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tags/tag1.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9.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ppt/theme/themeOverride3.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39" r:id="rId4"/>
    <p:sldMasterId id="2147484521" r:id="rId5"/>
    <p:sldMasterId id="2147484555" r:id="rId6"/>
    <p:sldMasterId id="2147484579" r:id="rId7"/>
    <p:sldMasterId id="2147484588" r:id="rId8"/>
    <p:sldMasterId id="2147484600" r:id="rId9"/>
    <p:sldMasterId id="2147484613" r:id="rId10"/>
  </p:sldMasterIdLst>
  <p:notesMasterIdLst>
    <p:notesMasterId r:id="rId51"/>
  </p:notesMasterIdLst>
  <p:sldIdLst>
    <p:sldId id="256" r:id="rId11"/>
    <p:sldId id="337" r:id="rId12"/>
    <p:sldId id="269" r:id="rId13"/>
    <p:sldId id="336" r:id="rId14"/>
    <p:sldId id="2145705464" r:id="rId15"/>
    <p:sldId id="2145705463" r:id="rId16"/>
    <p:sldId id="11018" r:id="rId17"/>
    <p:sldId id="2145705452" r:id="rId18"/>
    <p:sldId id="2145705456" r:id="rId19"/>
    <p:sldId id="2145705469" r:id="rId20"/>
    <p:sldId id="2145705459" r:id="rId21"/>
    <p:sldId id="2145705473" r:id="rId22"/>
    <p:sldId id="11019" r:id="rId23"/>
    <p:sldId id="11020" r:id="rId24"/>
    <p:sldId id="4281" r:id="rId25"/>
    <p:sldId id="2145705472" r:id="rId26"/>
    <p:sldId id="282" r:id="rId27"/>
    <p:sldId id="2145705475" r:id="rId28"/>
    <p:sldId id="11021" r:id="rId29"/>
    <p:sldId id="334" r:id="rId30"/>
    <p:sldId id="261" r:id="rId31"/>
    <p:sldId id="4300" r:id="rId32"/>
    <p:sldId id="4285" r:id="rId33"/>
    <p:sldId id="4284" r:id="rId34"/>
    <p:sldId id="2145705466" r:id="rId35"/>
    <p:sldId id="4302" r:id="rId36"/>
    <p:sldId id="4308" r:id="rId37"/>
    <p:sldId id="298" r:id="rId38"/>
    <p:sldId id="303" r:id="rId39"/>
    <p:sldId id="305" r:id="rId40"/>
    <p:sldId id="306" r:id="rId41"/>
    <p:sldId id="4309" r:id="rId42"/>
    <p:sldId id="300" r:id="rId43"/>
    <p:sldId id="322" r:id="rId44"/>
    <p:sldId id="323" r:id="rId45"/>
    <p:sldId id="4310" r:id="rId46"/>
    <p:sldId id="2145705467" r:id="rId47"/>
    <p:sldId id="2145705623" r:id="rId48"/>
    <p:sldId id="2145705624" r:id="rId49"/>
    <p:sldId id="2145705625" r:id="rId50"/>
  </p:sldIdLst>
  <p:sldSz cx="12192000" cy="6858000"/>
  <p:notesSz cx="9236075" cy="6950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268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CC6600"/>
    <a:srgbClr val="E689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8" autoAdjust="0"/>
    <p:restoredTop sz="77636" autoAdjust="0"/>
  </p:normalViewPr>
  <p:slideViewPr>
    <p:cSldViewPr>
      <p:cViewPr varScale="1">
        <p:scale>
          <a:sx n="52" d="100"/>
          <a:sy n="52" d="100"/>
        </p:scale>
        <p:origin x="1224" y="40"/>
      </p:cViewPr>
      <p:guideLst>
        <p:guide orient="horz"/>
        <p:guide pos="2688"/>
      </p:guideLst>
    </p:cSldViewPr>
  </p:slideViewPr>
  <p:notesTextViewPr>
    <p:cViewPr>
      <p:scale>
        <a:sx n="3" d="2"/>
        <a:sy n="3" d="2"/>
      </p:scale>
      <p:origin x="0" y="0"/>
    </p:cViewPr>
  </p:notesTextViewPr>
  <p:notesViewPr>
    <p:cSldViewPr>
      <p:cViewPr varScale="1">
        <p:scale>
          <a:sx n="57" d="100"/>
          <a:sy n="57" d="100"/>
        </p:scale>
        <p:origin x="2560" y="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1"/>
        </c:manualLayout>
      </c:layout>
      <c:doughnutChart>
        <c:varyColors val="1"/>
        <c:ser>
          <c:idx val="0"/>
          <c:order val="0"/>
          <c:spPr>
            <a:effectLst>
              <a:innerShdw blurRad="114300">
                <a:prstClr val="black">
                  <a:alpha val="20000"/>
                </a:prstClr>
              </a:innerShdw>
            </a:effectLst>
            <a:scene3d>
              <a:camera prst="orthographicFront"/>
              <a:lightRig rig="threePt" dir="t"/>
            </a:scene3d>
            <a:sp3d prstMaterial="matte"/>
          </c:spPr>
          <c:dPt>
            <c:idx val="0"/>
            <c:bubble3D val="0"/>
            <c:spPr>
              <a:solidFill>
                <a:srgbClr val="44858F"/>
              </a:solidFill>
              <a:effectLst>
                <a:innerShdw blurRad="114300">
                  <a:prstClr val="black">
                    <a:alpha val="20000"/>
                  </a:prstClr>
                </a:innerShdw>
              </a:effectLst>
              <a:scene3d>
                <a:camera prst="orthographicFront"/>
                <a:lightRig rig="threePt" dir="t"/>
              </a:scene3d>
              <a:sp3d prstMaterial="matte"/>
            </c:spPr>
            <c:extLst>
              <c:ext xmlns:c16="http://schemas.microsoft.com/office/drawing/2014/chart" uri="{C3380CC4-5D6E-409C-BE32-E72D297353CC}">
                <c16:uniqueId val="{00000001-995F-EE44-915E-E19A442A3EDA}"/>
              </c:ext>
            </c:extLst>
          </c:dPt>
          <c:dPt>
            <c:idx val="1"/>
            <c:bubble3D val="0"/>
            <c:spPr>
              <a:solidFill>
                <a:srgbClr val="44858F">
                  <a:lumMod val="60000"/>
                  <a:lumOff val="40000"/>
                </a:srgbClr>
              </a:solidFill>
              <a:effectLst>
                <a:innerShdw blurRad="114300">
                  <a:prstClr val="black">
                    <a:alpha val="20000"/>
                  </a:prstClr>
                </a:innerShdw>
              </a:effectLst>
              <a:scene3d>
                <a:camera prst="orthographicFront"/>
                <a:lightRig rig="threePt" dir="t"/>
              </a:scene3d>
              <a:sp3d prstMaterial="matte"/>
            </c:spPr>
            <c:extLst>
              <c:ext xmlns:c16="http://schemas.microsoft.com/office/drawing/2014/chart" uri="{C3380CC4-5D6E-409C-BE32-E72D297353CC}">
                <c16:uniqueId val="{00000003-995F-EE44-915E-E19A442A3EDA}"/>
              </c:ext>
            </c:extLst>
          </c:dPt>
          <c:dPt>
            <c:idx val="2"/>
            <c:bubble3D val="0"/>
            <c:spPr>
              <a:solidFill>
                <a:srgbClr val="44858F">
                  <a:lumMod val="40000"/>
                  <a:lumOff val="60000"/>
                </a:srgbClr>
              </a:solidFill>
              <a:effectLst>
                <a:innerShdw blurRad="114300">
                  <a:prstClr val="black">
                    <a:alpha val="20000"/>
                  </a:prstClr>
                </a:innerShdw>
              </a:effectLst>
              <a:scene3d>
                <a:camera prst="orthographicFront"/>
                <a:lightRig rig="threePt" dir="t"/>
              </a:scene3d>
              <a:sp3d prstMaterial="matte"/>
            </c:spPr>
            <c:extLst>
              <c:ext xmlns:c16="http://schemas.microsoft.com/office/drawing/2014/chart" uri="{C3380CC4-5D6E-409C-BE32-E72D297353CC}">
                <c16:uniqueId val="{00000005-995F-EE44-915E-E19A442A3EDA}"/>
              </c:ext>
            </c:extLst>
          </c:dPt>
          <c:dPt>
            <c:idx val="3"/>
            <c:bubble3D val="0"/>
            <c:spPr>
              <a:solidFill>
                <a:srgbClr val="44858F">
                  <a:lumMod val="50000"/>
                </a:srgbClr>
              </a:solidFill>
              <a:effectLst>
                <a:innerShdw blurRad="114300">
                  <a:prstClr val="black">
                    <a:alpha val="20000"/>
                  </a:prstClr>
                </a:innerShdw>
              </a:effectLst>
              <a:scene3d>
                <a:camera prst="orthographicFront"/>
                <a:lightRig rig="threePt" dir="t"/>
              </a:scene3d>
              <a:sp3d prstMaterial="matte"/>
            </c:spPr>
            <c:extLst>
              <c:ext xmlns:c16="http://schemas.microsoft.com/office/drawing/2014/chart" uri="{C3380CC4-5D6E-409C-BE32-E72D297353CC}">
                <c16:uniqueId val="{00000007-995F-EE44-915E-E19A442A3EDA}"/>
              </c:ext>
            </c:extLst>
          </c:dPt>
          <c:dPt>
            <c:idx val="4"/>
            <c:bubble3D val="0"/>
            <c:spPr>
              <a:solidFill>
                <a:srgbClr val="44858F">
                  <a:lumMod val="75000"/>
                </a:srgbClr>
              </a:solidFill>
              <a:effectLst>
                <a:innerShdw blurRad="114300">
                  <a:prstClr val="black">
                    <a:alpha val="20000"/>
                  </a:prstClr>
                </a:innerShdw>
              </a:effectLst>
              <a:scene3d>
                <a:camera prst="orthographicFront"/>
                <a:lightRig rig="threePt" dir="t"/>
              </a:scene3d>
              <a:sp3d prstMaterial="matte"/>
            </c:spPr>
            <c:extLst>
              <c:ext xmlns:c16="http://schemas.microsoft.com/office/drawing/2014/chart" uri="{C3380CC4-5D6E-409C-BE32-E72D297353CC}">
                <c16:uniqueId val="{00000009-995F-EE44-915E-E19A442A3EDA}"/>
              </c:ext>
            </c:extLst>
          </c:dPt>
          <c:val>
            <c:numRef>
              <c:f>Sheet1!$B$2:$B$6</c:f>
              <c:numCache>
                <c:formatCode>0%</c:formatCode>
                <c:ptCount val="5"/>
                <c:pt idx="0">
                  <c:v>0.2</c:v>
                </c:pt>
                <c:pt idx="1">
                  <c:v>0.2</c:v>
                </c:pt>
                <c:pt idx="2">
                  <c:v>0.2</c:v>
                </c:pt>
                <c:pt idx="3">
                  <c:v>0.2</c:v>
                </c:pt>
                <c:pt idx="4">
                  <c:v>0.2</c:v>
                </c:pt>
              </c:numCache>
            </c:numRef>
          </c:val>
          <c:extLst>
            <c:ext xmlns:c15="http://schemas.microsoft.com/office/drawing/2012/chart" uri="{02D57815-91ED-43cb-92C2-25804820EDAC}">
              <c15:filteredSeriesTitle>
                <c15:tx>
                  <c:strRef>
                    <c:extLst xmlns:c16="http://schemas.microsoft.com/office/drawing/2014/chart">
                      <c:ext uri="{02D57815-91ED-43cb-92C2-25804820EDAC}">
                        <c15:formulaRef>
                          <c15:sqref>Sheet1!$B$1</c15:sqref>
                        </c15:formulaRef>
                      </c:ext>
                    </c:extLst>
                    <c:strCache>
                      <c:ptCount val="1"/>
                      <c:pt idx="0">
                        <c:v>Lorem Ipsum</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Environment</c:v>
                      </c:pt>
                      <c:pt idx="1">
                        <c:v>Social capital</c:v>
                      </c:pt>
                      <c:pt idx="2">
                        <c:v>Human capital</c:v>
                      </c:pt>
                      <c:pt idx="3">
                        <c:v>Business model and innovation</c:v>
                      </c:pt>
                      <c:pt idx="4">
                        <c:v>Leadership and governance</c:v>
                      </c:pt>
                    </c:strCache>
                  </c:strRef>
                </c15:cat>
              </c15:filteredCategoryTitle>
            </c:ext>
            <c:ext xmlns:c16="http://schemas.microsoft.com/office/drawing/2014/chart" uri="{C3380CC4-5D6E-409C-BE32-E72D297353CC}">
              <c16:uniqueId val="{0000000A-995F-EE44-915E-E19A442A3EDA}"/>
            </c:ext>
          </c:extLst>
        </c:ser>
        <c:dLbls>
          <c:showLegendKey val="0"/>
          <c:showVal val="0"/>
          <c:showCatName val="0"/>
          <c:showSerName val="0"/>
          <c:showPercent val="0"/>
          <c:showBubbleSize val="0"/>
          <c:showLeaderLines val="0"/>
        </c:dLbls>
        <c:firstSliceAng val="0"/>
        <c:holeSize val="44"/>
      </c:doughnutChart>
    </c:plotArea>
    <c:plotVisOnly val="1"/>
    <c:dispBlanksAs val="zero"/>
    <c:showDLblsOverMax val="0"/>
  </c:chart>
  <c:spPr>
    <a:noFill/>
    <a:ln>
      <a:noFill/>
    </a:ln>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833287850969211E-2"/>
          <c:y val="0"/>
          <c:w val="1"/>
          <c:h val="1"/>
        </c:manualLayout>
      </c:layout>
      <c:doughnutChart>
        <c:varyColors val="1"/>
        <c:ser>
          <c:idx val="0"/>
          <c:order val="0"/>
          <c:spPr>
            <a:effectLst>
              <a:innerShdw blurRad="114300">
                <a:prstClr val="black">
                  <a:alpha val="20000"/>
                </a:prstClr>
              </a:innerShdw>
            </a:effectLst>
            <a:scene3d>
              <a:camera prst="orthographicFront"/>
              <a:lightRig rig="threePt" dir="t"/>
            </a:scene3d>
            <a:sp3d prstMaterial="matte"/>
          </c:spPr>
          <c:dPt>
            <c:idx val="0"/>
            <c:bubble3D val="0"/>
            <c:extLst>
              <c:ext xmlns:c16="http://schemas.microsoft.com/office/drawing/2014/chart" uri="{C3380CC4-5D6E-409C-BE32-E72D297353CC}">
                <c16:uniqueId val="{00000000-2F8B-41C8-A84A-998741C9A520}"/>
              </c:ext>
            </c:extLst>
          </c:dPt>
          <c:dPt>
            <c:idx val="1"/>
            <c:bubble3D val="0"/>
            <c:spPr>
              <a:solidFill>
                <a:srgbClr val="4DA3CA"/>
              </a:solidFill>
              <a:effectLst>
                <a:innerShdw blurRad="114300">
                  <a:prstClr val="black">
                    <a:alpha val="20000"/>
                  </a:prstClr>
                </a:innerShdw>
              </a:effectLst>
              <a:scene3d>
                <a:camera prst="orthographicFront"/>
                <a:lightRig rig="threePt" dir="t"/>
              </a:scene3d>
              <a:sp3d prstMaterial="matte"/>
            </c:spPr>
            <c:extLst>
              <c:ext xmlns:c16="http://schemas.microsoft.com/office/drawing/2014/chart" uri="{C3380CC4-5D6E-409C-BE32-E72D297353CC}">
                <c16:uniqueId val="{00000002-2F8B-41C8-A84A-998741C9A520}"/>
              </c:ext>
            </c:extLst>
          </c:dPt>
          <c:dPt>
            <c:idx val="2"/>
            <c:bubble3D val="0"/>
            <c:spPr>
              <a:solidFill>
                <a:srgbClr val="CCE5F0"/>
              </a:solidFill>
              <a:effectLst>
                <a:innerShdw blurRad="114300">
                  <a:prstClr val="black">
                    <a:alpha val="20000"/>
                  </a:prstClr>
                </a:innerShdw>
              </a:effectLst>
              <a:scene3d>
                <a:camera prst="orthographicFront"/>
                <a:lightRig rig="threePt" dir="t"/>
              </a:scene3d>
              <a:sp3d prstMaterial="matte"/>
            </c:spPr>
            <c:extLst>
              <c:ext xmlns:c16="http://schemas.microsoft.com/office/drawing/2014/chart" uri="{C3380CC4-5D6E-409C-BE32-E72D297353CC}">
                <c16:uniqueId val="{00000004-2F8B-41C8-A84A-998741C9A520}"/>
              </c:ext>
            </c:extLst>
          </c:dPt>
          <c:dPt>
            <c:idx val="3"/>
            <c:bubble3D val="0"/>
            <c:spPr>
              <a:solidFill>
                <a:srgbClr val="003E5A"/>
              </a:solidFill>
              <a:effectLst>
                <a:innerShdw blurRad="114300">
                  <a:prstClr val="black">
                    <a:alpha val="20000"/>
                  </a:prstClr>
                </a:innerShdw>
              </a:effectLst>
              <a:scene3d>
                <a:camera prst="orthographicFront"/>
                <a:lightRig rig="threePt" dir="t"/>
              </a:scene3d>
              <a:sp3d prstMaterial="matte"/>
            </c:spPr>
            <c:extLst>
              <c:ext xmlns:c16="http://schemas.microsoft.com/office/drawing/2014/chart" uri="{C3380CC4-5D6E-409C-BE32-E72D297353CC}">
                <c16:uniqueId val="{00000006-2F8B-41C8-A84A-998741C9A520}"/>
              </c:ext>
            </c:extLst>
          </c:dPt>
          <c:dPt>
            <c:idx val="4"/>
            <c:bubble3D val="0"/>
            <c:spPr>
              <a:solidFill>
                <a:srgbClr val="00567D"/>
              </a:solidFill>
              <a:effectLst>
                <a:innerShdw blurRad="114300">
                  <a:prstClr val="black">
                    <a:alpha val="20000"/>
                  </a:prstClr>
                </a:innerShdw>
              </a:effectLst>
              <a:scene3d>
                <a:camera prst="orthographicFront"/>
                <a:lightRig rig="threePt" dir="t"/>
              </a:scene3d>
              <a:sp3d prstMaterial="matte"/>
            </c:spPr>
            <c:extLst>
              <c:ext xmlns:c16="http://schemas.microsoft.com/office/drawing/2014/chart" uri="{C3380CC4-5D6E-409C-BE32-E72D297353CC}">
                <c16:uniqueId val="{00000008-2F8B-41C8-A84A-998741C9A520}"/>
              </c:ext>
            </c:extLst>
          </c:dPt>
          <c:val>
            <c:numRef>
              <c:f>Sheet1!$B$2:$B$6</c:f>
              <c:numCache>
                <c:formatCode>0%</c:formatCode>
                <c:ptCount val="5"/>
                <c:pt idx="0">
                  <c:v>0.2</c:v>
                </c:pt>
                <c:pt idx="1">
                  <c:v>0.2</c:v>
                </c:pt>
                <c:pt idx="2">
                  <c:v>0.2</c:v>
                </c:pt>
                <c:pt idx="3">
                  <c:v>0.2</c:v>
                </c:pt>
                <c:pt idx="4">
                  <c:v>0.2</c:v>
                </c:pt>
              </c:numCache>
            </c:numRef>
          </c:val>
          <c:extLst>
            <c:ext xmlns:c15="http://schemas.microsoft.com/office/drawing/2012/chart" uri="{02D57815-91ED-43cb-92C2-25804820EDAC}">
              <c15:filteredSeriesTitle>
                <c15:tx>
                  <c:strRef>
                    <c:extLst xmlns:c16="http://schemas.microsoft.com/office/drawing/2014/chart">
                      <c:ext uri="{02D57815-91ED-43cb-92C2-25804820EDAC}">
                        <c15:formulaRef>
                          <c15:sqref>Sheet1!$B$1</c15:sqref>
                        </c15:formulaRef>
                      </c:ext>
                    </c:extLst>
                    <c:strCache>
                      <c:ptCount val="1"/>
                      <c:pt idx="0">
                        <c:v>Lorem Ipsum</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Environment</c:v>
                      </c:pt>
                      <c:pt idx="1">
                        <c:v>Social capital</c:v>
                      </c:pt>
                      <c:pt idx="2">
                        <c:v>Human capital</c:v>
                      </c:pt>
                      <c:pt idx="3">
                        <c:v>Business model and innovation</c:v>
                      </c:pt>
                      <c:pt idx="4">
                        <c:v>Leadership and governance</c:v>
                      </c:pt>
                    </c:strCache>
                  </c:strRef>
                </c15:cat>
              </c15:filteredCategoryTitle>
            </c:ext>
            <c:ext xmlns:c16="http://schemas.microsoft.com/office/drawing/2014/chart" uri="{C3380CC4-5D6E-409C-BE32-E72D297353CC}">
              <c16:uniqueId val="{00000009-2F8B-41C8-A84A-998741C9A520}"/>
            </c:ext>
          </c:extLst>
        </c:ser>
        <c:dLbls>
          <c:showLegendKey val="0"/>
          <c:showVal val="0"/>
          <c:showCatName val="0"/>
          <c:showSerName val="0"/>
          <c:showPercent val="0"/>
          <c:showBubbleSize val="0"/>
          <c:showLeaderLines val="0"/>
        </c:dLbls>
        <c:firstSliceAng val="0"/>
        <c:holeSize val="63"/>
      </c:doughnutChart>
    </c:plotArea>
    <c:plotVisOnly val="1"/>
    <c:dispBlanksAs val="zero"/>
    <c:showDLblsOverMax val="0"/>
  </c:chart>
  <c:spPr>
    <a:noFill/>
    <a:ln>
      <a:noFill/>
    </a:ln>
  </c:spPr>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833105921512721E-2"/>
          <c:y val="0"/>
          <c:w val="1"/>
          <c:h val="1"/>
        </c:manualLayout>
      </c:layout>
      <c:doughnutChart>
        <c:varyColors val="1"/>
        <c:ser>
          <c:idx val="0"/>
          <c:order val="0"/>
          <c:spPr>
            <a:effectLst>
              <a:innerShdw blurRad="114300">
                <a:prstClr val="black">
                  <a:alpha val="20000"/>
                </a:prstClr>
              </a:innerShdw>
            </a:effectLst>
            <a:scene3d>
              <a:camera prst="orthographicFront"/>
              <a:lightRig rig="threePt" dir="t"/>
            </a:scene3d>
            <a:sp3d prstMaterial="matte"/>
          </c:spPr>
          <c:dPt>
            <c:idx val="0"/>
            <c:bubble3D val="0"/>
            <c:extLst>
              <c:ext xmlns:c16="http://schemas.microsoft.com/office/drawing/2014/chart" uri="{C3380CC4-5D6E-409C-BE32-E72D297353CC}">
                <c16:uniqueId val="{00000000-958C-4FE4-8A72-A66ED426A60D}"/>
              </c:ext>
            </c:extLst>
          </c:dPt>
          <c:dPt>
            <c:idx val="1"/>
            <c:bubble3D val="0"/>
            <c:spPr>
              <a:solidFill>
                <a:srgbClr val="4DA3CA"/>
              </a:solidFill>
              <a:effectLst>
                <a:innerShdw blurRad="114300">
                  <a:prstClr val="black">
                    <a:alpha val="20000"/>
                  </a:prstClr>
                </a:innerShdw>
              </a:effectLst>
              <a:scene3d>
                <a:camera prst="orthographicFront"/>
                <a:lightRig rig="threePt" dir="t"/>
              </a:scene3d>
              <a:sp3d prstMaterial="matte"/>
            </c:spPr>
            <c:extLst>
              <c:ext xmlns:c16="http://schemas.microsoft.com/office/drawing/2014/chart" uri="{C3380CC4-5D6E-409C-BE32-E72D297353CC}">
                <c16:uniqueId val="{00000002-958C-4FE4-8A72-A66ED426A60D}"/>
              </c:ext>
            </c:extLst>
          </c:dPt>
          <c:dPt>
            <c:idx val="2"/>
            <c:bubble3D val="0"/>
            <c:spPr>
              <a:solidFill>
                <a:srgbClr val="CCE5F0"/>
              </a:solidFill>
              <a:effectLst>
                <a:innerShdw blurRad="114300">
                  <a:prstClr val="black">
                    <a:alpha val="20000"/>
                  </a:prstClr>
                </a:innerShdw>
              </a:effectLst>
              <a:scene3d>
                <a:camera prst="orthographicFront"/>
                <a:lightRig rig="threePt" dir="t"/>
              </a:scene3d>
              <a:sp3d prstMaterial="matte"/>
            </c:spPr>
            <c:extLst>
              <c:ext xmlns:c16="http://schemas.microsoft.com/office/drawing/2014/chart" uri="{C3380CC4-5D6E-409C-BE32-E72D297353CC}">
                <c16:uniqueId val="{00000004-958C-4FE4-8A72-A66ED426A60D}"/>
              </c:ext>
            </c:extLst>
          </c:dPt>
          <c:dPt>
            <c:idx val="3"/>
            <c:bubble3D val="0"/>
            <c:spPr>
              <a:solidFill>
                <a:srgbClr val="003E5A"/>
              </a:solidFill>
              <a:effectLst>
                <a:innerShdw blurRad="114300">
                  <a:prstClr val="black">
                    <a:alpha val="20000"/>
                  </a:prstClr>
                </a:innerShdw>
              </a:effectLst>
              <a:scene3d>
                <a:camera prst="orthographicFront"/>
                <a:lightRig rig="threePt" dir="t"/>
              </a:scene3d>
              <a:sp3d prstMaterial="matte"/>
            </c:spPr>
            <c:extLst>
              <c:ext xmlns:c16="http://schemas.microsoft.com/office/drawing/2014/chart" uri="{C3380CC4-5D6E-409C-BE32-E72D297353CC}">
                <c16:uniqueId val="{00000006-958C-4FE4-8A72-A66ED426A60D}"/>
              </c:ext>
            </c:extLst>
          </c:dPt>
          <c:dPt>
            <c:idx val="4"/>
            <c:bubble3D val="0"/>
            <c:spPr>
              <a:solidFill>
                <a:srgbClr val="00567D"/>
              </a:solidFill>
              <a:effectLst>
                <a:innerShdw blurRad="114300">
                  <a:prstClr val="black">
                    <a:alpha val="20000"/>
                  </a:prstClr>
                </a:innerShdw>
              </a:effectLst>
              <a:scene3d>
                <a:camera prst="orthographicFront"/>
                <a:lightRig rig="threePt" dir="t"/>
              </a:scene3d>
              <a:sp3d prstMaterial="matte"/>
            </c:spPr>
            <c:extLst>
              <c:ext xmlns:c16="http://schemas.microsoft.com/office/drawing/2014/chart" uri="{C3380CC4-5D6E-409C-BE32-E72D297353CC}">
                <c16:uniqueId val="{00000008-958C-4FE4-8A72-A66ED426A60D}"/>
              </c:ext>
            </c:extLst>
          </c:dPt>
          <c:val>
            <c:numRef>
              <c:f>Sheet1!$B$2:$B$6</c:f>
              <c:numCache>
                <c:formatCode>0%</c:formatCode>
                <c:ptCount val="5"/>
                <c:pt idx="0">
                  <c:v>0.25</c:v>
                </c:pt>
                <c:pt idx="1">
                  <c:v>0.25</c:v>
                </c:pt>
                <c:pt idx="2">
                  <c:v>0.25</c:v>
                </c:pt>
                <c:pt idx="3">
                  <c:v>0.25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Lorem Ipsum</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4"/>
                      <c:pt idx="0">
                        <c:v>GHG Emissions</c:v>
                      </c:pt>
                      <c:pt idx="1">
                        <c:v>Labor Practices</c:v>
                      </c:pt>
                      <c:pt idx="2">
                        <c:v>Competitive Behavior</c:v>
                      </c:pt>
                      <c:pt idx="3">
                        <c:v>Accident and Safety Management</c:v>
                      </c:pt>
                    </c:strCache>
                  </c:strRef>
                </c15:cat>
              </c15:filteredCategoryTitle>
            </c:ext>
            <c:ext xmlns:c16="http://schemas.microsoft.com/office/drawing/2014/chart" uri="{C3380CC4-5D6E-409C-BE32-E72D297353CC}">
              <c16:uniqueId val="{00000009-958C-4FE4-8A72-A66ED426A60D}"/>
            </c:ext>
          </c:extLst>
        </c:ser>
        <c:dLbls>
          <c:showLegendKey val="0"/>
          <c:showVal val="0"/>
          <c:showCatName val="0"/>
          <c:showSerName val="0"/>
          <c:showPercent val="0"/>
          <c:showBubbleSize val="0"/>
          <c:showLeaderLines val="0"/>
        </c:dLbls>
        <c:firstSliceAng val="0"/>
        <c:holeSize val="63"/>
      </c:doughnutChart>
    </c:plotArea>
    <c:plotVisOnly val="1"/>
    <c:dispBlanksAs val="zero"/>
    <c:showDLblsOverMax val="0"/>
  </c:chart>
  <c:spPr>
    <a:noFill/>
    <a:ln>
      <a:noFill/>
    </a:ln>
  </c:spPr>
  <c:txPr>
    <a:bodyPr/>
    <a:lstStyle/>
    <a:p>
      <a:pPr>
        <a:defRPr sz="18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6F58A7-8ADC-40B6-B28A-F0C285062ED7}" type="doc">
      <dgm:prSet loTypeId="urn:microsoft.com/office/officeart/2005/8/layout/process1" loCatId="process" qsTypeId="urn:microsoft.com/office/officeart/2005/8/quickstyle/simple1" qsCatId="simple" csTypeId="urn:microsoft.com/office/officeart/2005/8/colors/accent1_2" csCatId="accent1" phldr="1"/>
      <dgm:spPr/>
    </dgm:pt>
    <dgm:pt modelId="{C65C785F-7C92-4AC5-B71E-EF1F6C91B18A}">
      <dgm:prSet phldrT="[Text]" custT="1"/>
      <dgm:spPr>
        <a:solidFill>
          <a:schemeClr val="accent1">
            <a:lumMod val="60000"/>
            <a:lumOff val="40000"/>
          </a:schemeClr>
        </a:solidFill>
      </dgm:spPr>
      <dgm:t>
        <a:bodyPr/>
        <a:lstStyle/>
        <a:p>
          <a:r>
            <a:rPr lang="en-US" sz="2800" b="1" dirty="0">
              <a:latin typeface="Book Antiqua" panose="02040602050305030304" pitchFamily="18" charset="0"/>
            </a:rPr>
            <a:t>Management Actions</a:t>
          </a:r>
        </a:p>
      </dgm:t>
    </dgm:pt>
    <dgm:pt modelId="{09BC80CA-0095-4EE6-A6EC-C8B8709873B5}" type="parTrans" cxnId="{51B11682-440D-4FD0-908F-D8CDC4316421}">
      <dgm:prSet/>
      <dgm:spPr/>
      <dgm:t>
        <a:bodyPr/>
        <a:lstStyle/>
        <a:p>
          <a:endParaRPr lang="en-US"/>
        </a:p>
      </dgm:t>
    </dgm:pt>
    <dgm:pt modelId="{6B9FE835-AE4D-4EE5-8090-F7563354262E}" type="sibTrans" cxnId="{51B11682-440D-4FD0-908F-D8CDC4316421}">
      <dgm:prSet/>
      <dgm:spPr/>
      <dgm:t>
        <a:bodyPr/>
        <a:lstStyle/>
        <a:p>
          <a:endParaRPr lang="en-US"/>
        </a:p>
      </dgm:t>
    </dgm:pt>
    <dgm:pt modelId="{16195287-4820-426C-BFD5-824AE2076120}">
      <dgm:prSet phldrT="[Text]" custT="1"/>
      <dgm:spPr/>
      <dgm:t>
        <a:bodyPr/>
        <a:lstStyle/>
        <a:p>
          <a:r>
            <a:rPr lang="en-US" sz="2800" b="1" dirty="0">
              <a:latin typeface="Book Antiqua" panose="02040602050305030304" pitchFamily="18" charset="0"/>
            </a:rPr>
            <a:t>Disclosures</a:t>
          </a:r>
        </a:p>
      </dgm:t>
    </dgm:pt>
    <dgm:pt modelId="{72AB0BE1-B245-4104-B84C-9036F885A879}" type="parTrans" cxnId="{6812D2BE-EB6C-4B89-BBF8-4A940296A28A}">
      <dgm:prSet/>
      <dgm:spPr/>
      <dgm:t>
        <a:bodyPr/>
        <a:lstStyle/>
        <a:p>
          <a:endParaRPr lang="en-US"/>
        </a:p>
      </dgm:t>
    </dgm:pt>
    <dgm:pt modelId="{3466F839-6930-4803-8BF3-2726451D477C}" type="sibTrans" cxnId="{6812D2BE-EB6C-4B89-BBF8-4A940296A28A}">
      <dgm:prSet/>
      <dgm:spPr/>
      <dgm:t>
        <a:bodyPr/>
        <a:lstStyle/>
        <a:p>
          <a:endParaRPr lang="en-US"/>
        </a:p>
      </dgm:t>
    </dgm:pt>
    <dgm:pt modelId="{D17C766B-4AE2-4A2A-BCF3-A61204B6C51A}">
      <dgm:prSet phldrT="[Text]" custT="1"/>
      <dgm:spPr>
        <a:solidFill>
          <a:schemeClr val="accent1">
            <a:lumMod val="75000"/>
          </a:schemeClr>
        </a:solidFill>
      </dgm:spPr>
      <dgm:t>
        <a:bodyPr/>
        <a:lstStyle/>
        <a:p>
          <a:r>
            <a:rPr lang="en-US" sz="2800" b="1" dirty="0">
              <a:latin typeface="Book Antiqua" panose="02040602050305030304" pitchFamily="18" charset="0"/>
            </a:rPr>
            <a:t>Investors’ Use of Information</a:t>
          </a:r>
        </a:p>
      </dgm:t>
    </dgm:pt>
    <dgm:pt modelId="{4A6FCCAC-7108-4706-8BB5-19A51CC2F90F}" type="parTrans" cxnId="{E91F9C18-DD9E-40BD-9A4C-467F13981B53}">
      <dgm:prSet/>
      <dgm:spPr/>
      <dgm:t>
        <a:bodyPr/>
        <a:lstStyle/>
        <a:p>
          <a:endParaRPr lang="en-US"/>
        </a:p>
      </dgm:t>
    </dgm:pt>
    <dgm:pt modelId="{0F01EC94-B095-48CF-B1AD-4B5459BE8CD0}" type="sibTrans" cxnId="{E91F9C18-DD9E-40BD-9A4C-467F13981B53}">
      <dgm:prSet/>
      <dgm:spPr/>
      <dgm:t>
        <a:bodyPr/>
        <a:lstStyle/>
        <a:p>
          <a:endParaRPr lang="en-US"/>
        </a:p>
      </dgm:t>
    </dgm:pt>
    <dgm:pt modelId="{BEBEE9D2-117F-4B70-A6C4-AD177AF33840}" type="pres">
      <dgm:prSet presAssocID="{3C6F58A7-8ADC-40B6-B28A-F0C285062ED7}" presName="Name0" presStyleCnt="0">
        <dgm:presLayoutVars>
          <dgm:dir/>
          <dgm:resizeHandles val="exact"/>
        </dgm:presLayoutVars>
      </dgm:prSet>
      <dgm:spPr/>
    </dgm:pt>
    <dgm:pt modelId="{091E65FA-593C-46E2-93D9-A7FBDD514AC3}" type="pres">
      <dgm:prSet presAssocID="{C65C785F-7C92-4AC5-B71E-EF1F6C91B18A}" presName="node" presStyleLbl="node1" presStyleIdx="0" presStyleCnt="3" custScaleX="106179" custScaleY="86288">
        <dgm:presLayoutVars>
          <dgm:bulletEnabled val="1"/>
        </dgm:presLayoutVars>
      </dgm:prSet>
      <dgm:spPr/>
    </dgm:pt>
    <dgm:pt modelId="{229DA2C4-58F8-4C1C-86CA-5279DAF709A9}" type="pres">
      <dgm:prSet presAssocID="{6B9FE835-AE4D-4EE5-8090-F7563354262E}" presName="sibTrans" presStyleLbl="sibTrans2D1" presStyleIdx="0" presStyleCnt="2"/>
      <dgm:spPr/>
    </dgm:pt>
    <dgm:pt modelId="{DCD66890-BCC8-415F-8639-69AC5878A3E5}" type="pres">
      <dgm:prSet presAssocID="{6B9FE835-AE4D-4EE5-8090-F7563354262E}" presName="connectorText" presStyleLbl="sibTrans2D1" presStyleIdx="0" presStyleCnt="2"/>
      <dgm:spPr/>
    </dgm:pt>
    <dgm:pt modelId="{2BA982ED-E70F-4B0F-A962-2154FA3EBF23}" type="pres">
      <dgm:prSet presAssocID="{16195287-4820-426C-BFD5-824AE2076120}" presName="node" presStyleLbl="node1" presStyleIdx="1" presStyleCnt="3" custScaleY="88997">
        <dgm:presLayoutVars>
          <dgm:bulletEnabled val="1"/>
        </dgm:presLayoutVars>
      </dgm:prSet>
      <dgm:spPr/>
    </dgm:pt>
    <dgm:pt modelId="{56C0E06B-481B-41A7-9AA0-92599C1F7135}" type="pres">
      <dgm:prSet presAssocID="{3466F839-6930-4803-8BF3-2726451D477C}" presName="sibTrans" presStyleLbl="sibTrans2D1" presStyleIdx="1" presStyleCnt="2"/>
      <dgm:spPr/>
    </dgm:pt>
    <dgm:pt modelId="{0A6D9694-A03C-49F4-868A-25D77FC051DB}" type="pres">
      <dgm:prSet presAssocID="{3466F839-6930-4803-8BF3-2726451D477C}" presName="connectorText" presStyleLbl="sibTrans2D1" presStyleIdx="1" presStyleCnt="2"/>
      <dgm:spPr/>
    </dgm:pt>
    <dgm:pt modelId="{791A262D-0CD2-4F5A-8466-C9BB15055C51}" type="pres">
      <dgm:prSet presAssocID="{D17C766B-4AE2-4A2A-BCF3-A61204B6C51A}" presName="node" presStyleLbl="node1" presStyleIdx="2" presStyleCnt="3" custScaleY="90756">
        <dgm:presLayoutVars>
          <dgm:bulletEnabled val="1"/>
        </dgm:presLayoutVars>
      </dgm:prSet>
      <dgm:spPr/>
    </dgm:pt>
  </dgm:ptLst>
  <dgm:cxnLst>
    <dgm:cxn modelId="{E91F9C18-DD9E-40BD-9A4C-467F13981B53}" srcId="{3C6F58A7-8ADC-40B6-B28A-F0C285062ED7}" destId="{D17C766B-4AE2-4A2A-BCF3-A61204B6C51A}" srcOrd="2" destOrd="0" parTransId="{4A6FCCAC-7108-4706-8BB5-19A51CC2F90F}" sibTransId="{0F01EC94-B095-48CF-B1AD-4B5459BE8CD0}"/>
    <dgm:cxn modelId="{4341361E-8F78-4DB0-9C4A-5F46309F888A}" type="presOf" srcId="{3466F839-6930-4803-8BF3-2726451D477C}" destId="{56C0E06B-481B-41A7-9AA0-92599C1F7135}" srcOrd="0" destOrd="0" presId="urn:microsoft.com/office/officeart/2005/8/layout/process1"/>
    <dgm:cxn modelId="{33EAD82A-F0FC-4055-A2F5-153D2BFF8354}" type="presOf" srcId="{D17C766B-4AE2-4A2A-BCF3-A61204B6C51A}" destId="{791A262D-0CD2-4F5A-8466-C9BB15055C51}" srcOrd="0" destOrd="0" presId="urn:microsoft.com/office/officeart/2005/8/layout/process1"/>
    <dgm:cxn modelId="{1E91B763-248C-4F01-9D11-BDB889BD1FFD}" type="presOf" srcId="{3466F839-6930-4803-8BF3-2726451D477C}" destId="{0A6D9694-A03C-49F4-868A-25D77FC051DB}" srcOrd="1" destOrd="0" presId="urn:microsoft.com/office/officeart/2005/8/layout/process1"/>
    <dgm:cxn modelId="{ECF61948-8736-4BD9-9420-339FB0DE788D}" type="presOf" srcId="{16195287-4820-426C-BFD5-824AE2076120}" destId="{2BA982ED-E70F-4B0F-A962-2154FA3EBF23}" srcOrd="0" destOrd="0" presId="urn:microsoft.com/office/officeart/2005/8/layout/process1"/>
    <dgm:cxn modelId="{C8D6BA4D-4A60-432C-8CF6-22DA9DB461EB}" type="presOf" srcId="{C65C785F-7C92-4AC5-B71E-EF1F6C91B18A}" destId="{091E65FA-593C-46E2-93D9-A7FBDD514AC3}" srcOrd="0" destOrd="0" presId="urn:microsoft.com/office/officeart/2005/8/layout/process1"/>
    <dgm:cxn modelId="{8F388353-DA1F-4155-A2A0-77829B300F80}" type="presOf" srcId="{6B9FE835-AE4D-4EE5-8090-F7563354262E}" destId="{229DA2C4-58F8-4C1C-86CA-5279DAF709A9}" srcOrd="0" destOrd="0" presId="urn:microsoft.com/office/officeart/2005/8/layout/process1"/>
    <dgm:cxn modelId="{6B456458-552F-4E99-85E0-1159DAAA43F2}" type="presOf" srcId="{3C6F58A7-8ADC-40B6-B28A-F0C285062ED7}" destId="{BEBEE9D2-117F-4B70-A6C4-AD177AF33840}" srcOrd="0" destOrd="0" presId="urn:microsoft.com/office/officeart/2005/8/layout/process1"/>
    <dgm:cxn modelId="{51B11682-440D-4FD0-908F-D8CDC4316421}" srcId="{3C6F58A7-8ADC-40B6-B28A-F0C285062ED7}" destId="{C65C785F-7C92-4AC5-B71E-EF1F6C91B18A}" srcOrd="0" destOrd="0" parTransId="{09BC80CA-0095-4EE6-A6EC-C8B8709873B5}" sibTransId="{6B9FE835-AE4D-4EE5-8090-F7563354262E}"/>
    <dgm:cxn modelId="{C8AA6285-D0AF-4FE2-ACF5-9F0526F4259A}" type="presOf" srcId="{6B9FE835-AE4D-4EE5-8090-F7563354262E}" destId="{DCD66890-BCC8-415F-8639-69AC5878A3E5}" srcOrd="1" destOrd="0" presId="urn:microsoft.com/office/officeart/2005/8/layout/process1"/>
    <dgm:cxn modelId="{6812D2BE-EB6C-4B89-BBF8-4A940296A28A}" srcId="{3C6F58A7-8ADC-40B6-B28A-F0C285062ED7}" destId="{16195287-4820-426C-BFD5-824AE2076120}" srcOrd="1" destOrd="0" parTransId="{72AB0BE1-B245-4104-B84C-9036F885A879}" sibTransId="{3466F839-6930-4803-8BF3-2726451D477C}"/>
    <dgm:cxn modelId="{3CE9C393-1F1E-4ACD-BA81-BB876A0F2C32}" type="presParOf" srcId="{BEBEE9D2-117F-4B70-A6C4-AD177AF33840}" destId="{091E65FA-593C-46E2-93D9-A7FBDD514AC3}" srcOrd="0" destOrd="0" presId="urn:microsoft.com/office/officeart/2005/8/layout/process1"/>
    <dgm:cxn modelId="{C382D727-DAD7-4449-B041-BD5579D030D4}" type="presParOf" srcId="{BEBEE9D2-117F-4B70-A6C4-AD177AF33840}" destId="{229DA2C4-58F8-4C1C-86CA-5279DAF709A9}" srcOrd="1" destOrd="0" presId="urn:microsoft.com/office/officeart/2005/8/layout/process1"/>
    <dgm:cxn modelId="{0872A069-FD5D-4595-B20D-F901F5143636}" type="presParOf" srcId="{229DA2C4-58F8-4C1C-86CA-5279DAF709A9}" destId="{DCD66890-BCC8-415F-8639-69AC5878A3E5}" srcOrd="0" destOrd="0" presId="urn:microsoft.com/office/officeart/2005/8/layout/process1"/>
    <dgm:cxn modelId="{E922A756-956A-4E03-A099-6CF80949A730}" type="presParOf" srcId="{BEBEE9D2-117F-4B70-A6C4-AD177AF33840}" destId="{2BA982ED-E70F-4B0F-A962-2154FA3EBF23}" srcOrd="2" destOrd="0" presId="urn:microsoft.com/office/officeart/2005/8/layout/process1"/>
    <dgm:cxn modelId="{9A5C3062-89E3-4B1E-BE1F-5C1B8E608CDF}" type="presParOf" srcId="{BEBEE9D2-117F-4B70-A6C4-AD177AF33840}" destId="{56C0E06B-481B-41A7-9AA0-92599C1F7135}" srcOrd="3" destOrd="0" presId="urn:microsoft.com/office/officeart/2005/8/layout/process1"/>
    <dgm:cxn modelId="{75893E1F-0FA7-4FC3-A07A-FDC3081D2775}" type="presParOf" srcId="{56C0E06B-481B-41A7-9AA0-92599C1F7135}" destId="{0A6D9694-A03C-49F4-868A-25D77FC051DB}" srcOrd="0" destOrd="0" presId="urn:microsoft.com/office/officeart/2005/8/layout/process1"/>
    <dgm:cxn modelId="{CB63BAC0-91DE-4CF2-B2B3-A16A826D7DAD}" type="presParOf" srcId="{BEBEE9D2-117F-4B70-A6C4-AD177AF33840}" destId="{791A262D-0CD2-4F5A-8466-C9BB15055C51}" srcOrd="4"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EEBF6E-B2BE-4EBA-B386-B7887B597A8A}" type="doc">
      <dgm:prSet loTypeId="urn:microsoft.com/office/officeart/2005/8/layout/vProcess5" loCatId="process" qsTypeId="urn:microsoft.com/office/officeart/2005/8/quickstyle/simple2" qsCatId="simple" csTypeId="urn:microsoft.com/office/officeart/2005/8/colors/colorful2" csCatId="colorful" phldr="1"/>
      <dgm:spPr/>
      <dgm:t>
        <a:bodyPr/>
        <a:lstStyle/>
        <a:p>
          <a:endParaRPr lang="en-US"/>
        </a:p>
      </dgm:t>
    </dgm:pt>
    <dgm:pt modelId="{FE67F4B4-4F76-42C3-B8C8-261990453E89}">
      <dgm:prSet phldrT="[Text]" custT="1"/>
      <dgm:spPr>
        <a:solidFill>
          <a:srgbClr val="E68900"/>
        </a:solidFill>
        <a:ln>
          <a:solidFill>
            <a:schemeClr val="tx1"/>
          </a:solidFill>
        </a:ln>
      </dgm:spPr>
      <dgm:t>
        <a:bodyPr/>
        <a:lstStyle/>
        <a:p>
          <a:pPr>
            <a:lnSpc>
              <a:spcPct val="100000"/>
            </a:lnSpc>
          </a:pPr>
          <a:r>
            <a:rPr lang="en-US" sz="3200" b="1" dirty="0"/>
            <a:t>SASB Standards</a:t>
          </a:r>
        </a:p>
      </dgm:t>
    </dgm:pt>
    <dgm:pt modelId="{ECE6FFC0-AD69-4BA0-8148-7B2D9D2EBC7E}" type="parTrans" cxnId="{9244C1E9-350C-46C5-9967-B5C19F8DA5C4}">
      <dgm:prSet/>
      <dgm:spPr/>
      <dgm:t>
        <a:bodyPr/>
        <a:lstStyle/>
        <a:p>
          <a:endParaRPr lang="en-US"/>
        </a:p>
      </dgm:t>
    </dgm:pt>
    <dgm:pt modelId="{03B45723-5BBD-48B8-8DCD-D45A8808A79E}" type="sibTrans" cxnId="{9244C1E9-350C-46C5-9967-B5C19F8DA5C4}">
      <dgm:prSet/>
      <dgm:spPr>
        <a:solidFill>
          <a:schemeClr val="accent1">
            <a:lumMod val="60000"/>
            <a:lumOff val="40000"/>
            <a:alpha val="90000"/>
          </a:schemeClr>
        </a:solidFill>
        <a:ln>
          <a:solidFill>
            <a:schemeClr val="tx1">
              <a:alpha val="90000"/>
            </a:schemeClr>
          </a:solidFill>
        </a:ln>
      </dgm:spPr>
      <dgm:t>
        <a:bodyPr/>
        <a:lstStyle/>
        <a:p>
          <a:endParaRPr lang="en-US"/>
        </a:p>
      </dgm:t>
    </dgm:pt>
    <dgm:pt modelId="{635A104D-4F26-4FAC-B63C-BCE8CBF05120}">
      <dgm:prSet phldrT="[Text]" custT="1"/>
      <dgm:spPr>
        <a:ln>
          <a:solidFill>
            <a:schemeClr val="tx1"/>
          </a:solidFill>
        </a:ln>
      </dgm:spPr>
      <dgm:t>
        <a:bodyPr/>
        <a:lstStyle/>
        <a:p>
          <a:pPr>
            <a:lnSpc>
              <a:spcPct val="100000"/>
            </a:lnSpc>
          </a:pPr>
          <a:r>
            <a:rPr lang="en-US" sz="3200" b="1" dirty="0"/>
            <a:t>Earnings Calls</a:t>
          </a:r>
        </a:p>
      </dgm:t>
    </dgm:pt>
    <dgm:pt modelId="{11642F2E-A374-4922-88A3-34190FC4C914}" type="parTrans" cxnId="{57958407-019E-472B-A35E-8A3AF39C11B6}">
      <dgm:prSet/>
      <dgm:spPr/>
      <dgm:t>
        <a:bodyPr/>
        <a:lstStyle/>
        <a:p>
          <a:endParaRPr lang="en-US"/>
        </a:p>
      </dgm:t>
    </dgm:pt>
    <dgm:pt modelId="{34CE5DA4-E475-4D99-8326-3B4372B4CC56}" type="sibTrans" cxnId="{57958407-019E-472B-A35E-8A3AF39C11B6}">
      <dgm:prSet/>
      <dgm:spPr/>
      <dgm:t>
        <a:bodyPr/>
        <a:lstStyle/>
        <a:p>
          <a:endParaRPr lang="en-US"/>
        </a:p>
      </dgm:t>
    </dgm:pt>
    <dgm:pt modelId="{E612C9A8-F764-4904-A52F-E1B780328DB1}" type="pres">
      <dgm:prSet presAssocID="{0AEEBF6E-B2BE-4EBA-B386-B7887B597A8A}" presName="outerComposite" presStyleCnt="0">
        <dgm:presLayoutVars>
          <dgm:chMax val="5"/>
          <dgm:dir/>
          <dgm:resizeHandles val="exact"/>
        </dgm:presLayoutVars>
      </dgm:prSet>
      <dgm:spPr/>
    </dgm:pt>
    <dgm:pt modelId="{04A8F66D-927E-462E-92A2-CD4BA205EB04}" type="pres">
      <dgm:prSet presAssocID="{0AEEBF6E-B2BE-4EBA-B386-B7887B597A8A}" presName="dummyMaxCanvas" presStyleCnt="0">
        <dgm:presLayoutVars/>
      </dgm:prSet>
      <dgm:spPr/>
    </dgm:pt>
    <dgm:pt modelId="{CCE53300-7BA1-48C3-B7F6-22382F6FD444}" type="pres">
      <dgm:prSet presAssocID="{0AEEBF6E-B2BE-4EBA-B386-B7887B597A8A}" presName="TwoNodes_1" presStyleLbl="node1" presStyleIdx="0" presStyleCnt="2" custScaleX="108219">
        <dgm:presLayoutVars>
          <dgm:bulletEnabled val="1"/>
        </dgm:presLayoutVars>
      </dgm:prSet>
      <dgm:spPr/>
    </dgm:pt>
    <dgm:pt modelId="{3F0DFEFD-689C-4D38-A8F9-EF2F4CD853A6}" type="pres">
      <dgm:prSet presAssocID="{0AEEBF6E-B2BE-4EBA-B386-B7887B597A8A}" presName="TwoNodes_2" presStyleLbl="node1" presStyleIdx="1" presStyleCnt="2">
        <dgm:presLayoutVars>
          <dgm:bulletEnabled val="1"/>
        </dgm:presLayoutVars>
      </dgm:prSet>
      <dgm:spPr/>
    </dgm:pt>
    <dgm:pt modelId="{1529F398-D2B8-46E2-8580-C7258B5CFA9E}" type="pres">
      <dgm:prSet presAssocID="{0AEEBF6E-B2BE-4EBA-B386-B7887B597A8A}" presName="TwoConn_1-2" presStyleLbl="fgAccFollowNode1" presStyleIdx="0" presStyleCnt="1" custLinFactNeighborY="-682">
        <dgm:presLayoutVars>
          <dgm:bulletEnabled val="1"/>
        </dgm:presLayoutVars>
      </dgm:prSet>
      <dgm:spPr/>
    </dgm:pt>
    <dgm:pt modelId="{61FF992F-856D-4DE0-9611-B0A3784C8543}" type="pres">
      <dgm:prSet presAssocID="{0AEEBF6E-B2BE-4EBA-B386-B7887B597A8A}" presName="TwoNodes_1_text" presStyleLbl="node1" presStyleIdx="1" presStyleCnt="2">
        <dgm:presLayoutVars>
          <dgm:bulletEnabled val="1"/>
        </dgm:presLayoutVars>
      </dgm:prSet>
      <dgm:spPr/>
    </dgm:pt>
    <dgm:pt modelId="{B0F94E33-8CE9-44A0-B352-EA0B83FE3218}" type="pres">
      <dgm:prSet presAssocID="{0AEEBF6E-B2BE-4EBA-B386-B7887B597A8A}" presName="TwoNodes_2_text" presStyleLbl="node1" presStyleIdx="1" presStyleCnt="2">
        <dgm:presLayoutVars>
          <dgm:bulletEnabled val="1"/>
        </dgm:presLayoutVars>
      </dgm:prSet>
      <dgm:spPr/>
    </dgm:pt>
  </dgm:ptLst>
  <dgm:cxnLst>
    <dgm:cxn modelId="{57958407-019E-472B-A35E-8A3AF39C11B6}" srcId="{0AEEBF6E-B2BE-4EBA-B386-B7887B597A8A}" destId="{635A104D-4F26-4FAC-B63C-BCE8CBF05120}" srcOrd="1" destOrd="0" parTransId="{11642F2E-A374-4922-88A3-34190FC4C914}" sibTransId="{34CE5DA4-E475-4D99-8326-3B4372B4CC56}"/>
    <dgm:cxn modelId="{738F870A-D47A-4B7A-AD23-6EB3B3A417E2}" type="presOf" srcId="{FE67F4B4-4F76-42C3-B8C8-261990453E89}" destId="{CCE53300-7BA1-48C3-B7F6-22382F6FD444}" srcOrd="0" destOrd="0" presId="urn:microsoft.com/office/officeart/2005/8/layout/vProcess5"/>
    <dgm:cxn modelId="{1E0A5468-F104-4438-875E-71EE74060550}" type="presOf" srcId="{03B45723-5BBD-48B8-8DCD-D45A8808A79E}" destId="{1529F398-D2B8-46E2-8580-C7258B5CFA9E}" srcOrd="0" destOrd="0" presId="urn:microsoft.com/office/officeart/2005/8/layout/vProcess5"/>
    <dgm:cxn modelId="{7367CDAB-C0AE-4A99-9406-B1637103266A}" type="presOf" srcId="{635A104D-4F26-4FAC-B63C-BCE8CBF05120}" destId="{B0F94E33-8CE9-44A0-B352-EA0B83FE3218}" srcOrd="1" destOrd="0" presId="urn:microsoft.com/office/officeart/2005/8/layout/vProcess5"/>
    <dgm:cxn modelId="{467F6EAE-BC0F-45EA-8107-3133DF65CF57}" type="presOf" srcId="{FE67F4B4-4F76-42C3-B8C8-261990453E89}" destId="{61FF992F-856D-4DE0-9611-B0A3784C8543}" srcOrd="1" destOrd="0" presId="urn:microsoft.com/office/officeart/2005/8/layout/vProcess5"/>
    <dgm:cxn modelId="{B8A1BABA-4A0A-4E4C-B81C-CDD62A6CD2F4}" type="presOf" srcId="{635A104D-4F26-4FAC-B63C-BCE8CBF05120}" destId="{3F0DFEFD-689C-4D38-A8F9-EF2F4CD853A6}" srcOrd="0" destOrd="0" presId="urn:microsoft.com/office/officeart/2005/8/layout/vProcess5"/>
    <dgm:cxn modelId="{497576D5-D156-4186-BC27-9C882324CC59}" type="presOf" srcId="{0AEEBF6E-B2BE-4EBA-B386-B7887B597A8A}" destId="{E612C9A8-F764-4904-A52F-E1B780328DB1}" srcOrd="0" destOrd="0" presId="urn:microsoft.com/office/officeart/2005/8/layout/vProcess5"/>
    <dgm:cxn modelId="{9244C1E9-350C-46C5-9967-B5C19F8DA5C4}" srcId="{0AEEBF6E-B2BE-4EBA-B386-B7887B597A8A}" destId="{FE67F4B4-4F76-42C3-B8C8-261990453E89}" srcOrd="0" destOrd="0" parTransId="{ECE6FFC0-AD69-4BA0-8148-7B2D9D2EBC7E}" sibTransId="{03B45723-5BBD-48B8-8DCD-D45A8808A79E}"/>
    <dgm:cxn modelId="{F95CFC09-35D1-4563-A830-498BABF8A647}" type="presParOf" srcId="{E612C9A8-F764-4904-A52F-E1B780328DB1}" destId="{04A8F66D-927E-462E-92A2-CD4BA205EB04}" srcOrd="0" destOrd="0" presId="urn:microsoft.com/office/officeart/2005/8/layout/vProcess5"/>
    <dgm:cxn modelId="{E08F06FE-5B9F-4057-AD3E-3859279D1BC3}" type="presParOf" srcId="{E612C9A8-F764-4904-A52F-E1B780328DB1}" destId="{CCE53300-7BA1-48C3-B7F6-22382F6FD444}" srcOrd="1" destOrd="0" presId="urn:microsoft.com/office/officeart/2005/8/layout/vProcess5"/>
    <dgm:cxn modelId="{BE5E3F7C-5626-427E-A9AA-A1E74E60C616}" type="presParOf" srcId="{E612C9A8-F764-4904-A52F-E1B780328DB1}" destId="{3F0DFEFD-689C-4D38-A8F9-EF2F4CD853A6}" srcOrd="2" destOrd="0" presId="urn:microsoft.com/office/officeart/2005/8/layout/vProcess5"/>
    <dgm:cxn modelId="{F378BA68-E685-4057-9893-9BB4D463C03B}" type="presParOf" srcId="{E612C9A8-F764-4904-A52F-E1B780328DB1}" destId="{1529F398-D2B8-46E2-8580-C7258B5CFA9E}" srcOrd="3" destOrd="0" presId="urn:microsoft.com/office/officeart/2005/8/layout/vProcess5"/>
    <dgm:cxn modelId="{2042B245-24E7-4FD8-93F0-0715E17BAD37}" type="presParOf" srcId="{E612C9A8-F764-4904-A52F-E1B780328DB1}" destId="{61FF992F-856D-4DE0-9611-B0A3784C8543}" srcOrd="4" destOrd="0" presId="urn:microsoft.com/office/officeart/2005/8/layout/vProcess5"/>
    <dgm:cxn modelId="{46DC1955-A317-460C-AB91-45C5921BE289}" type="presParOf" srcId="{E612C9A8-F764-4904-A52F-E1B780328DB1}" destId="{B0F94E33-8CE9-44A0-B352-EA0B83FE3218}" srcOrd="5"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2FD2AE-B61E-4FC9-90A5-0267B2CD5BA9}"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5592CFBD-EFF3-44E9-B4F1-ADEC77A3273B}">
      <dgm:prSet phldrT="[Text]"/>
      <dgm:spPr/>
      <dgm:t>
        <a:bodyPr/>
        <a:lstStyle/>
        <a:p>
          <a:r>
            <a:rPr lang="en-US" b="1" dirty="0"/>
            <a:t>GHG, emissions, greenhouse gas, climate change, fair wages, working conditions, passenger safety, ….. </a:t>
          </a:r>
        </a:p>
      </dgm:t>
    </dgm:pt>
    <dgm:pt modelId="{EAA70ED3-DC12-42F2-B747-D36C752AF072}" type="parTrans" cxnId="{CBC55277-CE53-4F12-A9BD-8B92EAF94A55}">
      <dgm:prSet/>
      <dgm:spPr/>
      <dgm:t>
        <a:bodyPr/>
        <a:lstStyle/>
        <a:p>
          <a:endParaRPr lang="en-US"/>
        </a:p>
      </dgm:t>
    </dgm:pt>
    <dgm:pt modelId="{349B80B4-2983-4060-90C1-DB323B340D53}" type="sibTrans" cxnId="{CBC55277-CE53-4F12-A9BD-8B92EAF94A55}">
      <dgm:prSet/>
      <dgm:spPr/>
      <dgm:t>
        <a:bodyPr/>
        <a:lstStyle/>
        <a:p>
          <a:endParaRPr lang="en-US"/>
        </a:p>
      </dgm:t>
    </dgm:pt>
    <dgm:pt modelId="{34DBA5D8-7A72-414B-820C-4FC42367EBBD}" type="pres">
      <dgm:prSet presAssocID="{C32FD2AE-B61E-4FC9-90A5-0267B2CD5BA9}" presName="Name0" presStyleCnt="0">
        <dgm:presLayoutVars>
          <dgm:chMax val="4"/>
          <dgm:resizeHandles val="exact"/>
        </dgm:presLayoutVars>
      </dgm:prSet>
      <dgm:spPr/>
    </dgm:pt>
    <dgm:pt modelId="{A5280461-4F50-41B2-BD17-F61340C94766}" type="pres">
      <dgm:prSet presAssocID="{C32FD2AE-B61E-4FC9-90A5-0267B2CD5BA9}" presName="ellipse" presStyleLbl="trBgShp" presStyleIdx="0" presStyleCnt="1"/>
      <dgm:spPr/>
    </dgm:pt>
    <dgm:pt modelId="{DB9E7FB3-58B8-45C8-B5DF-4F4830A44FD4}" type="pres">
      <dgm:prSet presAssocID="{C32FD2AE-B61E-4FC9-90A5-0267B2CD5BA9}" presName="arrow1" presStyleLbl="fgShp" presStyleIdx="0" presStyleCnt="1" custLinFactNeighborX="24969" custLinFactNeighborY="-11995"/>
      <dgm:spPr/>
    </dgm:pt>
    <dgm:pt modelId="{7727351B-8897-41E8-90A3-84BBD49C2589}" type="pres">
      <dgm:prSet presAssocID="{C32FD2AE-B61E-4FC9-90A5-0267B2CD5BA9}" presName="rectangle" presStyleLbl="revTx" presStyleIdx="0" presStyleCnt="1">
        <dgm:presLayoutVars>
          <dgm:bulletEnabled val="1"/>
        </dgm:presLayoutVars>
      </dgm:prSet>
      <dgm:spPr/>
    </dgm:pt>
    <dgm:pt modelId="{E8EA7D43-0103-4676-9093-63DE43388220}" type="pres">
      <dgm:prSet presAssocID="{C32FD2AE-B61E-4FC9-90A5-0267B2CD5BA9}" presName="funnel" presStyleLbl="trAlignAcc1" presStyleIdx="0" presStyleCnt="1" custLinFactNeighborX="2322" custLinFactNeighborY="-893"/>
      <dgm:spPr>
        <a:ln w="12700">
          <a:solidFill>
            <a:schemeClr val="accent1"/>
          </a:solidFill>
        </a:ln>
      </dgm:spPr>
    </dgm:pt>
  </dgm:ptLst>
  <dgm:cxnLst>
    <dgm:cxn modelId="{CBC55277-CE53-4F12-A9BD-8B92EAF94A55}" srcId="{C32FD2AE-B61E-4FC9-90A5-0267B2CD5BA9}" destId="{5592CFBD-EFF3-44E9-B4F1-ADEC77A3273B}" srcOrd="0" destOrd="0" parTransId="{EAA70ED3-DC12-42F2-B747-D36C752AF072}" sibTransId="{349B80B4-2983-4060-90C1-DB323B340D53}"/>
    <dgm:cxn modelId="{91DC41A7-9924-410B-938E-7134A3280DED}" type="presOf" srcId="{C32FD2AE-B61E-4FC9-90A5-0267B2CD5BA9}" destId="{34DBA5D8-7A72-414B-820C-4FC42367EBBD}" srcOrd="0" destOrd="0" presId="urn:microsoft.com/office/officeart/2005/8/layout/funnel1"/>
    <dgm:cxn modelId="{424956CD-8313-427A-A45D-BA0CC224464C}" type="presOf" srcId="{5592CFBD-EFF3-44E9-B4F1-ADEC77A3273B}" destId="{7727351B-8897-41E8-90A3-84BBD49C2589}" srcOrd="0" destOrd="0" presId="urn:microsoft.com/office/officeart/2005/8/layout/funnel1"/>
    <dgm:cxn modelId="{CCB5ED4B-1F29-470E-AC21-34A55BEFC967}" type="presParOf" srcId="{34DBA5D8-7A72-414B-820C-4FC42367EBBD}" destId="{A5280461-4F50-41B2-BD17-F61340C94766}" srcOrd="0" destOrd="0" presId="urn:microsoft.com/office/officeart/2005/8/layout/funnel1"/>
    <dgm:cxn modelId="{9A3EBEE0-E6B6-42B4-9A5B-8A9E070AB84A}" type="presParOf" srcId="{34DBA5D8-7A72-414B-820C-4FC42367EBBD}" destId="{DB9E7FB3-58B8-45C8-B5DF-4F4830A44FD4}" srcOrd="1" destOrd="0" presId="urn:microsoft.com/office/officeart/2005/8/layout/funnel1"/>
    <dgm:cxn modelId="{7F76CDDE-F62F-4783-A2CC-8C9D1C2F65B4}" type="presParOf" srcId="{34DBA5D8-7A72-414B-820C-4FC42367EBBD}" destId="{7727351B-8897-41E8-90A3-84BBD49C2589}" srcOrd="2" destOrd="0" presId="urn:microsoft.com/office/officeart/2005/8/layout/funnel1"/>
    <dgm:cxn modelId="{9F64D1DA-CFA9-4D12-A7EE-F9EF27528795}" type="presParOf" srcId="{34DBA5D8-7A72-414B-820C-4FC42367EBBD}" destId="{E8EA7D43-0103-4676-9093-63DE43388220}" srcOrd="3"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98F823-FA60-EE43-AE77-89456E623F9E}" type="doc">
      <dgm:prSet loTypeId="urn:microsoft.com/office/officeart/2005/8/layout/vList5" loCatId="" qsTypeId="urn:microsoft.com/office/officeart/2005/8/quickstyle/simple1" qsCatId="simple" csTypeId="urn:microsoft.com/office/officeart/2005/8/colors/accent3_2" csCatId="accent3" phldr="1"/>
      <dgm:spPr/>
      <dgm:t>
        <a:bodyPr/>
        <a:lstStyle/>
        <a:p>
          <a:pPr latinLnBrk="1"/>
          <a:endParaRPr lang="ko-KR" altLang="en-US"/>
        </a:p>
      </dgm:t>
    </dgm:pt>
    <dgm:pt modelId="{F4D74BC2-188D-CE40-BA0B-5C1AD5C823E7}">
      <dgm:prSet phldrT="[텍스트]" custT="1"/>
      <dgm:spPr/>
      <dgm:t>
        <a:bodyPr/>
        <a:lstStyle/>
        <a:p>
          <a:pPr latinLnBrk="1"/>
          <a:r>
            <a:rPr lang="en-US" altLang="ko-KR" sz="1500" b="1" dirty="0">
              <a:latin typeface="Book Antiqua" panose="02040602050305030304" pitchFamily="18" charset="0"/>
            </a:rPr>
            <a:t>Increased Investor Scrutiny and Reliance</a:t>
          </a:r>
          <a:endParaRPr lang="ko-KR" altLang="en-US" sz="1500" b="1" dirty="0">
            <a:latin typeface="Book Antiqua" panose="02040602050305030304" pitchFamily="18" charset="0"/>
          </a:endParaRPr>
        </a:p>
      </dgm:t>
    </dgm:pt>
    <dgm:pt modelId="{DE15DC7D-F228-8248-902B-01C631ED2FF9}" type="parTrans" cxnId="{114F5E05-FFBA-F84B-A9B7-8ED91A28F10F}">
      <dgm:prSet/>
      <dgm:spPr/>
      <dgm:t>
        <a:bodyPr/>
        <a:lstStyle/>
        <a:p>
          <a:pPr latinLnBrk="1"/>
          <a:endParaRPr lang="ko-KR" altLang="en-US"/>
        </a:p>
      </dgm:t>
    </dgm:pt>
    <dgm:pt modelId="{F55885D9-31CB-9C45-8802-BA80D8D3C225}" type="sibTrans" cxnId="{114F5E05-FFBA-F84B-A9B7-8ED91A28F10F}">
      <dgm:prSet/>
      <dgm:spPr/>
      <dgm:t>
        <a:bodyPr/>
        <a:lstStyle/>
        <a:p>
          <a:pPr latinLnBrk="1"/>
          <a:endParaRPr lang="ko-KR" altLang="en-US"/>
        </a:p>
      </dgm:t>
    </dgm:pt>
    <dgm:pt modelId="{943535A1-103D-DA45-BFBB-F0476C30F5CD}">
      <dgm:prSet phldrT="[텍스트]" custT="1"/>
      <dgm:spPr/>
      <dgm:t>
        <a:bodyPr/>
        <a:lstStyle/>
        <a:p>
          <a:pPr latinLnBrk="1"/>
          <a:r>
            <a:rPr lang="en-US" altLang="ko-KR" sz="1500" b="1" dirty="0">
              <a:latin typeface="Book Antiqua" panose="02040602050305030304" pitchFamily="18" charset="0"/>
            </a:rPr>
            <a:t>Across</a:t>
          </a:r>
          <a:br>
            <a:rPr lang="en-US" altLang="ko-KR" sz="1500" b="1" dirty="0">
              <a:latin typeface="Book Antiqua" panose="02040602050305030304" pitchFamily="18" charset="0"/>
            </a:rPr>
          </a:br>
          <a:r>
            <a:rPr lang="en-US" altLang="ko-KR" sz="1500" b="1" dirty="0">
              <a:latin typeface="Book Antiqua" panose="02040602050305030304" pitchFamily="18" charset="0"/>
            </a:rPr>
            <a:t>Firm</a:t>
          </a:r>
          <a:br>
            <a:rPr lang="en-US" altLang="ko-KR" sz="1500" b="1" dirty="0">
              <a:latin typeface="Book Antiqua" panose="02040602050305030304" pitchFamily="18" charset="0"/>
            </a:rPr>
          </a:br>
          <a:r>
            <a:rPr lang="en-US" altLang="ko-KR" sz="1500" b="1" dirty="0">
              <a:latin typeface="Book Antiqua" panose="02040602050305030304" pitchFamily="18" charset="0"/>
            </a:rPr>
            <a:t>Learning</a:t>
          </a:r>
          <a:endParaRPr lang="ko-KR" altLang="en-US" sz="1500" b="1" dirty="0">
            <a:latin typeface="Book Antiqua" panose="02040602050305030304" pitchFamily="18" charset="0"/>
          </a:endParaRPr>
        </a:p>
      </dgm:t>
    </dgm:pt>
    <dgm:pt modelId="{144C4599-DC90-FB4F-946E-206B0C8E5A6C}" type="parTrans" cxnId="{F4E77B74-DA82-A742-BAB5-1529CD1F1EF9}">
      <dgm:prSet/>
      <dgm:spPr/>
      <dgm:t>
        <a:bodyPr/>
        <a:lstStyle/>
        <a:p>
          <a:pPr latinLnBrk="1"/>
          <a:endParaRPr lang="ko-KR" altLang="en-US"/>
        </a:p>
      </dgm:t>
    </dgm:pt>
    <dgm:pt modelId="{8464FC17-16AA-084A-9EA0-092439EAAE33}" type="sibTrans" cxnId="{F4E77B74-DA82-A742-BAB5-1529CD1F1EF9}">
      <dgm:prSet/>
      <dgm:spPr/>
      <dgm:t>
        <a:bodyPr/>
        <a:lstStyle/>
        <a:p>
          <a:pPr latinLnBrk="1"/>
          <a:endParaRPr lang="ko-KR" altLang="en-US"/>
        </a:p>
      </dgm:t>
    </dgm:pt>
    <dgm:pt modelId="{133BFA8D-035D-9043-A16F-4F56A43E0CCF}">
      <dgm:prSet phldrT="[텍스트]" custT="1"/>
      <dgm:spPr/>
      <dgm:t>
        <a:bodyPr/>
        <a:lstStyle/>
        <a:p>
          <a:pPr latinLnBrk="1">
            <a:lnSpc>
              <a:spcPct val="150000"/>
            </a:lnSpc>
          </a:pPr>
          <a:r>
            <a:rPr lang="en-US" altLang="ko-KR" sz="1400" b="1" dirty="0">
              <a:solidFill>
                <a:schemeClr val="tx1"/>
              </a:solidFill>
              <a:latin typeface="Book Antiqua" panose="02040602050305030304" pitchFamily="18" charset="0"/>
            </a:rPr>
            <a:t>Increased comparability across firms facilitates benchmarking</a:t>
          </a:r>
          <a:endParaRPr lang="ko-KR" altLang="en-US" sz="1400" b="1" dirty="0">
            <a:solidFill>
              <a:schemeClr val="tx1"/>
            </a:solidFill>
            <a:latin typeface="Book Antiqua" panose="02040602050305030304" pitchFamily="18" charset="0"/>
          </a:endParaRPr>
        </a:p>
      </dgm:t>
    </dgm:pt>
    <dgm:pt modelId="{07B4F11D-B866-8449-8915-B4D82638D9DA}" type="parTrans" cxnId="{D56E417A-2741-BA49-81E5-E23AD5824092}">
      <dgm:prSet/>
      <dgm:spPr/>
      <dgm:t>
        <a:bodyPr/>
        <a:lstStyle/>
        <a:p>
          <a:pPr latinLnBrk="1"/>
          <a:endParaRPr lang="ko-KR" altLang="en-US"/>
        </a:p>
      </dgm:t>
    </dgm:pt>
    <dgm:pt modelId="{A9285E60-50B6-764D-92F1-3DDC3DAECE80}" type="sibTrans" cxnId="{D56E417A-2741-BA49-81E5-E23AD5824092}">
      <dgm:prSet/>
      <dgm:spPr/>
      <dgm:t>
        <a:bodyPr/>
        <a:lstStyle/>
        <a:p>
          <a:pPr latinLnBrk="1"/>
          <a:endParaRPr lang="ko-KR" altLang="en-US"/>
        </a:p>
      </dgm:t>
    </dgm:pt>
    <dgm:pt modelId="{7C62C1F6-26FF-FA45-8820-360D1F046597}">
      <dgm:prSet phldrT="[텍스트]" custT="1"/>
      <dgm:spPr/>
      <dgm:t>
        <a:bodyPr/>
        <a:lstStyle/>
        <a:p>
          <a:pPr latinLnBrk="1"/>
          <a:r>
            <a:rPr lang="en-US" altLang="ko-KR" sz="1500" b="1" dirty="0">
              <a:latin typeface="Book Antiqua" panose="02040602050305030304" pitchFamily="18" charset="0"/>
            </a:rPr>
            <a:t>Within Firm Learning</a:t>
          </a:r>
          <a:endParaRPr lang="ko-KR" altLang="en-US" sz="1500" b="1" dirty="0">
            <a:latin typeface="Book Antiqua" panose="02040602050305030304" pitchFamily="18" charset="0"/>
          </a:endParaRPr>
        </a:p>
      </dgm:t>
    </dgm:pt>
    <dgm:pt modelId="{D102BF82-B6A0-B44F-8F0A-6B1104DA5219}" type="parTrans" cxnId="{81C495D1-1BCA-BF41-BB76-812E96B57788}">
      <dgm:prSet/>
      <dgm:spPr/>
      <dgm:t>
        <a:bodyPr/>
        <a:lstStyle/>
        <a:p>
          <a:pPr latinLnBrk="1"/>
          <a:endParaRPr lang="ko-KR" altLang="en-US"/>
        </a:p>
      </dgm:t>
    </dgm:pt>
    <dgm:pt modelId="{65C8A230-25F7-2C4E-A621-A68F0C6694EF}" type="sibTrans" cxnId="{81C495D1-1BCA-BF41-BB76-812E96B57788}">
      <dgm:prSet/>
      <dgm:spPr/>
      <dgm:t>
        <a:bodyPr/>
        <a:lstStyle/>
        <a:p>
          <a:pPr latinLnBrk="1"/>
          <a:endParaRPr lang="ko-KR" altLang="en-US"/>
        </a:p>
      </dgm:t>
    </dgm:pt>
    <dgm:pt modelId="{D19DF386-7012-3246-A927-241A2FD3FF5C}">
      <dgm:prSet phldrT="[텍스트]" custT="1"/>
      <dgm:spPr/>
      <dgm:t>
        <a:bodyPr/>
        <a:lstStyle/>
        <a:p>
          <a:pPr latinLnBrk="1">
            <a:lnSpc>
              <a:spcPct val="150000"/>
            </a:lnSpc>
          </a:pPr>
          <a:r>
            <a:rPr lang="en" sz="1400" b="1" dirty="0">
              <a:solidFill>
                <a:schemeClr val="tx1"/>
              </a:solidFill>
              <a:latin typeface="Book Antiqua" panose="02040602050305030304" pitchFamily="18" charset="0"/>
            </a:rPr>
            <a:t>Relative ESG performance provides a ‘red flag’</a:t>
          </a:r>
          <a:endParaRPr lang="ko-KR" altLang="en-US" sz="1400" b="1" dirty="0">
            <a:solidFill>
              <a:schemeClr val="tx1"/>
            </a:solidFill>
            <a:latin typeface="Book Antiqua" panose="02040602050305030304" pitchFamily="18" charset="0"/>
          </a:endParaRPr>
        </a:p>
      </dgm:t>
    </dgm:pt>
    <dgm:pt modelId="{0D3E0088-740C-6940-B14B-BCEDE41BD6DC}" type="parTrans" cxnId="{AA248917-B625-A14D-9697-91AB72BC52AB}">
      <dgm:prSet/>
      <dgm:spPr/>
      <dgm:t>
        <a:bodyPr/>
        <a:lstStyle/>
        <a:p>
          <a:pPr latinLnBrk="1"/>
          <a:endParaRPr lang="ko-KR" altLang="en-US"/>
        </a:p>
      </dgm:t>
    </dgm:pt>
    <dgm:pt modelId="{967C8CA2-FEB0-AD4D-8055-1A3675557D28}" type="sibTrans" cxnId="{AA248917-B625-A14D-9697-91AB72BC52AB}">
      <dgm:prSet/>
      <dgm:spPr/>
      <dgm:t>
        <a:bodyPr/>
        <a:lstStyle/>
        <a:p>
          <a:pPr latinLnBrk="1"/>
          <a:endParaRPr lang="ko-KR" altLang="en-US"/>
        </a:p>
      </dgm:t>
    </dgm:pt>
    <dgm:pt modelId="{F8A74A6B-8664-874C-AEE7-0B57CBC38743}">
      <dgm:prSet phldrT="[텍스트]" custT="1"/>
      <dgm:spPr/>
      <dgm:t>
        <a:bodyPr/>
        <a:lstStyle/>
        <a:p>
          <a:pPr latinLnBrk="1">
            <a:lnSpc>
              <a:spcPct val="150000"/>
            </a:lnSpc>
          </a:pPr>
          <a:r>
            <a:rPr lang="en-US" altLang="ko-KR" sz="1400" b="1" dirty="0">
              <a:latin typeface="Book Antiqua" panose="02040602050305030304" pitchFamily="18" charset="0"/>
            </a:rPr>
            <a:t>Quantification and consistent measurements of performance</a:t>
          </a:r>
          <a:endParaRPr lang="ko-KR" altLang="en-US" sz="1400" b="1" dirty="0">
            <a:latin typeface="Book Antiqua" panose="02040602050305030304" pitchFamily="18" charset="0"/>
          </a:endParaRPr>
        </a:p>
      </dgm:t>
    </dgm:pt>
    <dgm:pt modelId="{A18DA983-603F-174E-955D-ADE3B013329C}" type="parTrans" cxnId="{DF601EE1-0AE5-3042-AD6C-8920259872F0}">
      <dgm:prSet/>
      <dgm:spPr/>
      <dgm:t>
        <a:bodyPr/>
        <a:lstStyle/>
        <a:p>
          <a:pPr latinLnBrk="1"/>
          <a:endParaRPr lang="ko-KR" altLang="en-US"/>
        </a:p>
      </dgm:t>
    </dgm:pt>
    <dgm:pt modelId="{C3FECFAD-5BC6-4B4C-8E4E-EF836C20E070}" type="sibTrans" cxnId="{DF601EE1-0AE5-3042-AD6C-8920259872F0}">
      <dgm:prSet/>
      <dgm:spPr/>
      <dgm:t>
        <a:bodyPr/>
        <a:lstStyle/>
        <a:p>
          <a:pPr latinLnBrk="1"/>
          <a:endParaRPr lang="ko-KR" altLang="en-US"/>
        </a:p>
      </dgm:t>
    </dgm:pt>
    <dgm:pt modelId="{F24324F9-E268-41B4-A75C-3E6B537CADCD}">
      <dgm:prSet phldrT="[텍스트]" custT="1"/>
      <dgm:spPr/>
      <dgm:t>
        <a:bodyPr/>
        <a:lstStyle/>
        <a:p>
          <a:pPr latinLnBrk="1">
            <a:lnSpc>
              <a:spcPct val="150000"/>
            </a:lnSpc>
          </a:pPr>
          <a:r>
            <a:rPr lang="en-US" altLang="ko-KR" sz="1400" b="1" dirty="0">
              <a:latin typeface="Book Antiqua" panose="02040602050305030304" pitchFamily="18" charset="0"/>
            </a:rPr>
            <a:t>Lower management discretion, greater management focus on financially relevant sustainability issues, less noise in the sustainability report</a:t>
          </a:r>
          <a:endParaRPr lang="ko-KR" altLang="en-US" sz="1400" b="1" dirty="0">
            <a:latin typeface="Book Antiqua" panose="02040602050305030304" pitchFamily="18" charset="0"/>
          </a:endParaRPr>
        </a:p>
      </dgm:t>
    </dgm:pt>
    <dgm:pt modelId="{6EEBA55D-D7E2-4348-AC98-0BABE792BDBD}" type="parTrans" cxnId="{030995AE-1F78-475A-80F9-DA67C362B773}">
      <dgm:prSet/>
      <dgm:spPr/>
      <dgm:t>
        <a:bodyPr/>
        <a:lstStyle/>
        <a:p>
          <a:endParaRPr lang="en-US"/>
        </a:p>
      </dgm:t>
    </dgm:pt>
    <dgm:pt modelId="{F59F8497-EACA-4580-9F6D-6AA1AD36A41F}" type="sibTrans" cxnId="{030995AE-1F78-475A-80F9-DA67C362B773}">
      <dgm:prSet/>
      <dgm:spPr/>
      <dgm:t>
        <a:bodyPr/>
        <a:lstStyle/>
        <a:p>
          <a:endParaRPr lang="en-US"/>
        </a:p>
      </dgm:t>
    </dgm:pt>
    <dgm:pt modelId="{609F8303-3456-4AC4-9A83-97D0AFE763A6}">
      <dgm:prSet phldrT="[텍스트]" custT="1"/>
      <dgm:spPr/>
      <dgm:t>
        <a:bodyPr/>
        <a:lstStyle/>
        <a:p>
          <a:pPr latinLnBrk="1">
            <a:lnSpc>
              <a:spcPct val="150000"/>
            </a:lnSpc>
          </a:pPr>
          <a:r>
            <a:rPr lang="en-US" altLang="ko-KR" sz="1400" b="1" dirty="0">
              <a:latin typeface="Book Antiqua" panose="02040602050305030304" pitchFamily="18" charset="0"/>
            </a:rPr>
            <a:t>Lower costs to process sustainability disclosures, increased investors’ reliance on and scrutiny of ESG information</a:t>
          </a:r>
          <a:endParaRPr lang="ko-KR" altLang="en-US" sz="1400" b="1" dirty="0">
            <a:latin typeface="Book Antiqua" panose="02040602050305030304" pitchFamily="18" charset="0"/>
          </a:endParaRPr>
        </a:p>
      </dgm:t>
    </dgm:pt>
    <dgm:pt modelId="{44A79B48-97E6-4734-BBF6-E707523C2DF0}" type="parTrans" cxnId="{BEF5266E-753F-4828-BF4A-0A1F0C97EEEC}">
      <dgm:prSet/>
      <dgm:spPr/>
      <dgm:t>
        <a:bodyPr/>
        <a:lstStyle/>
        <a:p>
          <a:endParaRPr lang="en-US"/>
        </a:p>
      </dgm:t>
    </dgm:pt>
    <dgm:pt modelId="{CF4AA942-C135-425F-9EDD-C015183B5186}" type="sibTrans" cxnId="{BEF5266E-753F-4828-BF4A-0A1F0C97EEEC}">
      <dgm:prSet/>
      <dgm:spPr/>
      <dgm:t>
        <a:bodyPr/>
        <a:lstStyle/>
        <a:p>
          <a:endParaRPr lang="en-US"/>
        </a:p>
      </dgm:t>
    </dgm:pt>
    <dgm:pt modelId="{B3B1173C-26AD-4BE8-B523-A30BCB678AD2}">
      <dgm:prSet phldrT="[텍스트]" custT="1"/>
      <dgm:spPr/>
      <dgm:t>
        <a:bodyPr/>
        <a:lstStyle/>
        <a:p>
          <a:pPr latinLnBrk="1">
            <a:lnSpc>
              <a:spcPct val="150000"/>
            </a:lnSpc>
          </a:pPr>
          <a:r>
            <a:rPr lang="en-US" altLang="en-US" sz="1400" b="1" dirty="0">
              <a:latin typeface="Book Antiqua" panose="02040602050305030304" pitchFamily="18" charset="0"/>
            </a:rPr>
            <a:t>Consistent sustainability reporting can help uncover inefficiencies and identify areas for improvement</a:t>
          </a:r>
          <a:endParaRPr lang="ko-KR" altLang="en-US" sz="1400" b="1" dirty="0">
            <a:latin typeface="Book Antiqua" panose="02040602050305030304" pitchFamily="18" charset="0"/>
          </a:endParaRPr>
        </a:p>
      </dgm:t>
    </dgm:pt>
    <dgm:pt modelId="{87DC7590-4E3E-47E8-8B34-12205914C025}" type="parTrans" cxnId="{314D46A3-6382-4A11-B12A-94E2C506F023}">
      <dgm:prSet/>
      <dgm:spPr/>
      <dgm:t>
        <a:bodyPr/>
        <a:lstStyle/>
        <a:p>
          <a:endParaRPr lang="en-US"/>
        </a:p>
      </dgm:t>
    </dgm:pt>
    <dgm:pt modelId="{A00D0517-3E8B-4E42-8CC6-1038B3558FAC}" type="sibTrans" cxnId="{314D46A3-6382-4A11-B12A-94E2C506F023}">
      <dgm:prSet/>
      <dgm:spPr/>
      <dgm:t>
        <a:bodyPr/>
        <a:lstStyle/>
        <a:p>
          <a:endParaRPr lang="en-US"/>
        </a:p>
      </dgm:t>
    </dgm:pt>
    <dgm:pt modelId="{4CD166FB-D6F4-D240-AACE-76F2CD85F3DD}" type="pres">
      <dgm:prSet presAssocID="{7998F823-FA60-EE43-AE77-89456E623F9E}" presName="Name0" presStyleCnt="0">
        <dgm:presLayoutVars>
          <dgm:dir/>
          <dgm:animLvl val="lvl"/>
          <dgm:resizeHandles val="exact"/>
        </dgm:presLayoutVars>
      </dgm:prSet>
      <dgm:spPr/>
    </dgm:pt>
    <dgm:pt modelId="{BDEB43B6-FAAE-EE40-8F05-BBB7F9050320}" type="pres">
      <dgm:prSet presAssocID="{F4D74BC2-188D-CE40-BA0B-5C1AD5C823E7}" presName="linNode" presStyleCnt="0"/>
      <dgm:spPr/>
    </dgm:pt>
    <dgm:pt modelId="{63419D71-C547-964A-AA33-278F54BE673D}" type="pres">
      <dgm:prSet presAssocID="{F4D74BC2-188D-CE40-BA0B-5C1AD5C823E7}" presName="parentText" presStyleLbl="node1" presStyleIdx="0" presStyleCnt="3" custScaleX="44352" custScaleY="138814" custLinFactNeighborX="-1218" custLinFactNeighborY="1547">
        <dgm:presLayoutVars>
          <dgm:chMax val="1"/>
          <dgm:bulletEnabled val="1"/>
        </dgm:presLayoutVars>
      </dgm:prSet>
      <dgm:spPr/>
    </dgm:pt>
    <dgm:pt modelId="{1619922E-4A94-F640-B5D2-A7F25C71BE99}" type="pres">
      <dgm:prSet presAssocID="{F4D74BC2-188D-CE40-BA0B-5C1AD5C823E7}" presName="descendantText" presStyleLbl="alignAccFollowNode1" presStyleIdx="0" presStyleCnt="3" custScaleX="131093" custScaleY="166602">
        <dgm:presLayoutVars>
          <dgm:bulletEnabled val="1"/>
        </dgm:presLayoutVars>
      </dgm:prSet>
      <dgm:spPr/>
    </dgm:pt>
    <dgm:pt modelId="{8C6344CC-7E75-5E49-8F63-4DC760162C78}" type="pres">
      <dgm:prSet presAssocID="{F55885D9-31CB-9C45-8802-BA80D8D3C225}" presName="sp" presStyleCnt="0"/>
      <dgm:spPr/>
    </dgm:pt>
    <dgm:pt modelId="{75087500-0BDD-9145-86F1-705C1C5D9EC7}" type="pres">
      <dgm:prSet presAssocID="{943535A1-103D-DA45-BFBB-F0476C30F5CD}" presName="linNode" presStyleCnt="0"/>
      <dgm:spPr/>
    </dgm:pt>
    <dgm:pt modelId="{08E69B68-B885-694B-BB6A-FA974B4C8FF1}" type="pres">
      <dgm:prSet presAssocID="{943535A1-103D-DA45-BFBB-F0476C30F5CD}" presName="parentText" presStyleLbl="node1" presStyleIdx="1" presStyleCnt="3" custScaleX="52586">
        <dgm:presLayoutVars>
          <dgm:chMax val="1"/>
          <dgm:bulletEnabled val="1"/>
        </dgm:presLayoutVars>
      </dgm:prSet>
      <dgm:spPr/>
    </dgm:pt>
    <dgm:pt modelId="{84501543-348F-3043-9B8B-F389B873CDD6}" type="pres">
      <dgm:prSet presAssocID="{943535A1-103D-DA45-BFBB-F0476C30F5CD}" presName="descendantText" presStyleLbl="alignAccFollowNode1" presStyleIdx="1" presStyleCnt="3" custScaleX="153262">
        <dgm:presLayoutVars>
          <dgm:bulletEnabled val="1"/>
        </dgm:presLayoutVars>
      </dgm:prSet>
      <dgm:spPr/>
    </dgm:pt>
    <dgm:pt modelId="{BDE20F53-02CB-E34B-A646-70FCB24AE303}" type="pres">
      <dgm:prSet presAssocID="{8464FC17-16AA-084A-9EA0-092439EAAE33}" presName="sp" presStyleCnt="0"/>
      <dgm:spPr/>
    </dgm:pt>
    <dgm:pt modelId="{2F7F5AC5-26A8-8E4C-B6AE-3A027AAF40DB}" type="pres">
      <dgm:prSet presAssocID="{7C62C1F6-26FF-FA45-8820-360D1F046597}" presName="linNode" presStyleCnt="0"/>
      <dgm:spPr/>
    </dgm:pt>
    <dgm:pt modelId="{C24500BB-F921-B64A-A22D-09382F7506C0}" type="pres">
      <dgm:prSet presAssocID="{7C62C1F6-26FF-FA45-8820-360D1F046597}" presName="parentText" presStyleLbl="node1" presStyleIdx="2" presStyleCnt="3" custScaleX="56474">
        <dgm:presLayoutVars>
          <dgm:chMax val="1"/>
          <dgm:bulletEnabled val="1"/>
        </dgm:presLayoutVars>
      </dgm:prSet>
      <dgm:spPr/>
    </dgm:pt>
    <dgm:pt modelId="{2B8207C5-CFB3-9044-9DE5-997E627E816B}" type="pres">
      <dgm:prSet presAssocID="{7C62C1F6-26FF-FA45-8820-360D1F046597}" presName="descendantText" presStyleLbl="alignAccFollowNode1" presStyleIdx="2" presStyleCnt="3" custScaleX="167612">
        <dgm:presLayoutVars>
          <dgm:bulletEnabled val="1"/>
        </dgm:presLayoutVars>
      </dgm:prSet>
      <dgm:spPr/>
    </dgm:pt>
  </dgm:ptLst>
  <dgm:cxnLst>
    <dgm:cxn modelId="{114F5E05-FFBA-F84B-A9B7-8ED91A28F10F}" srcId="{7998F823-FA60-EE43-AE77-89456E623F9E}" destId="{F4D74BC2-188D-CE40-BA0B-5C1AD5C823E7}" srcOrd="0" destOrd="0" parTransId="{DE15DC7D-F228-8248-902B-01C631ED2FF9}" sibTransId="{F55885D9-31CB-9C45-8802-BA80D8D3C225}"/>
    <dgm:cxn modelId="{824E910A-81E0-0B49-A8A3-1E7BC3667A2B}" type="presOf" srcId="{7C62C1F6-26FF-FA45-8820-360D1F046597}" destId="{C24500BB-F921-B64A-A22D-09382F7506C0}" srcOrd="0" destOrd="0" presId="urn:microsoft.com/office/officeart/2005/8/layout/vList5"/>
    <dgm:cxn modelId="{AA248917-B625-A14D-9697-91AB72BC52AB}" srcId="{943535A1-103D-DA45-BFBB-F0476C30F5CD}" destId="{D19DF386-7012-3246-A927-241A2FD3FF5C}" srcOrd="1" destOrd="0" parTransId="{0D3E0088-740C-6940-B14B-BCEDE41BD6DC}" sibTransId="{967C8CA2-FEB0-AD4D-8055-1A3675557D28}"/>
    <dgm:cxn modelId="{EBB74919-1451-2C46-B408-92CE29A0F991}" type="presOf" srcId="{7998F823-FA60-EE43-AE77-89456E623F9E}" destId="{4CD166FB-D6F4-D240-AACE-76F2CD85F3DD}" srcOrd="0" destOrd="0" presId="urn:microsoft.com/office/officeart/2005/8/layout/vList5"/>
    <dgm:cxn modelId="{3989EF1C-DB3A-2D44-A4C9-179DF161AB4E}" type="presOf" srcId="{F8A74A6B-8664-874C-AEE7-0B57CBC38743}" destId="{2B8207C5-CFB3-9044-9DE5-997E627E816B}" srcOrd="0" destOrd="0" presId="urn:microsoft.com/office/officeart/2005/8/layout/vList5"/>
    <dgm:cxn modelId="{DAE2D830-F518-4C72-BB3A-32BBD899CE67}" type="presOf" srcId="{609F8303-3456-4AC4-9A83-97D0AFE763A6}" destId="{1619922E-4A94-F640-B5D2-A7F25C71BE99}" srcOrd="0" destOrd="1" presId="urn:microsoft.com/office/officeart/2005/8/layout/vList5"/>
    <dgm:cxn modelId="{D9FA6962-8B5D-AA4E-AB71-5C5FF37FBF49}" type="presOf" srcId="{F4D74BC2-188D-CE40-BA0B-5C1AD5C823E7}" destId="{63419D71-C547-964A-AA33-278F54BE673D}" srcOrd="0" destOrd="0" presId="urn:microsoft.com/office/officeart/2005/8/layout/vList5"/>
    <dgm:cxn modelId="{BEF5266E-753F-4828-BF4A-0A1F0C97EEEC}" srcId="{F4D74BC2-188D-CE40-BA0B-5C1AD5C823E7}" destId="{609F8303-3456-4AC4-9A83-97D0AFE763A6}" srcOrd="1" destOrd="0" parTransId="{44A79B48-97E6-4734-BBF6-E707523C2DF0}" sibTransId="{CF4AA942-C135-425F-9EDD-C015183B5186}"/>
    <dgm:cxn modelId="{C3F89570-32D4-4EAD-9E26-6DAB8F3905F1}" type="presOf" srcId="{B3B1173C-26AD-4BE8-B523-A30BCB678AD2}" destId="{2B8207C5-CFB3-9044-9DE5-997E627E816B}" srcOrd="0" destOrd="1" presId="urn:microsoft.com/office/officeart/2005/8/layout/vList5"/>
    <dgm:cxn modelId="{F4E77B74-DA82-A742-BAB5-1529CD1F1EF9}" srcId="{7998F823-FA60-EE43-AE77-89456E623F9E}" destId="{943535A1-103D-DA45-BFBB-F0476C30F5CD}" srcOrd="1" destOrd="0" parTransId="{144C4599-DC90-FB4F-946E-206B0C8E5A6C}" sibTransId="{8464FC17-16AA-084A-9EA0-092439EAAE33}"/>
    <dgm:cxn modelId="{5A658C58-0405-4364-9ECA-75A696AD4750}" type="presOf" srcId="{F24324F9-E268-41B4-A75C-3E6B537CADCD}" destId="{1619922E-4A94-F640-B5D2-A7F25C71BE99}" srcOrd="0" destOrd="0" presId="urn:microsoft.com/office/officeart/2005/8/layout/vList5"/>
    <dgm:cxn modelId="{D56E417A-2741-BA49-81E5-E23AD5824092}" srcId="{943535A1-103D-DA45-BFBB-F0476C30F5CD}" destId="{133BFA8D-035D-9043-A16F-4F56A43E0CCF}" srcOrd="0" destOrd="0" parTransId="{07B4F11D-B866-8449-8915-B4D82638D9DA}" sibTransId="{A9285E60-50B6-764D-92F1-3DDC3DAECE80}"/>
    <dgm:cxn modelId="{79002288-DAC0-FC4D-93FC-EF73196ADDCC}" type="presOf" srcId="{133BFA8D-035D-9043-A16F-4F56A43E0CCF}" destId="{84501543-348F-3043-9B8B-F389B873CDD6}" srcOrd="0" destOrd="0" presId="urn:microsoft.com/office/officeart/2005/8/layout/vList5"/>
    <dgm:cxn modelId="{314D46A3-6382-4A11-B12A-94E2C506F023}" srcId="{7C62C1F6-26FF-FA45-8820-360D1F046597}" destId="{B3B1173C-26AD-4BE8-B523-A30BCB678AD2}" srcOrd="1" destOrd="0" parTransId="{87DC7590-4E3E-47E8-8B34-12205914C025}" sibTransId="{A00D0517-3E8B-4E42-8CC6-1038B3558FAC}"/>
    <dgm:cxn modelId="{030995AE-1F78-475A-80F9-DA67C362B773}" srcId="{F4D74BC2-188D-CE40-BA0B-5C1AD5C823E7}" destId="{F24324F9-E268-41B4-A75C-3E6B537CADCD}" srcOrd="0" destOrd="0" parTransId="{6EEBA55D-D7E2-4348-AC98-0BABE792BDBD}" sibTransId="{F59F8497-EACA-4580-9F6D-6AA1AD36A41F}"/>
    <dgm:cxn modelId="{BA12F2C8-91BC-1045-8ED1-1961C202B911}" type="presOf" srcId="{943535A1-103D-DA45-BFBB-F0476C30F5CD}" destId="{08E69B68-B885-694B-BB6A-FA974B4C8FF1}" srcOrd="0" destOrd="0" presId="urn:microsoft.com/office/officeart/2005/8/layout/vList5"/>
    <dgm:cxn modelId="{81C495D1-1BCA-BF41-BB76-812E96B57788}" srcId="{7998F823-FA60-EE43-AE77-89456E623F9E}" destId="{7C62C1F6-26FF-FA45-8820-360D1F046597}" srcOrd="2" destOrd="0" parTransId="{D102BF82-B6A0-B44F-8F0A-6B1104DA5219}" sibTransId="{65C8A230-25F7-2C4E-A621-A68F0C6694EF}"/>
    <dgm:cxn modelId="{DF601EE1-0AE5-3042-AD6C-8920259872F0}" srcId="{7C62C1F6-26FF-FA45-8820-360D1F046597}" destId="{F8A74A6B-8664-874C-AEE7-0B57CBC38743}" srcOrd="0" destOrd="0" parTransId="{A18DA983-603F-174E-955D-ADE3B013329C}" sibTransId="{C3FECFAD-5BC6-4B4C-8E4E-EF836C20E070}"/>
    <dgm:cxn modelId="{7FEB8DE9-2DDF-8F40-92EF-10E8FD2A6764}" type="presOf" srcId="{D19DF386-7012-3246-A927-241A2FD3FF5C}" destId="{84501543-348F-3043-9B8B-F389B873CDD6}" srcOrd="0" destOrd="1" presId="urn:microsoft.com/office/officeart/2005/8/layout/vList5"/>
    <dgm:cxn modelId="{538535CD-5BC4-3544-BC1A-45520E7F93D9}" type="presParOf" srcId="{4CD166FB-D6F4-D240-AACE-76F2CD85F3DD}" destId="{BDEB43B6-FAAE-EE40-8F05-BBB7F9050320}" srcOrd="0" destOrd="0" presId="urn:microsoft.com/office/officeart/2005/8/layout/vList5"/>
    <dgm:cxn modelId="{C3CEB302-5D1B-6049-AAE0-6B8E8BDA32C8}" type="presParOf" srcId="{BDEB43B6-FAAE-EE40-8F05-BBB7F9050320}" destId="{63419D71-C547-964A-AA33-278F54BE673D}" srcOrd="0" destOrd="0" presId="urn:microsoft.com/office/officeart/2005/8/layout/vList5"/>
    <dgm:cxn modelId="{7423BED4-9A51-2041-B99C-CAD68D3643B0}" type="presParOf" srcId="{BDEB43B6-FAAE-EE40-8F05-BBB7F9050320}" destId="{1619922E-4A94-F640-B5D2-A7F25C71BE99}" srcOrd="1" destOrd="0" presId="urn:microsoft.com/office/officeart/2005/8/layout/vList5"/>
    <dgm:cxn modelId="{BDDCCB04-E762-4A4B-ADC5-4A9CC5BAC22F}" type="presParOf" srcId="{4CD166FB-D6F4-D240-AACE-76F2CD85F3DD}" destId="{8C6344CC-7E75-5E49-8F63-4DC760162C78}" srcOrd="1" destOrd="0" presId="urn:microsoft.com/office/officeart/2005/8/layout/vList5"/>
    <dgm:cxn modelId="{35C5E532-3947-A340-A9C1-758F8EB2B4D4}" type="presParOf" srcId="{4CD166FB-D6F4-D240-AACE-76F2CD85F3DD}" destId="{75087500-0BDD-9145-86F1-705C1C5D9EC7}" srcOrd="2" destOrd="0" presId="urn:microsoft.com/office/officeart/2005/8/layout/vList5"/>
    <dgm:cxn modelId="{496722C7-6FD5-1E40-B6E7-3C7A44042556}" type="presParOf" srcId="{75087500-0BDD-9145-86F1-705C1C5D9EC7}" destId="{08E69B68-B885-694B-BB6A-FA974B4C8FF1}" srcOrd="0" destOrd="0" presId="urn:microsoft.com/office/officeart/2005/8/layout/vList5"/>
    <dgm:cxn modelId="{8EFCDA16-A62E-524E-B2B4-AD48F30512BC}" type="presParOf" srcId="{75087500-0BDD-9145-86F1-705C1C5D9EC7}" destId="{84501543-348F-3043-9B8B-F389B873CDD6}" srcOrd="1" destOrd="0" presId="urn:microsoft.com/office/officeart/2005/8/layout/vList5"/>
    <dgm:cxn modelId="{06D89A36-835C-D940-969A-938B29BE0E14}" type="presParOf" srcId="{4CD166FB-D6F4-D240-AACE-76F2CD85F3DD}" destId="{BDE20F53-02CB-E34B-A646-70FCB24AE303}" srcOrd="3" destOrd="0" presId="urn:microsoft.com/office/officeart/2005/8/layout/vList5"/>
    <dgm:cxn modelId="{61A273B2-6CD6-EF4C-B1A1-72DB73A3C50D}" type="presParOf" srcId="{4CD166FB-D6F4-D240-AACE-76F2CD85F3DD}" destId="{2F7F5AC5-26A8-8E4C-B6AE-3A027AAF40DB}" srcOrd="4" destOrd="0" presId="urn:microsoft.com/office/officeart/2005/8/layout/vList5"/>
    <dgm:cxn modelId="{7FE07390-F4CC-BC41-8F38-568753BE13BA}" type="presParOf" srcId="{2F7F5AC5-26A8-8E4C-B6AE-3A027AAF40DB}" destId="{C24500BB-F921-B64A-A22D-09382F7506C0}" srcOrd="0" destOrd="0" presId="urn:microsoft.com/office/officeart/2005/8/layout/vList5"/>
    <dgm:cxn modelId="{04551548-FC49-8346-8916-B26F38F7637A}" type="presParOf" srcId="{2F7F5AC5-26A8-8E4C-B6AE-3A027AAF40DB}" destId="{2B8207C5-CFB3-9044-9DE5-997E627E816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E65FA-593C-46E2-93D9-A7FBDD514AC3}">
      <dsp:nvSpPr>
        <dsp:cNvPr id="0" name=""/>
        <dsp:cNvSpPr/>
      </dsp:nvSpPr>
      <dsp:spPr>
        <a:xfrm>
          <a:off x="7618" y="679122"/>
          <a:ext cx="2635637" cy="1308754"/>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Book Antiqua" panose="02040602050305030304" pitchFamily="18" charset="0"/>
            </a:rPr>
            <a:t>Management Actions</a:t>
          </a:r>
        </a:p>
      </dsp:txBody>
      <dsp:txXfrm>
        <a:off x="45950" y="717454"/>
        <a:ext cx="2558973" cy="1232090"/>
      </dsp:txXfrm>
    </dsp:sp>
    <dsp:sp modelId="{229DA2C4-58F8-4C1C-86CA-5279DAF709A9}">
      <dsp:nvSpPr>
        <dsp:cNvPr id="0" name=""/>
        <dsp:cNvSpPr/>
      </dsp:nvSpPr>
      <dsp:spPr>
        <a:xfrm>
          <a:off x="2891482" y="1025699"/>
          <a:ext cx="526238" cy="615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2891482" y="1148819"/>
        <a:ext cx="368367" cy="369360"/>
      </dsp:txXfrm>
    </dsp:sp>
    <dsp:sp modelId="{2BA982ED-E70F-4B0F-A962-2154FA3EBF23}">
      <dsp:nvSpPr>
        <dsp:cNvPr id="0" name=""/>
        <dsp:cNvSpPr/>
      </dsp:nvSpPr>
      <dsp:spPr>
        <a:xfrm>
          <a:off x="3636159" y="658578"/>
          <a:ext cx="2482259" cy="13498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Book Antiqua" panose="02040602050305030304" pitchFamily="18" charset="0"/>
            </a:rPr>
            <a:t>Disclosures</a:t>
          </a:r>
        </a:p>
      </dsp:txBody>
      <dsp:txXfrm>
        <a:off x="3675695" y="698114"/>
        <a:ext cx="2403187" cy="1270771"/>
      </dsp:txXfrm>
    </dsp:sp>
    <dsp:sp modelId="{56C0E06B-481B-41A7-9AA0-92599C1F7135}">
      <dsp:nvSpPr>
        <dsp:cNvPr id="0" name=""/>
        <dsp:cNvSpPr/>
      </dsp:nvSpPr>
      <dsp:spPr>
        <a:xfrm>
          <a:off x="6366644" y="1025699"/>
          <a:ext cx="526238" cy="615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366644" y="1148819"/>
        <a:ext cx="368367" cy="369360"/>
      </dsp:txXfrm>
    </dsp:sp>
    <dsp:sp modelId="{791A262D-0CD2-4F5A-8466-C9BB15055C51}">
      <dsp:nvSpPr>
        <dsp:cNvPr id="0" name=""/>
        <dsp:cNvSpPr/>
      </dsp:nvSpPr>
      <dsp:spPr>
        <a:xfrm>
          <a:off x="7111322" y="645238"/>
          <a:ext cx="2482259" cy="1376522"/>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Book Antiqua" panose="02040602050305030304" pitchFamily="18" charset="0"/>
            </a:rPr>
            <a:t>Investors’ Use of Information</a:t>
          </a:r>
        </a:p>
      </dsp:txBody>
      <dsp:txXfrm>
        <a:off x="7151639" y="685555"/>
        <a:ext cx="2401625" cy="12958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53300-7BA1-48C3-B7F6-22382F6FD444}">
      <dsp:nvSpPr>
        <dsp:cNvPr id="0" name=""/>
        <dsp:cNvSpPr/>
      </dsp:nvSpPr>
      <dsp:spPr>
        <a:xfrm>
          <a:off x="-82158" y="0"/>
          <a:ext cx="4327102" cy="1833442"/>
        </a:xfrm>
        <a:prstGeom prst="roundRect">
          <a:avLst>
            <a:gd name="adj" fmla="val 10000"/>
          </a:avLst>
        </a:prstGeom>
        <a:solidFill>
          <a:srgbClr val="E68900"/>
        </a:solidFill>
        <a:ln w="38100" cap="flat" cmpd="sng" algn="ctr">
          <a:solidFill>
            <a:schemeClr val="tx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100000"/>
            </a:lnSpc>
            <a:spcBef>
              <a:spcPct val="0"/>
            </a:spcBef>
            <a:spcAft>
              <a:spcPct val="35000"/>
            </a:spcAft>
            <a:buNone/>
          </a:pPr>
          <a:r>
            <a:rPr lang="en-US" sz="3200" b="1" kern="1200" dirty="0"/>
            <a:t>SASB Standards</a:t>
          </a:r>
        </a:p>
      </dsp:txBody>
      <dsp:txXfrm>
        <a:off x="-28458" y="53700"/>
        <a:ext cx="2285172" cy="1726042"/>
      </dsp:txXfrm>
    </dsp:sp>
    <dsp:sp modelId="{3F0DFEFD-689C-4D38-A8F9-EF2F4CD853A6}">
      <dsp:nvSpPr>
        <dsp:cNvPr id="0" name=""/>
        <dsp:cNvSpPr/>
      </dsp:nvSpPr>
      <dsp:spPr>
        <a:xfrm>
          <a:off x="787770" y="2240874"/>
          <a:ext cx="3998468" cy="1833442"/>
        </a:xfrm>
        <a:prstGeom prst="roundRect">
          <a:avLst>
            <a:gd name="adj" fmla="val 10000"/>
          </a:avLst>
        </a:prstGeom>
        <a:solidFill>
          <a:schemeClr val="accent2">
            <a:hueOff val="4681519"/>
            <a:satOff val="-5839"/>
            <a:lumOff val="1373"/>
            <a:alphaOff val="0"/>
          </a:schemeClr>
        </a:solidFill>
        <a:ln w="38100" cap="flat" cmpd="sng" algn="ctr">
          <a:solidFill>
            <a:schemeClr val="tx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100000"/>
            </a:lnSpc>
            <a:spcBef>
              <a:spcPct val="0"/>
            </a:spcBef>
            <a:spcAft>
              <a:spcPct val="35000"/>
            </a:spcAft>
            <a:buNone/>
          </a:pPr>
          <a:r>
            <a:rPr lang="en-US" sz="3200" b="1" kern="1200" dirty="0"/>
            <a:t>Earnings Calls</a:t>
          </a:r>
        </a:p>
      </dsp:txBody>
      <dsp:txXfrm>
        <a:off x="841470" y="2294574"/>
        <a:ext cx="1993718" cy="1726042"/>
      </dsp:txXfrm>
    </dsp:sp>
    <dsp:sp modelId="{1529F398-D2B8-46E2-8580-C7258B5CFA9E}">
      <dsp:nvSpPr>
        <dsp:cNvPr id="0" name=""/>
        <dsp:cNvSpPr/>
      </dsp:nvSpPr>
      <dsp:spPr>
        <a:xfrm>
          <a:off x="2888888" y="1433161"/>
          <a:ext cx="1191737" cy="1191737"/>
        </a:xfrm>
        <a:prstGeom prst="downArrow">
          <a:avLst>
            <a:gd name="adj1" fmla="val 55000"/>
            <a:gd name="adj2" fmla="val 45000"/>
          </a:avLst>
        </a:prstGeom>
        <a:solidFill>
          <a:schemeClr val="accent1">
            <a:lumMod val="60000"/>
            <a:lumOff val="40000"/>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157029" y="1433161"/>
        <a:ext cx="655455" cy="8967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80461-4F50-41B2-BD17-F61340C94766}">
      <dsp:nvSpPr>
        <dsp:cNvPr id="0" name=""/>
        <dsp:cNvSpPr/>
      </dsp:nvSpPr>
      <dsp:spPr>
        <a:xfrm>
          <a:off x="2047455" y="232179"/>
          <a:ext cx="4607864" cy="160025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9E7FB3-58B8-45C8-B5DF-4F4830A44FD4}">
      <dsp:nvSpPr>
        <dsp:cNvPr id="0" name=""/>
        <dsp:cNvSpPr/>
      </dsp:nvSpPr>
      <dsp:spPr>
        <a:xfrm>
          <a:off x="4135005" y="4082096"/>
          <a:ext cx="892997" cy="571518"/>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27351B-8897-41E8-90A3-84BBD49C2589}">
      <dsp:nvSpPr>
        <dsp:cNvPr id="0" name=""/>
        <dsp:cNvSpPr/>
      </dsp:nvSpPr>
      <dsp:spPr>
        <a:xfrm>
          <a:off x="2215339" y="4607864"/>
          <a:ext cx="4286385" cy="1071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GHG, emissions, greenhouse gas, climate change, fair wages, working conditions, passenger safety, ….. </a:t>
          </a:r>
        </a:p>
      </dsp:txBody>
      <dsp:txXfrm>
        <a:off x="2215339" y="4607864"/>
        <a:ext cx="4286385" cy="1071596"/>
      </dsp:txXfrm>
    </dsp:sp>
    <dsp:sp modelId="{E8EA7D43-0103-4676-9093-63DE43388220}">
      <dsp:nvSpPr>
        <dsp:cNvPr id="0" name=""/>
        <dsp:cNvSpPr/>
      </dsp:nvSpPr>
      <dsp:spPr>
        <a:xfrm>
          <a:off x="1974258" y="0"/>
          <a:ext cx="5000783" cy="4000626"/>
        </a:xfrm>
        <a:prstGeom prst="funnel">
          <a:avLst/>
        </a:prstGeom>
        <a:solidFill>
          <a:schemeClr val="lt1">
            <a:alpha val="40000"/>
            <a:hueOff val="0"/>
            <a:satOff val="0"/>
            <a:lumOff val="0"/>
            <a:alphaOff val="0"/>
          </a:schemeClr>
        </a:solidFill>
        <a:ln w="12700" cap="flat" cmpd="sng" algn="ctr">
          <a:solidFill>
            <a:schemeClr val="accent1"/>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9922E-4A94-F640-B5D2-A7F25C71BE99}">
      <dsp:nvSpPr>
        <dsp:cNvPr id="0" name=""/>
        <dsp:cNvSpPr/>
      </dsp:nvSpPr>
      <dsp:spPr>
        <a:xfrm rot="5400000">
          <a:off x="5606172" y="-3852164"/>
          <a:ext cx="1309923" cy="9069398"/>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latinLnBrk="1">
            <a:lnSpc>
              <a:spcPct val="150000"/>
            </a:lnSpc>
            <a:spcBef>
              <a:spcPct val="0"/>
            </a:spcBef>
            <a:spcAft>
              <a:spcPct val="15000"/>
            </a:spcAft>
            <a:buChar char="•"/>
          </a:pPr>
          <a:r>
            <a:rPr lang="en-US" altLang="ko-KR" sz="1400" b="1" kern="1200" dirty="0">
              <a:latin typeface="Book Antiqua" panose="02040602050305030304" pitchFamily="18" charset="0"/>
            </a:rPr>
            <a:t>Lower management discretion, greater management focus on financially relevant sustainability issues, less noise in the sustainability report</a:t>
          </a:r>
          <a:endParaRPr lang="ko-KR" altLang="en-US" sz="1400" b="1" kern="1200" dirty="0">
            <a:latin typeface="Book Antiqua" panose="02040602050305030304" pitchFamily="18" charset="0"/>
          </a:endParaRPr>
        </a:p>
        <a:p>
          <a:pPr marL="114300" lvl="1" indent="-114300" algn="l" defTabSz="622300" latinLnBrk="1">
            <a:lnSpc>
              <a:spcPct val="150000"/>
            </a:lnSpc>
            <a:spcBef>
              <a:spcPct val="0"/>
            </a:spcBef>
            <a:spcAft>
              <a:spcPct val="15000"/>
            </a:spcAft>
            <a:buChar char="•"/>
          </a:pPr>
          <a:r>
            <a:rPr lang="en-US" altLang="ko-KR" sz="1400" b="1" kern="1200" dirty="0">
              <a:latin typeface="Book Antiqua" panose="02040602050305030304" pitchFamily="18" charset="0"/>
            </a:rPr>
            <a:t>Lower costs to process sustainability disclosures, increased investors’ reliance on and scrutiny of ESG information</a:t>
          </a:r>
          <a:endParaRPr lang="ko-KR" altLang="en-US" sz="1400" b="1" kern="1200" dirty="0">
            <a:latin typeface="Book Antiqua" panose="02040602050305030304" pitchFamily="18" charset="0"/>
          </a:endParaRPr>
        </a:p>
      </dsp:txBody>
      <dsp:txXfrm rot="-5400000">
        <a:off x="1726435" y="91518"/>
        <a:ext cx="9005453" cy="1182033"/>
      </dsp:txXfrm>
    </dsp:sp>
    <dsp:sp modelId="{63419D71-C547-964A-AA33-278F54BE673D}">
      <dsp:nvSpPr>
        <dsp:cNvPr id="0" name=""/>
        <dsp:cNvSpPr/>
      </dsp:nvSpPr>
      <dsp:spPr>
        <a:xfrm>
          <a:off x="0" y="15590"/>
          <a:ext cx="1725975" cy="136429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latinLnBrk="1">
            <a:lnSpc>
              <a:spcPct val="90000"/>
            </a:lnSpc>
            <a:spcBef>
              <a:spcPct val="0"/>
            </a:spcBef>
            <a:spcAft>
              <a:spcPct val="35000"/>
            </a:spcAft>
            <a:buNone/>
          </a:pPr>
          <a:r>
            <a:rPr lang="en-US" altLang="ko-KR" sz="1500" b="1" kern="1200" dirty="0">
              <a:latin typeface="Book Antiqua" panose="02040602050305030304" pitchFamily="18" charset="0"/>
            </a:rPr>
            <a:t>Increased Investor Scrutiny and Reliance</a:t>
          </a:r>
          <a:endParaRPr lang="ko-KR" altLang="en-US" sz="1500" b="1" kern="1200" dirty="0">
            <a:latin typeface="Book Antiqua" panose="02040602050305030304" pitchFamily="18" charset="0"/>
          </a:endParaRPr>
        </a:p>
      </dsp:txBody>
      <dsp:txXfrm>
        <a:off x="66599" y="82189"/>
        <a:ext cx="1592777" cy="1231098"/>
      </dsp:txXfrm>
    </dsp:sp>
    <dsp:sp modelId="{84501543-348F-3043-9B8B-F389B873CDD6}">
      <dsp:nvSpPr>
        <dsp:cNvPr id="0" name=""/>
        <dsp:cNvSpPr/>
      </dsp:nvSpPr>
      <dsp:spPr>
        <a:xfrm rot="5400000">
          <a:off x="5892243" y="-2629330"/>
          <a:ext cx="786258" cy="9069135"/>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latinLnBrk="1">
            <a:lnSpc>
              <a:spcPct val="150000"/>
            </a:lnSpc>
            <a:spcBef>
              <a:spcPct val="0"/>
            </a:spcBef>
            <a:spcAft>
              <a:spcPct val="15000"/>
            </a:spcAft>
            <a:buChar char="•"/>
          </a:pPr>
          <a:r>
            <a:rPr lang="en-US" altLang="ko-KR" sz="1400" b="1" kern="1200" dirty="0">
              <a:solidFill>
                <a:schemeClr val="tx1"/>
              </a:solidFill>
              <a:latin typeface="Book Antiqua" panose="02040602050305030304" pitchFamily="18" charset="0"/>
            </a:rPr>
            <a:t>Increased comparability across firms facilitates benchmarking</a:t>
          </a:r>
          <a:endParaRPr lang="ko-KR" altLang="en-US" sz="1400" b="1" kern="1200" dirty="0">
            <a:solidFill>
              <a:schemeClr val="tx1"/>
            </a:solidFill>
            <a:latin typeface="Book Antiqua" panose="02040602050305030304" pitchFamily="18" charset="0"/>
          </a:endParaRPr>
        </a:p>
        <a:p>
          <a:pPr marL="114300" lvl="1" indent="-114300" algn="l" defTabSz="622300" latinLnBrk="1">
            <a:lnSpc>
              <a:spcPct val="150000"/>
            </a:lnSpc>
            <a:spcBef>
              <a:spcPct val="0"/>
            </a:spcBef>
            <a:spcAft>
              <a:spcPct val="15000"/>
            </a:spcAft>
            <a:buChar char="•"/>
          </a:pPr>
          <a:r>
            <a:rPr lang="en" sz="1400" b="1" kern="1200" dirty="0">
              <a:solidFill>
                <a:schemeClr val="tx1"/>
              </a:solidFill>
              <a:latin typeface="Book Antiqua" panose="02040602050305030304" pitchFamily="18" charset="0"/>
            </a:rPr>
            <a:t>Relative ESG performance provides a ‘red flag’</a:t>
          </a:r>
          <a:endParaRPr lang="ko-KR" altLang="en-US" sz="1400" b="1" kern="1200" dirty="0">
            <a:solidFill>
              <a:schemeClr val="tx1"/>
            </a:solidFill>
            <a:latin typeface="Book Antiqua" panose="02040602050305030304" pitchFamily="18" charset="0"/>
          </a:endParaRPr>
        </a:p>
      </dsp:txBody>
      <dsp:txXfrm rot="-5400000">
        <a:off x="1750805" y="1550490"/>
        <a:ext cx="9030753" cy="709494"/>
      </dsp:txXfrm>
    </dsp:sp>
    <dsp:sp modelId="{08E69B68-B885-694B-BB6A-FA974B4C8FF1}">
      <dsp:nvSpPr>
        <dsp:cNvPr id="0" name=""/>
        <dsp:cNvSpPr/>
      </dsp:nvSpPr>
      <dsp:spPr>
        <a:xfrm>
          <a:off x="459" y="1413824"/>
          <a:ext cx="1750346" cy="98282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latinLnBrk="1">
            <a:lnSpc>
              <a:spcPct val="90000"/>
            </a:lnSpc>
            <a:spcBef>
              <a:spcPct val="0"/>
            </a:spcBef>
            <a:spcAft>
              <a:spcPct val="35000"/>
            </a:spcAft>
            <a:buNone/>
          </a:pPr>
          <a:r>
            <a:rPr lang="en-US" altLang="ko-KR" sz="1500" b="1" kern="1200" dirty="0">
              <a:latin typeface="Book Antiqua" panose="02040602050305030304" pitchFamily="18" charset="0"/>
            </a:rPr>
            <a:t>Across</a:t>
          </a:r>
          <a:br>
            <a:rPr lang="en-US" altLang="ko-KR" sz="1500" b="1" kern="1200" dirty="0">
              <a:latin typeface="Book Antiqua" panose="02040602050305030304" pitchFamily="18" charset="0"/>
            </a:rPr>
          </a:br>
          <a:r>
            <a:rPr lang="en-US" altLang="ko-KR" sz="1500" b="1" kern="1200" dirty="0">
              <a:latin typeface="Book Antiqua" panose="02040602050305030304" pitchFamily="18" charset="0"/>
            </a:rPr>
            <a:t>Firm</a:t>
          </a:r>
          <a:br>
            <a:rPr lang="en-US" altLang="ko-KR" sz="1500" b="1" kern="1200" dirty="0">
              <a:latin typeface="Book Antiqua" panose="02040602050305030304" pitchFamily="18" charset="0"/>
            </a:rPr>
          </a:br>
          <a:r>
            <a:rPr lang="en-US" altLang="ko-KR" sz="1500" b="1" kern="1200" dirty="0">
              <a:latin typeface="Book Antiqua" panose="02040602050305030304" pitchFamily="18" charset="0"/>
            </a:rPr>
            <a:t>Learning</a:t>
          </a:r>
          <a:endParaRPr lang="ko-KR" altLang="en-US" sz="1500" b="1" kern="1200" dirty="0">
            <a:latin typeface="Book Antiqua" panose="02040602050305030304" pitchFamily="18" charset="0"/>
          </a:endParaRPr>
        </a:p>
      </dsp:txBody>
      <dsp:txXfrm>
        <a:off x="48436" y="1461801"/>
        <a:ext cx="1654392" cy="886869"/>
      </dsp:txXfrm>
    </dsp:sp>
    <dsp:sp modelId="{2B8207C5-CFB3-9044-9DE5-997E627E816B}">
      <dsp:nvSpPr>
        <dsp:cNvPr id="0" name=""/>
        <dsp:cNvSpPr/>
      </dsp:nvSpPr>
      <dsp:spPr>
        <a:xfrm rot="5400000">
          <a:off x="5875671" y="-1608205"/>
          <a:ext cx="786258" cy="9090814"/>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latinLnBrk="1">
            <a:lnSpc>
              <a:spcPct val="150000"/>
            </a:lnSpc>
            <a:spcBef>
              <a:spcPct val="0"/>
            </a:spcBef>
            <a:spcAft>
              <a:spcPct val="15000"/>
            </a:spcAft>
            <a:buChar char="•"/>
          </a:pPr>
          <a:r>
            <a:rPr lang="en-US" altLang="ko-KR" sz="1400" b="1" kern="1200" dirty="0">
              <a:latin typeface="Book Antiqua" panose="02040602050305030304" pitchFamily="18" charset="0"/>
            </a:rPr>
            <a:t>Quantification and consistent measurements of performance</a:t>
          </a:r>
          <a:endParaRPr lang="ko-KR" altLang="en-US" sz="1400" b="1" kern="1200" dirty="0">
            <a:latin typeface="Book Antiqua" panose="02040602050305030304" pitchFamily="18" charset="0"/>
          </a:endParaRPr>
        </a:p>
        <a:p>
          <a:pPr marL="114300" lvl="1" indent="-114300" algn="l" defTabSz="622300" latinLnBrk="1">
            <a:lnSpc>
              <a:spcPct val="150000"/>
            </a:lnSpc>
            <a:spcBef>
              <a:spcPct val="0"/>
            </a:spcBef>
            <a:spcAft>
              <a:spcPct val="15000"/>
            </a:spcAft>
            <a:buChar char="•"/>
          </a:pPr>
          <a:r>
            <a:rPr lang="en-US" altLang="en-US" sz="1400" b="1" kern="1200" dirty="0">
              <a:latin typeface="Book Antiqua" panose="02040602050305030304" pitchFamily="18" charset="0"/>
            </a:rPr>
            <a:t>Consistent sustainability reporting can help uncover inefficiencies and identify areas for improvement</a:t>
          </a:r>
          <a:endParaRPr lang="ko-KR" altLang="en-US" sz="1400" b="1" kern="1200" dirty="0">
            <a:latin typeface="Book Antiqua" panose="02040602050305030304" pitchFamily="18" charset="0"/>
          </a:endParaRPr>
        </a:p>
      </dsp:txBody>
      <dsp:txXfrm rot="-5400000">
        <a:off x="1723393" y="2582455"/>
        <a:ext cx="9052432" cy="709494"/>
      </dsp:txXfrm>
    </dsp:sp>
    <dsp:sp modelId="{C24500BB-F921-B64A-A22D-09382F7506C0}">
      <dsp:nvSpPr>
        <dsp:cNvPr id="0" name=""/>
        <dsp:cNvSpPr/>
      </dsp:nvSpPr>
      <dsp:spPr>
        <a:xfrm>
          <a:off x="459" y="2445789"/>
          <a:ext cx="1722934" cy="98282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latinLnBrk="1">
            <a:lnSpc>
              <a:spcPct val="90000"/>
            </a:lnSpc>
            <a:spcBef>
              <a:spcPct val="0"/>
            </a:spcBef>
            <a:spcAft>
              <a:spcPct val="35000"/>
            </a:spcAft>
            <a:buNone/>
          </a:pPr>
          <a:r>
            <a:rPr lang="en-US" altLang="ko-KR" sz="1500" b="1" kern="1200" dirty="0">
              <a:latin typeface="Book Antiqua" panose="02040602050305030304" pitchFamily="18" charset="0"/>
            </a:rPr>
            <a:t>Within Firm Learning</a:t>
          </a:r>
          <a:endParaRPr lang="ko-KR" altLang="en-US" sz="1500" b="1" kern="1200" dirty="0">
            <a:latin typeface="Book Antiqua" panose="02040602050305030304" pitchFamily="18" charset="0"/>
          </a:endParaRPr>
        </a:p>
      </dsp:txBody>
      <dsp:txXfrm>
        <a:off x="48436" y="2493766"/>
        <a:ext cx="1626980" cy="88686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6D24E1-B619-0B0C-217B-F1D767AB6720}"/>
              </a:ext>
            </a:extLst>
          </p:cNvPr>
          <p:cNvSpPr>
            <a:spLocks noGrp="1"/>
          </p:cNvSpPr>
          <p:nvPr>
            <p:ph type="hdr" sz="quarter"/>
          </p:nvPr>
        </p:nvSpPr>
        <p:spPr>
          <a:xfrm>
            <a:off x="0" y="0"/>
            <a:ext cx="4002299" cy="347504"/>
          </a:xfrm>
          <a:prstGeom prst="rect">
            <a:avLst/>
          </a:prstGeom>
        </p:spPr>
        <p:txBody>
          <a:bodyPr vert="horz" lIns="92492" tIns="46246" rIns="92492" bIns="46246"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89EB5DA2-FDF3-7384-4CE6-0BB77FB728CE}"/>
              </a:ext>
            </a:extLst>
          </p:cNvPr>
          <p:cNvSpPr>
            <a:spLocks noGrp="1"/>
          </p:cNvSpPr>
          <p:nvPr>
            <p:ph type="dt" idx="1"/>
          </p:nvPr>
        </p:nvSpPr>
        <p:spPr>
          <a:xfrm>
            <a:off x="5231639" y="0"/>
            <a:ext cx="4002299" cy="347504"/>
          </a:xfrm>
          <a:prstGeom prst="rect">
            <a:avLst/>
          </a:prstGeom>
        </p:spPr>
        <p:txBody>
          <a:bodyPr vert="horz" lIns="92492" tIns="46246" rIns="92492" bIns="46246" rtlCol="0"/>
          <a:lstStyle>
            <a:lvl1pPr algn="r" eaLnBrk="1" fontAlgn="auto" hangingPunct="1">
              <a:spcBef>
                <a:spcPts val="0"/>
              </a:spcBef>
              <a:spcAft>
                <a:spcPts val="0"/>
              </a:spcAft>
              <a:defRPr sz="1200">
                <a:latin typeface="+mn-lt"/>
              </a:defRPr>
            </a:lvl1pPr>
          </a:lstStyle>
          <a:p>
            <a:pPr>
              <a:defRPr/>
            </a:pPr>
            <a:fld id="{E63B2979-A57C-4394-B22F-80AC2E221CC8}" type="datetimeFigureOut">
              <a:rPr lang="en-US"/>
              <a:pPr>
                <a:defRPr/>
              </a:pPr>
              <a:t>11/18/2022</a:t>
            </a:fld>
            <a:endParaRPr lang="en-US"/>
          </a:p>
        </p:txBody>
      </p:sp>
      <p:sp>
        <p:nvSpPr>
          <p:cNvPr id="4" name="Slide Image Placeholder 3">
            <a:extLst>
              <a:ext uri="{FF2B5EF4-FFF2-40B4-BE49-F238E27FC236}">
                <a16:creationId xmlns:a16="http://schemas.microsoft.com/office/drawing/2014/main" id="{92069017-B756-B010-1CBA-F5451B6B4C53}"/>
              </a:ext>
            </a:extLst>
          </p:cNvPr>
          <p:cNvSpPr>
            <a:spLocks noGrp="1" noRot="1" noChangeAspect="1"/>
          </p:cNvSpPr>
          <p:nvPr>
            <p:ph type="sldImg" idx="2"/>
          </p:nvPr>
        </p:nvSpPr>
        <p:spPr>
          <a:xfrm>
            <a:off x="2301875" y="520700"/>
            <a:ext cx="4633913" cy="2606675"/>
          </a:xfrm>
          <a:prstGeom prst="rect">
            <a:avLst/>
          </a:prstGeom>
          <a:noFill/>
          <a:ln w="12700">
            <a:solidFill>
              <a:prstClr val="black"/>
            </a:solidFill>
          </a:ln>
        </p:spPr>
        <p:txBody>
          <a:bodyPr vert="horz" lIns="92492" tIns="46246" rIns="92492" bIns="46246" rtlCol="0" anchor="ctr"/>
          <a:lstStyle/>
          <a:p>
            <a:pPr lvl="0"/>
            <a:endParaRPr lang="en-US" noProof="0"/>
          </a:p>
        </p:txBody>
      </p:sp>
      <p:sp>
        <p:nvSpPr>
          <p:cNvPr id="5" name="Notes Placeholder 4">
            <a:extLst>
              <a:ext uri="{FF2B5EF4-FFF2-40B4-BE49-F238E27FC236}">
                <a16:creationId xmlns:a16="http://schemas.microsoft.com/office/drawing/2014/main" id="{1847847A-3FC6-BC76-875C-965AE986AEA6}"/>
              </a:ext>
            </a:extLst>
          </p:cNvPr>
          <p:cNvSpPr>
            <a:spLocks noGrp="1"/>
          </p:cNvSpPr>
          <p:nvPr>
            <p:ph type="body" sz="quarter" idx="3"/>
          </p:nvPr>
        </p:nvSpPr>
        <p:spPr>
          <a:xfrm>
            <a:off x="923608" y="3301286"/>
            <a:ext cx="7388860" cy="3127534"/>
          </a:xfrm>
          <a:prstGeom prst="rect">
            <a:avLst/>
          </a:prstGeom>
        </p:spPr>
        <p:txBody>
          <a:bodyPr vert="horz" lIns="92492" tIns="46246" rIns="92492" bIns="4624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2D559B5-1FB0-EC6D-CDC4-47A921055BB7}"/>
              </a:ext>
            </a:extLst>
          </p:cNvPr>
          <p:cNvSpPr>
            <a:spLocks noGrp="1"/>
          </p:cNvSpPr>
          <p:nvPr>
            <p:ph type="ftr" sz="quarter" idx="4"/>
          </p:nvPr>
        </p:nvSpPr>
        <p:spPr>
          <a:xfrm>
            <a:off x="0" y="6601365"/>
            <a:ext cx="4002299" cy="347504"/>
          </a:xfrm>
          <a:prstGeom prst="rect">
            <a:avLst/>
          </a:prstGeom>
        </p:spPr>
        <p:txBody>
          <a:bodyPr vert="horz" lIns="92492" tIns="46246" rIns="92492" bIns="46246"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D7BFC811-C31F-6DE3-260C-43BD86E4E7F3}"/>
              </a:ext>
            </a:extLst>
          </p:cNvPr>
          <p:cNvSpPr>
            <a:spLocks noGrp="1"/>
          </p:cNvSpPr>
          <p:nvPr>
            <p:ph type="sldNum" sz="quarter" idx="5"/>
          </p:nvPr>
        </p:nvSpPr>
        <p:spPr>
          <a:xfrm>
            <a:off x="5231639" y="6601365"/>
            <a:ext cx="4002299" cy="347504"/>
          </a:xfrm>
          <a:prstGeom prst="rect">
            <a:avLst/>
          </a:prstGeom>
        </p:spPr>
        <p:txBody>
          <a:bodyPr vert="horz" wrap="square" lIns="92492" tIns="46246" rIns="92492" bIns="46246"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BF04ED0-7A70-4C22-9F90-E6F125C41B59}" type="slidenum">
              <a:rPr lang="en-US" altLang="ko-Kore-KR"/>
              <a:pPr>
                <a:defRPr/>
              </a:pPr>
              <a:t>‹#›</a:t>
            </a:fld>
            <a:endParaRPr lang="en-US" altLang="ko-Kore-K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57E12196-8617-739D-436D-DE20A0EC13D8}"/>
              </a:ext>
            </a:extLst>
          </p:cNvPr>
          <p:cNvSpPr>
            <a:spLocks noGrp="1" noRot="1" noChangeAspect="1" noTextEdit="1"/>
          </p:cNvSpPr>
          <p:nvPr>
            <p:ph type="sldImg"/>
          </p:nvPr>
        </p:nvSpPr>
        <p:spPr bwMode="auto">
          <a:xfrm>
            <a:off x="2301875" y="520700"/>
            <a:ext cx="4633913" cy="2606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92DEF051-6B0C-1A0D-1310-AE090BBCD8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2227" name="Slide Number Placeholder 3">
            <a:extLst>
              <a:ext uri="{FF2B5EF4-FFF2-40B4-BE49-F238E27FC236}">
                <a16:creationId xmlns:a16="http://schemas.microsoft.com/office/drawing/2014/main" id="{82EADD30-ECF1-3E60-2CF1-64392E1088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1494" indent="-289036">
              <a:spcBef>
                <a:spcPct val="30000"/>
              </a:spcBef>
              <a:defRPr sz="1200">
                <a:solidFill>
                  <a:schemeClr val="tx1"/>
                </a:solidFill>
                <a:latin typeface="Calibri" panose="020F0502020204030204" pitchFamily="34" charset="0"/>
              </a:defRPr>
            </a:lvl2pPr>
            <a:lvl3pPr marL="1156145" indent="-231229">
              <a:spcBef>
                <a:spcPct val="30000"/>
              </a:spcBef>
              <a:defRPr sz="1200">
                <a:solidFill>
                  <a:schemeClr val="tx1"/>
                </a:solidFill>
                <a:latin typeface="Calibri" panose="020F0502020204030204" pitchFamily="34" charset="0"/>
              </a:defRPr>
            </a:lvl3pPr>
            <a:lvl4pPr marL="1618602" indent="-231229">
              <a:spcBef>
                <a:spcPct val="30000"/>
              </a:spcBef>
              <a:defRPr sz="1200">
                <a:solidFill>
                  <a:schemeClr val="tx1"/>
                </a:solidFill>
                <a:latin typeface="Calibri" panose="020F0502020204030204" pitchFamily="34" charset="0"/>
              </a:defRPr>
            </a:lvl4pPr>
            <a:lvl5pPr marL="2081060" indent="-231229">
              <a:spcBef>
                <a:spcPct val="30000"/>
              </a:spcBef>
              <a:defRPr sz="1200">
                <a:solidFill>
                  <a:schemeClr val="tx1"/>
                </a:solidFill>
                <a:latin typeface="Calibri" panose="020F0502020204030204" pitchFamily="34" charset="0"/>
              </a:defRPr>
            </a:lvl5pPr>
            <a:lvl6pPr marL="2543518" indent="-231229" eaLnBrk="0" fontAlgn="base" hangingPunct="0">
              <a:spcBef>
                <a:spcPct val="30000"/>
              </a:spcBef>
              <a:spcAft>
                <a:spcPct val="0"/>
              </a:spcAft>
              <a:defRPr sz="1200">
                <a:solidFill>
                  <a:schemeClr val="tx1"/>
                </a:solidFill>
                <a:latin typeface="Calibri" panose="020F0502020204030204" pitchFamily="34" charset="0"/>
              </a:defRPr>
            </a:lvl6pPr>
            <a:lvl7pPr marL="3005976" indent="-231229" eaLnBrk="0" fontAlgn="base" hangingPunct="0">
              <a:spcBef>
                <a:spcPct val="30000"/>
              </a:spcBef>
              <a:spcAft>
                <a:spcPct val="0"/>
              </a:spcAft>
              <a:defRPr sz="1200">
                <a:solidFill>
                  <a:schemeClr val="tx1"/>
                </a:solidFill>
                <a:latin typeface="Calibri" panose="020F0502020204030204" pitchFamily="34" charset="0"/>
              </a:defRPr>
            </a:lvl7pPr>
            <a:lvl8pPr marL="3468434" indent="-231229" eaLnBrk="0" fontAlgn="base" hangingPunct="0">
              <a:spcBef>
                <a:spcPct val="30000"/>
              </a:spcBef>
              <a:spcAft>
                <a:spcPct val="0"/>
              </a:spcAft>
              <a:defRPr sz="1200">
                <a:solidFill>
                  <a:schemeClr val="tx1"/>
                </a:solidFill>
                <a:latin typeface="Calibri" panose="020F0502020204030204" pitchFamily="34" charset="0"/>
              </a:defRPr>
            </a:lvl8pPr>
            <a:lvl9pPr marL="3930891" indent="-23122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485478E-1003-4622-BB9C-834A1F8C17C3}"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2458" fontAlgn="auto">
              <a:spcBef>
                <a:spcPts val="0"/>
              </a:spcBef>
              <a:spcAft>
                <a:spcPts val="0"/>
              </a:spcAft>
              <a:defRPr/>
            </a:pPr>
            <a:fld id="{63677D7F-2C6D-4352-BE2A-CD1ED3777D8B}" type="slidenum">
              <a:rPr lang="en-US">
                <a:solidFill>
                  <a:prstClr val="black"/>
                </a:solidFill>
                <a:latin typeface="Calibri" panose="020F0502020204030204"/>
              </a:rPr>
              <a:pPr defTabSz="462458" fontAlgn="auto">
                <a:spcBef>
                  <a:spcPts val="0"/>
                </a:spcBef>
                <a:spcAft>
                  <a:spcPts val="0"/>
                </a:spcAft>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619261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2458" fontAlgn="auto">
              <a:spcBef>
                <a:spcPts val="0"/>
              </a:spcBef>
              <a:spcAft>
                <a:spcPts val="0"/>
              </a:spcAft>
              <a:defRPr/>
            </a:pPr>
            <a:fld id="{63677D7F-2C6D-4352-BE2A-CD1ED3777D8B}" type="slidenum">
              <a:rPr lang="en-US">
                <a:solidFill>
                  <a:prstClr val="black"/>
                </a:solidFill>
                <a:latin typeface="Calibri" panose="020F0502020204030204"/>
              </a:rPr>
              <a:pPr defTabSz="462458" fontAlgn="auto">
                <a:spcBef>
                  <a:spcPts val="0"/>
                </a:spcBef>
                <a:spcAft>
                  <a:spcPts val="0"/>
                </a:spcAft>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3398326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2DDADF95-0186-4332-E0CD-8EBD261E5A62}"/>
              </a:ext>
            </a:extLst>
          </p:cNvPr>
          <p:cNvSpPr>
            <a:spLocks noGrp="1" noRot="1" noChangeAspect="1" noTextEdit="1"/>
          </p:cNvSpPr>
          <p:nvPr>
            <p:ph type="sldImg"/>
          </p:nvPr>
        </p:nvSpPr>
        <p:spPr bwMode="auto">
          <a:xfrm>
            <a:off x="2301875" y="520700"/>
            <a:ext cx="4633913" cy="2606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a:extLst>
              <a:ext uri="{FF2B5EF4-FFF2-40B4-BE49-F238E27FC236}">
                <a16:creationId xmlns:a16="http://schemas.microsoft.com/office/drawing/2014/main" id="{20950687-7B65-0D0D-AE3C-23684C8818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atinLnBrk="1"/>
            <a:r>
              <a:rPr lang="en-US" altLang="en-US" dirty="0"/>
              <a:t>Companies responded to calls from the investor community. Especially, in recent few years, growing number of companies have voluntarily adopted the SASB standards. Dark-shaded bars show the number of SASB adopters worldwide, and the light-shaded bards show the number of US companies adopting SASB standards, where SASB adopters are split by type of adoption.</a:t>
            </a:r>
          </a:p>
          <a:p>
            <a:pPr latinLnBrk="1"/>
            <a:r>
              <a:rPr lang="en-US" altLang="en-US" dirty="0"/>
              <a:t> Starting with 68 global companies adopting SASB standards in 2015, as of the end of 2020 more than 1,000 companies are reporting with SASB standards worldwide, and half of them are U.S. companies.</a:t>
            </a:r>
          </a:p>
          <a:p>
            <a:pPr latinLnBrk="1"/>
            <a:r>
              <a:rPr lang="en-US" altLang="en-US" dirty="0"/>
              <a:t>Given the increasing use of SASB standards, in this paper we are trying to explore what are the determinants and consequences of SASB standards adoption.</a:t>
            </a:r>
          </a:p>
        </p:txBody>
      </p:sp>
      <p:sp>
        <p:nvSpPr>
          <p:cNvPr id="66563" name="Slide Number Placeholder 3">
            <a:extLst>
              <a:ext uri="{FF2B5EF4-FFF2-40B4-BE49-F238E27FC236}">
                <a16:creationId xmlns:a16="http://schemas.microsoft.com/office/drawing/2014/main" id="{E7235047-8B4B-B193-660C-0D1AB07053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1494" indent="-289036">
              <a:spcBef>
                <a:spcPct val="30000"/>
              </a:spcBef>
              <a:defRPr sz="1200">
                <a:solidFill>
                  <a:schemeClr val="tx1"/>
                </a:solidFill>
                <a:latin typeface="Calibri" panose="020F0502020204030204" pitchFamily="34" charset="0"/>
              </a:defRPr>
            </a:lvl2pPr>
            <a:lvl3pPr marL="1156145" indent="-231229">
              <a:spcBef>
                <a:spcPct val="30000"/>
              </a:spcBef>
              <a:defRPr sz="1200">
                <a:solidFill>
                  <a:schemeClr val="tx1"/>
                </a:solidFill>
                <a:latin typeface="Calibri" panose="020F0502020204030204" pitchFamily="34" charset="0"/>
              </a:defRPr>
            </a:lvl3pPr>
            <a:lvl4pPr marL="1618602" indent="-231229">
              <a:spcBef>
                <a:spcPct val="30000"/>
              </a:spcBef>
              <a:defRPr sz="1200">
                <a:solidFill>
                  <a:schemeClr val="tx1"/>
                </a:solidFill>
                <a:latin typeface="Calibri" panose="020F0502020204030204" pitchFamily="34" charset="0"/>
              </a:defRPr>
            </a:lvl4pPr>
            <a:lvl5pPr marL="2081060" indent="-231229">
              <a:spcBef>
                <a:spcPct val="30000"/>
              </a:spcBef>
              <a:defRPr sz="1200">
                <a:solidFill>
                  <a:schemeClr val="tx1"/>
                </a:solidFill>
                <a:latin typeface="Calibri" panose="020F0502020204030204" pitchFamily="34" charset="0"/>
              </a:defRPr>
            </a:lvl5pPr>
            <a:lvl6pPr marL="2543518" indent="-231229" eaLnBrk="0" fontAlgn="base" hangingPunct="0">
              <a:spcBef>
                <a:spcPct val="30000"/>
              </a:spcBef>
              <a:spcAft>
                <a:spcPct val="0"/>
              </a:spcAft>
              <a:defRPr sz="1200">
                <a:solidFill>
                  <a:schemeClr val="tx1"/>
                </a:solidFill>
                <a:latin typeface="Calibri" panose="020F0502020204030204" pitchFamily="34" charset="0"/>
              </a:defRPr>
            </a:lvl6pPr>
            <a:lvl7pPr marL="3005976" indent="-231229" eaLnBrk="0" fontAlgn="base" hangingPunct="0">
              <a:spcBef>
                <a:spcPct val="30000"/>
              </a:spcBef>
              <a:spcAft>
                <a:spcPct val="0"/>
              </a:spcAft>
              <a:defRPr sz="1200">
                <a:solidFill>
                  <a:schemeClr val="tx1"/>
                </a:solidFill>
                <a:latin typeface="Calibri" panose="020F0502020204030204" pitchFamily="34" charset="0"/>
              </a:defRPr>
            </a:lvl7pPr>
            <a:lvl8pPr marL="3468434" indent="-231229" eaLnBrk="0" fontAlgn="base" hangingPunct="0">
              <a:spcBef>
                <a:spcPct val="30000"/>
              </a:spcBef>
              <a:spcAft>
                <a:spcPct val="0"/>
              </a:spcAft>
              <a:defRPr sz="1200">
                <a:solidFill>
                  <a:schemeClr val="tx1"/>
                </a:solidFill>
                <a:latin typeface="Calibri" panose="020F0502020204030204" pitchFamily="34" charset="0"/>
              </a:defRPr>
            </a:lvl8pPr>
            <a:lvl9pPr marL="3930891" indent="-23122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2CF691-8CEC-441E-AAC9-0E37FB7B3AD7}" type="slidenum">
              <a:rPr lang="en-US" altLang="en-US" smtClean="0"/>
              <a:pPr>
                <a:spcBef>
                  <a:spcPct val="0"/>
                </a:spcBef>
              </a:pPr>
              <a:t>28</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5A92FA5B-9E41-8B7D-6CE2-1071D07685DA}"/>
              </a:ext>
            </a:extLst>
          </p:cNvPr>
          <p:cNvSpPr>
            <a:spLocks noGrp="1" noRot="1" noChangeAspect="1" noTextEdit="1"/>
          </p:cNvSpPr>
          <p:nvPr>
            <p:ph type="sldImg"/>
          </p:nvPr>
        </p:nvSpPr>
        <p:spPr bwMode="auto">
          <a:xfrm>
            <a:off x="2301875" y="520700"/>
            <a:ext cx="4633913" cy="2606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a:extLst>
              <a:ext uri="{FF2B5EF4-FFF2-40B4-BE49-F238E27FC236}">
                <a16:creationId xmlns:a16="http://schemas.microsoft.com/office/drawing/2014/main" id="{C4998F2A-5342-7B13-D0B8-2CD3239215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2458" indent="-462458" eaLnBrk="1" hangingPunct="1">
              <a:lnSpc>
                <a:spcPct val="150000"/>
              </a:lnSpc>
              <a:buFont typeface="Calibri" panose="020F0502020204030204" pitchFamily="34" charset="0"/>
              <a:buAutoNum type="arabicParenR"/>
            </a:pPr>
            <a:r>
              <a:rPr lang="en-US" altLang="en-US"/>
              <a:t>This is the excerpt from the Kellogg’s 2018 Corporate Responsibility Report. In the section called “About this report”, the company stated that this report ~.</a:t>
            </a:r>
          </a:p>
          <a:p>
            <a:pPr marL="462458" indent="-462458" eaLnBrk="1" hangingPunct="1">
              <a:lnSpc>
                <a:spcPct val="150000"/>
              </a:lnSpc>
              <a:buFont typeface="Calibri" panose="020F0502020204030204" pitchFamily="34" charset="0"/>
              <a:buAutoNum type="arabicParenR"/>
            </a:pPr>
            <a:endParaRPr lang="en-US" altLang="en-US"/>
          </a:p>
        </p:txBody>
      </p:sp>
      <p:sp>
        <p:nvSpPr>
          <p:cNvPr id="76803" name="Slide Number Placeholder 3">
            <a:extLst>
              <a:ext uri="{FF2B5EF4-FFF2-40B4-BE49-F238E27FC236}">
                <a16:creationId xmlns:a16="http://schemas.microsoft.com/office/drawing/2014/main" id="{4FFBF460-3FF0-E61F-04EB-3416BB2F3F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1494" indent="-289036">
              <a:spcBef>
                <a:spcPct val="30000"/>
              </a:spcBef>
              <a:defRPr sz="1200">
                <a:solidFill>
                  <a:schemeClr val="tx1"/>
                </a:solidFill>
                <a:latin typeface="Calibri" panose="020F0502020204030204" pitchFamily="34" charset="0"/>
              </a:defRPr>
            </a:lvl2pPr>
            <a:lvl3pPr marL="1156145" indent="-231229">
              <a:spcBef>
                <a:spcPct val="30000"/>
              </a:spcBef>
              <a:defRPr sz="1200">
                <a:solidFill>
                  <a:schemeClr val="tx1"/>
                </a:solidFill>
                <a:latin typeface="Calibri" panose="020F0502020204030204" pitchFamily="34" charset="0"/>
              </a:defRPr>
            </a:lvl3pPr>
            <a:lvl4pPr marL="1618602" indent="-231229">
              <a:spcBef>
                <a:spcPct val="30000"/>
              </a:spcBef>
              <a:defRPr sz="1200">
                <a:solidFill>
                  <a:schemeClr val="tx1"/>
                </a:solidFill>
                <a:latin typeface="Calibri" panose="020F0502020204030204" pitchFamily="34" charset="0"/>
              </a:defRPr>
            </a:lvl4pPr>
            <a:lvl5pPr marL="2081060" indent="-231229">
              <a:spcBef>
                <a:spcPct val="30000"/>
              </a:spcBef>
              <a:defRPr sz="1200">
                <a:solidFill>
                  <a:schemeClr val="tx1"/>
                </a:solidFill>
                <a:latin typeface="Calibri" panose="020F0502020204030204" pitchFamily="34" charset="0"/>
              </a:defRPr>
            </a:lvl5pPr>
            <a:lvl6pPr marL="2543518" indent="-231229" eaLnBrk="0" fontAlgn="base" hangingPunct="0">
              <a:spcBef>
                <a:spcPct val="30000"/>
              </a:spcBef>
              <a:spcAft>
                <a:spcPct val="0"/>
              </a:spcAft>
              <a:defRPr sz="1200">
                <a:solidFill>
                  <a:schemeClr val="tx1"/>
                </a:solidFill>
                <a:latin typeface="Calibri" panose="020F0502020204030204" pitchFamily="34" charset="0"/>
              </a:defRPr>
            </a:lvl6pPr>
            <a:lvl7pPr marL="3005976" indent="-231229" eaLnBrk="0" fontAlgn="base" hangingPunct="0">
              <a:spcBef>
                <a:spcPct val="30000"/>
              </a:spcBef>
              <a:spcAft>
                <a:spcPct val="0"/>
              </a:spcAft>
              <a:defRPr sz="1200">
                <a:solidFill>
                  <a:schemeClr val="tx1"/>
                </a:solidFill>
                <a:latin typeface="Calibri" panose="020F0502020204030204" pitchFamily="34" charset="0"/>
              </a:defRPr>
            </a:lvl7pPr>
            <a:lvl8pPr marL="3468434" indent="-231229" eaLnBrk="0" fontAlgn="base" hangingPunct="0">
              <a:spcBef>
                <a:spcPct val="30000"/>
              </a:spcBef>
              <a:spcAft>
                <a:spcPct val="0"/>
              </a:spcAft>
              <a:defRPr sz="1200">
                <a:solidFill>
                  <a:schemeClr val="tx1"/>
                </a:solidFill>
                <a:latin typeface="Calibri" panose="020F0502020204030204" pitchFamily="34" charset="0"/>
              </a:defRPr>
            </a:lvl8pPr>
            <a:lvl9pPr marL="3930891" indent="-23122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FAA0BD3-FA93-47D2-B583-03C6757F126E}" type="slidenum">
              <a:rPr lang="en-US" altLang="en-US" smtClean="0"/>
              <a:pPr>
                <a:spcBef>
                  <a:spcPct val="0"/>
                </a:spcBef>
              </a:pPr>
              <a:t>29</a:t>
            </a:fld>
            <a:endParaRPr lang="en-US" altLang="en-US"/>
          </a:p>
        </p:txBody>
      </p:sp>
    </p:spTree>
    <p:extLst>
      <p:ext uri="{BB962C8B-B14F-4D97-AF65-F5344CB8AC3E}">
        <p14:creationId xmlns:p14="http://schemas.microsoft.com/office/powerpoint/2010/main" val="3902927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74EB1069-643F-4D42-D983-538A3117D9AA}"/>
              </a:ext>
            </a:extLst>
          </p:cNvPr>
          <p:cNvSpPr>
            <a:spLocks noGrp="1" noRot="1" noChangeAspect="1" noTextEdit="1"/>
          </p:cNvSpPr>
          <p:nvPr>
            <p:ph type="sldImg"/>
          </p:nvPr>
        </p:nvSpPr>
        <p:spPr bwMode="auto">
          <a:xfrm>
            <a:off x="2301875" y="520700"/>
            <a:ext cx="4633913" cy="2606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a:extLst>
              <a:ext uri="{FF2B5EF4-FFF2-40B4-BE49-F238E27FC236}">
                <a16:creationId xmlns:a16="http://schemas.microsoft.com/office/drawing/2014/main" id="{CF82A6F8-8002-60EA-1B49-D61D563E24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2458" indent="-462458" eaLnBrk="1" hangingPunct="1">
              <a:lnSpc>
                <a:spcPct val="150000"/>
              </a:lnSpc>
              <a:buFont typeface="Calibri" panose="020F0502020204030204" pitchFamily="34" charset="0"/>
              <a:buAutoNum type="arabicParenR"/>
            </a:pPr>
            <a:r>
              <a:rPr lang="en-US" altLang="en-US"/>
              <a:t>Here is an example from Nike’s 2021 Impact Report. In its CSR report, the company has separate section that mapping their ESG disclosure with the SASB standards. As you can see, for each of the accounting metrics, the company provide relevant information or reference on where you can find such information.</a:t>
            </a:r>
          </a:p>
          <a:p>
            <a:pPr marL="462458" indent="-462458" eaLnBrk="1" hangingPunct="1">
              <a:lnSpc>
                <a:spcPct val="150000"/>
              </a:lnSpc>
              <a:buFont typeface="Calibri" panose="020F0502020204030204" pitchFamily="34" charset="0"/>
              <a:buAutoNum type="arabicParenR"/>
            </a:pPr>
            <a:endParaRPr lang="en-US" altLang="en-US"/>
          </a:p>
        </p:txBody>
      </p:sp>
      <p:sp>
        <p:nvSpPr>
          <p:cNvPr id="78851" name="Slide Number Placeholder 3">
            <a:extLst>
              <a:ext uri="{FF2B5EF4-FFF2-40B4-BE49-F238E27FC236}">
                <a16:creationId xmlns:a16="http://schemas.microsoft.com/office/drawing/2014/main" id="{28AE0802-EEE1-4928-00A6-94F03EC776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1494" indent="-289036">
              <a:spcBef>
                <a:spcPct val="30000"/>
              </a:spcBef>
              <a:defRPr sz="1200">
                <a:solidFill>
                  <a:schemeClr val="tx1"/>
                </a:solidFill>
                <a:latin typeface="Calibri" panose="020F0502020204030204" pitchFamily="34" charset="0"/>
              </a:defRPr>
            </a:lvl2pPr>
            <a:lvl3pPr marL="1156145" indent="-231229">
              <a:spcBef>
                <a:spcPct val="30000"/>
              </a:spcBef>
              <a:defRPr sz="1200">
                <a:solidFill>
                  <a:schemeClr val="tx1"/>
                </a:solidFill>
                <a:latin typeface="Calibri" panose="020F0502020204030204" pitchFamily="34" charset="0"/>
              </a:defRPr>
            </a:lvl3pPr>
            <a:lvl4pPr marL="1618602" indent="-231229">
              <a:spcBef>
                <a:spcPct val="30000"/>
              </a:spcBef>
              <a:defRPr sz="1200">
                <a:solidFill>
                  <a:schemeClr val="tx1"/>
                </a:solidFill>
                <a:latin typeface="Calibri" panose="020F0502020204030204" pitchFamily="34" charset="0"/>
              </a:defRPr>
            </a:lvl4pPr>
            <a:lvl5pPr marL="2081060" indent="-231229">
              <a:spcBef>
                <a:spcPct val="30000"/>
              </a:spcBef>
              <a:defRPr sz="1200">
                <a:solidFill>
                  <a:schemeClr val="tx1"/>
                </a:solidFill>
                <a:latin typeface="Calibri" panose="020F0502020204030204" pitchFamily="34" charset="0"/>
              </a:defRPr>
            </a:lvl5pPr>
            <a:lvl6pPr marL="2543518" indent="-231229" eaLnBrk="0" fontAlgn="base" hangingPunct="0">
              <a:spcBef>
                <a:spcPct val="30000"/>
              </a:spcBef>
              <a:spcAft>
                <a:spcPct val="0"/>
              </a:spcAft>
              <a:defRPr sz="1200">
                <a:solidFill>
                  <a:schemeClr val="tx1"/>
                </a:solidFill>
                <a:latin typeface="Calibri" panose="020F0502020204030204" pitchFamily="34" charset="0"/>
              </a:defRPr>
            </a:lvl6pPr>
            <a:lvl7pPr marL="3005976" indent="-231229" eaLnBrk="0" fontAlgn="base" hangingPunct="0">
              <a:spcBef>
                <a:spcPct val="30000"/>
              </a:spcBef>
              <a:spcAft>
                <a:spcPct val="0"/>
              </a:spcAft>
              <a:defRPr sz="1200">
                <a:solidFill>
                  <a:schemeClr val="tx1"/>
                </a:solidFill>
                <a:latin typeface="Calibri" panose="020F0502020204030204" pitchFamily="34" charset="0"/>
              </a:defRPr>
            </a:lvl7pPr>
            <a:lvl8pPr marL="3468434" indent="-231229" eaLnBrk="0" fontAlgn="base" hangingPunct="0">
              <a:spcBef>
                <a:spcPct val="30000"/>
              </a:spcBef>
              <a:spcAft>
                <a:spcPct val="0"/>
              </a:spcAft>
              <a:defRPr sz="1200">
                <a:solidFill>
                  <a:schemeClr val="tx1"/>
                </a:solidFill>
                <a:latin typeface="Calibri" panose="020F0502020204030204" pitchFamily="34" charset="0"/>
              </a:defRPr>
            </a:lvl8pPr>
            <a:lvl9pPr marL="3930891" indent="-23122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DAA019B-05EC-486F-B916-8BBC7632E98F}" type="slidenum">
              <a:rPr lang="en-US" altLang="en-US" smtClean="0"/>
              <a:pPr>
                <a:spcBef>
                  <a:spcPct val="0"/>
                </a:spcBef>
              </a:pPr>
              <a:t>30</a:t>
            </a:fld>
            <a:endParaRPr lang="en-US" altLang="en-US"/>
          </a:p>
        </p:txBody>
      </p:sp>
    </p:spTree>
    <p:extLst>
      <p:ext uri="{BB962C8B-B14F-4D97-AF65-F5344CB8AC3E}">
        <p14:creationId xmlns:p14="http://schemas.microsoft.com/office/powerpoint/2010/main" val="2952774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a:extLst>
              <a:ext uri="{FF2B5EF4-FFF2-40B4-BE49-F238E27FC236}">
                <a16:creationId xmlns:a16="http://schemas.microsoft.com/office/drawing/2014/main" id="{1FACA41B-7E68-B25F-E4E8-77148B357907}"/>
              </a:ext>
            </a:extLst>
          </p:cNvPr>
          <p:cNvSpPr>
            <a:spLocks noGrp="1" noRot="1" noChangeAspect="1" noTextEdit="1"/>
          </p:cNvSpPr>
          <p:nvPr>
            <p:ph type="sldImg"/>
          </p:nvPr>
        </p:nvSpPr>
        <p:spPr bwMode="auto">
          <a:xfrm>
            <a:off x="2301875" y="520700"/>
            <a:ext cx="4633913" cy="2606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es Placeholder 2">
            <a:extLst>
              <a:ext uri="{FF2B5EF4-FFF2-40B4-BE49-F238E27FC236}">
                <a16:creationId xmlns:a16="http://schemas.microsoft.com/office/drawing/2014/main" id="{CC161B0D-6BC7-B3FB-96B9-3627B28E9D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atinLnBrk="1"/>
            <a:r>
              <a:rPr lang="en-US" altLang="en-US"/>
              <a:t>Our empirical model is quite straight forward. </a:t>
            </a:r>
          </a:p>
          <a:p>
            <a:pPr latinLnBrk="1"/>
            <a:r>
              <a:rPr lang="en-US" altLang="en-US"/>
              <a:t>To test the potential determinants of SASB adoption, we regress the indicator for SASB adoption on several firm characteristics.</a:t>
            </a:r>
          </a:p>
          <a:p>
            <a:pPr latinLnBrk="1"/>
            <a:r>
              <a:rPr lang="en-US" altLang="en-US"/>
              <a:t>As a proxy for peer effect, we include PeerRatio variable, which is the proportion of SASB adopting peers within the same industry as of the beginning of the period. Since this variable is highly dependent on industry classification used, we test with three different proxies. The first and the second proxy variables are based on SASB industry classification, where PeerRatio SW is the size-weighted peer ratio and PeerRatio EW is the equal-weighted peer ratio. Our third proxy variable is based on Hoberg &amp; Phillip’s textual based industry classification. This industry classification is generated using textual similarity of product description section of 10-K report. It also provides similarity score between two companies. So we use this similarity score as a weight in calculating peer ratio to test whether companies are influenced by more similar peers.</a:t>
            </a:r>
          </a:p>
          <a:p>
            <a:pPr latinLnBrk="1"/>
            <a:r>
              <a:rPr lang="en-US" altLang="en-US"/>
              <a:t>SusIO is included to test the effect of institutional investors. Especially, we focus on institutional investors who care about ESG issues since they are likely to influence firms’ ESG reporting practices among other investors. Those investors are identified using UN PRI signatory.</a:t>
            </a:r>
          </a:p>
          <a:p>
            <a:pPr latinLnBrk="1"/>
            <a:r>
              <a:rPr lang="en-US" altLang="en-US"/>
              <a:t>Factors that generally affect voluntary disclosure are included, such as ~.</a:t>
            </a:r>
          </a:p>
        </p:txBody>
      </p:sp>
      <p:sp>
        <p:nvSpPr>
          <p:cNvPr id="82947" name="Slide Number Placeholder 3">
            <a:extLst>
              <a:ext uri="{FF2B5EF4-FFF2-40B4-BE49-F238E27FC236}">
                <a16:creationId xmlns:a16="http://schemas.microsoft.com/office/drawing/2014/main" id="{4F5D5B96-73B7-E87D-8752-074370162C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1494" indent="-289036">
              <a:spcBef>
                <a:spcPct val="30000"/>
              </a:spcBef>
              <a:defRPr sz="1200">
                <a:solidFill>
                  <a:schemeClr val="tx1"/>
                </a:solidFill>
                <a:latin typeface="Calibri" panose="020F0502020204030204" pitchFamily="34" charset="0"/>
              </a:defRPr>
            </a:lvl2pPr>
            <a:lvl3pPr marL="1156145" indent="-231229">
              <a:spcBef>
                <a:spcPct val="30000"/>
              </a:spcBef>
              <a:defRPr sz="1200">
                <a:solidFill>
                  <a:schemeClr val="tx1"/>
                </a:solidFill>
                <a:latin typeface="Calibri" panose="020F0502020204030204" pitchFamily="34" charset="0"/>
              </a:defRPr>
            </a:lvl3pPr>
            <a:lvl4pPr marL="1618602" indent="-231229">
              <a:spcBef>
                <a:spcPct val="30000"/>
              </a:spcBef>
              <a:defRPr sz="1200">
                <a:solidFill>
                  <a:schemeClr val="tx1"/>
                </a:solidFill>
                <a:latin typeface="Calibri" panose="020F0502020204030204" pitchFamily="34" charset="0"/>
              </a:defRPr>
            </a:lvl4pPr>
            <a:lvl5pPr marL="2081060" indent="-231229">
              <a:spcBef>
                <a:spcPct val="30000"/>
              </a:spcBef>
              <a:defRPr sz="1200">
                <a:solidFill>
                  <a:schemeClr val="tx1"/>
                </a:solidFill>
                <a:latin typeface="Calibri" panose="020F0502020204030204" pitchFamily="34" charset="0"/>
              </a:defRPr>
            </a:lvl5pPr>
            <a:lvl6pPr marL="2543518" indent="-231229" eaLnBrk="0" fontAlgn="base" hangingPunct="0">
              <a:spcBef>
                <a:spcPct val="30000"/>
              </a:spcBef>
              <a:spcAft>
                <a:spcPct val="0"/>
              </a:spcAft>
              <a:defRPr sz="1200">
                <a:solidFill>
                  <a:schemeClr val="tx1"/>
                </a:solidFill>
                <a:latin typeface="Calibri" panose="020F0502020204030204" pitchFamily="34" charset="0"/>
              </a:defRPr>
            </a:lvl6pPr>
            <a:lvl7pPr marL="3005976" indent="-231229" eaLnBrk="0" fontAlgn="base" hangingPunct="0">
              <a:spcBef>
                <a:spcPct val="30000"/>
              </a:spcBef>
              <a:spcAft>
                <a:spcPct val="0"/>
              </a:spcAft>
              <a:defRPr sz="1200">
                <a:solidFill>
                  <a:schemeClr val="tx1"/>
                </a:solidFill>
                <a:latin typeface="Calibri" panose="020F0502020204030204" pitchFamily="34" charset="0"/>
              </a:defRPr>
            </a:lvl7pPr>
            <a:lvl8pPr marL="3468434" indent="-231229" eaLnBrk="0" fontAlgn="base" hangingPunct="0">
              <a:spcBef>
                <a:spcPct val="30000"/>
              </a:spcBef>
              <a:spcAft>
                <a:spcPct val="0"/>
              </a:spcAft>
              <a:defRPr sz="1200">
                <a:solidFill>
                  <a:schemeClr val="tx1"/>
                </a:solidFill>
                <a:latin typeface="Calibri" panose="020F0502020204030204" pitchFamily="34" charset="0"/>
              </a:defRPr>
            </a:lvl8pPr>
            <a:lvl9pPr marL="3930891" indent="-231229" eaLnBrk="0" fontAlgn="base" hangingPunct="0">
              <a:spcBef>
                <a:spcPct val="30000"/>
              </a:spcBef>
              <a:spcAft>
                <a:spcPct val="0"/>
              </a:spcAft>
              <a:defRPr sz="1200">
                <a:solidFill>
                  <a:schemeClr val="tx1"/>
                </a:solidFill>
                <a:latin typeface="Calibri" panose="020F0502020204030204" pitchFamily="34" charset="0"/>
              </a:defRPr>
            </a:lvl9pPr>
          </a:lstStyle>
          <a:p>
            <a:pPr defTabSz="924916">
              <a:spcBef>
                <a:spcPct val="0"/>
              </a:spcBef>
              <a:defRPr/>
            </a:pPr>
            <a:fld id="{776E465E-1A76-4328-837D-B0F1DB4C3496}" type="slidenum">
              <a:rPr lang="en-US" altLang="en-US">
                <a:solidFill>
                  <a:prstClr val="black"/>
                </a:solidFill>
              </a:rPr>
              <a:pPr defTabSz="924916">
                <a:spcBef>
                  <a:spcPct val="0"/>
                </a:spcBef>
                <a:defRPr/>
              </a:pPr>
              <a:t>31</a:t>
            </a:fld>
            <a:endParaRPr lang="en-US" altLang="en-US">
              <a:solidFill>
                <a:prstClr val="black"/>
              </a:solidFill>
            </a:endParaRPr>
          </a:p>
        </p:txBody>
      </p:sp>
    </p:spTree>
    <p:extLst>
      <p:ext uri="{BB962C8B-B14F-4D97-AF65-F5344CB8AC3E}">
        <p14:creationId xmlns:p14="http://schemas.microsoft.com/office/powerpoint/2010/main" val="503181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B6B120B3-3E12-9143-E36D-99DE53A359EC}"/>
              </a:ext>
            </a:extLst>
          </p:cNvPr>
          <p:cNvSpPr>
            <a:spLocks noGrp="1" noRot="1" noChangeAspect="1" noTextEdit="1"/>
          </p:cNvSpPr>
          <p:nvPr>
            <p:ph type="sldImg"/>
          </p:nvPr>
        </p:nvSpPr>
        <p:spPr bwMode="auto">
          <a:xfrm>
            <a:off x="2301875" y="520700"/>
            <a:ext cx="4633913" cy="2606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77D20A04-E617-C5F8-3B46-31B55147F6E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2458" indent="-462458" eaLnBrk="1" hangingPunct="1">
              <a:lnSpc>
                <a:spcPct val="150000"/>
              </a:lnSpc>
              <a:buFont typeface="Calibri" panose="020F0502020204030204" pitchFamily="34" charset="0"/>
              <a:buAutoNum type="arabicParenR"/>
            </a:pPr>
            <a:endParaRPr lang="en-US" altLang="en-US"/>
          </a:p>
        </p:txBody>
      </p:sp>
      <p:sp>
        <p:nvSpPr>
          <p:cNvPr id="72707" name="Slide Number Placeholder 3">
            <a:extLst>
              <a:ext uri="{FF2B5EF4-FFF2-40B4-BE49-F238E27FC236}">
                <a16:creationId xmlns:a16="http://schemas.microsoft.com/office/drawing/2014/main" id="{12A24EF9-BC2E-2508-BED8-EF6060ABC0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1494" indent="-289036">
              <a:spcBef>
                <a:spcPct val="30000"/>
              </a:spcBef>
              <a:defRPr sz="1200">
                <a:solidFill>
                  <a:schemeClr val="tx1"/>
                </a:solidFill>
                <a:latin typeface="Calibri" panose="020F0502020204030204" pitchFamily="34" charset="0"/>
              </a:defRPr>
            </a:lvl2pPr>
            <a:lvl3pPr marL="1156145" indent="-231229">
              <a:spcBef>
                <a:spcPct val="30000"/>
              </a:spcBef>
              <a:defRPr sz="1200">
                <a:solidFill>
                  <a:schemeClr val="tx1"/>
                </a:solidFill>
                <a:latin typeface="Calibri" panose="020F0502020204030204" pitchFamily="34" charset="0"/>
              </a:defRPr>
            </a:lvl3pPr>
            <a:lvl4pPr marL="1618602" indent="-231229">
              <a:spcBef>
                <a:spcPct val="30000"/>
              </a:spcBef>
              <a:defRPr sz="1200">
                <a:solidFill>
                  <a:schemeClr val="tx1"/>
                </a:solidFill>
                <a:latin typeface="Calibri" panose="020F0502020204030204" pitchFamily="34" charset="0"/>
              </a:defRPr>
            </a:lvl4pPr>
            <a:lvl5pPr marL="2081060" indent="-231229">
              <a:spcBef>
                <a:spcPct val="30000"/>
              </a:spcBef>
              <a:defRPr sz="1200">
                <a:solidFill>
                  <a:schemeClr val="tx1"/>
                </a:solidFill>
                <a:latin typeface="Calibri" panose="020F0502020204030204" pitchFamily="34" charset="0"/>
              </a:defRPr>
            </a:lvl5pPr>
            <a:lvl6pPr marL="2543518" indent="-231229" eaLnBrk="0" fontAlgn="base" hangingPunct="0">
              <a:spcBef>
                <a:spcPct val="30000"/>
              </a:spcBef>
              <a:spcAft>
                <a:spcPct val="0"/>
              </a:spcAft>
              <a:defRPr sz="1200">
                <a:solidFill>
                  <a:schemeClr val="tx1"/>
                </a:solidFill>
                <a:latin typeface="Calibri" panose="020F0502020204030204" pitchFamily="34" charset="0"/>
              </a:defRPr>
            </a:lvl6pPr>
            <a:lvl7pPr marL="3005976" indent="-231229" eaLnBrk="0" fontAlgn="base" hangingPunct="0">
              <a:spcBef>
                <a:spcPct val="30000"/>
              </a:spcBef>
              <a:spcAft>
                <a:spcPct val="0"/>
              </a:spcAft>
              <a:defRPr sz="1200">
                <a:solidFill>
                  <a:schemeClr val="tx1"/>
                </a:solidFill>
                <a:latin typeface="Calibri" panose="020F0502020204030204" pitchFamily="34" charset="0"/>
              </a:defRPr>
            </a:lvl7pPr>
            <a:lvl8pPr marL="3468434" indent="-231229" eaLnBrk="0" fontAlgn="base" hangingPunct="0">
              <a:spcBef>
                <a:spcPct val="30000"/>
              </a:spcBef>
              <a:spcAft>
                <a:spcPct val="0"/>
              </a:spcAft>
              <a:defRPr sz="1200">
                <a:solidFill>
                  <a:schemeClr val="tx1"/>
                </a:solidFill>
                <a:latin typeface="Calibri" panose="020F0502020204030204" pitchFamily="34" charset="0"/>
              </a:defRPr>
            </a:lvl8pPr>
            <a:lvl9pPr marL="3930891" indent="-231229" eaLnBrk="0" fontAlgn="base" hangingPunct="0">
              <a:spcBef>
                <a:spcPct val="30000"/>
              </a:spcBef>
              <a:spcAft>
                <a:spcPct val="0"/>
              </a:spcAft>
              <a:defRPr sz="1200">
                <a:solidFill>
                  <a:schemeClr val="tx1"/>
                </a:solidFill>
                <a:latin typeface="Calibri" panose="020F0502020204030204" pitchFamily="34" charset="0"/>
              </a:defRPr>
            </a:lvl9pPr>
          </a:lstStyle>
          <a:p>
            <a:pPr defTabSz="924916">
              <a:spcBef>
                <a:spcPct val="0"/>
              </a:spcBef>
              <a:defRPr/>
            </a:pPr>
            <a:fld id="{5371D8B1-0823-4D97-A17F-E5AB2E54EB5B}" type="slidenum">
              <a:rPr lang="en-US" altLang="en-US">
                <a:solidFill>
                  <a:prstClr val="black"/>
                </a:solidFill>
              </a:rPr>
              <a:pPr defTabSz="924916">
                <a:spcBef>
                  <a:spcPct val="0"/>
                </a:spcBef>
                <a:defRPr/>
              </a:pPr>
              <a:t>33</a:t>
            </a:fld>
            <a:endParaRPr lang="en-US"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a:extLst>
              <a:ext uri="{FF2B5EF4-FFF2-40B4-BE49-F238E27FC236}">
                <a16:creationId xmlns:a16="http://schemas.microsoft.com/office/drawing/2014/main" id="{62A4F6A7-749C-93C4-C379-EC1C0F2F17AA}"/>
              </a:ext>
            </a:extLst>
          </p:cNvPr>
          <p:cNvSpPr>
            <a:spLocks noGrp="1" noRot="1" noChangeAspect="1" noTextEdit="1"/>
          </p:cNvSpPr>
          <p:nvPr>
            <p:ph type="sldImg"/>
          </p:nvPr>
        </p:nvSpPr>
        <p:spPr bwMode="auto">
          <a:xfrm>
            <a:off x="2301875" y="520700"/>
            <a:ext cx="4633913" cy="2606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a:extLst>
              <a:ext uri="{FF2B5EF4-FFF2-40B4-BE49-F238E27FC236}">
                <a16:creationId xmlns:a16="http://schemas.microsoft.com/office/drawing/2014/main" id="{A4ADC1E0-21A2-E92F-E0D7-9853A0330D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2458" indent="-462458" eaLnBrk="1" hangingPunct="1">
              <a:lnSpc>
                <a:spcPct val="150000"/>
              </a:lnSpc>
              <a:buFont typeface="Calibri" panose="020F0502020204030204" pitchFamily="34" charset="0"/>
              <a:buAutoNum type="arabicParenR"/>
            </a:pPr>
            <a:endParaRPr lang="en-US" altLang="en-US"/>
          </a:p>
        </p:txBody>
      </p:sp>
      <p:sp>
        <p:nvSpPr>
          <p:cNvPr id="84995" name="Slide Number Placeholder 3">
            <a:extLst>
              <a:ext uri="{FF2B5EF4-FFF2-40B4-BE49-F238E27FC236}">
                <a16:creationId xmlns:a16="http://schemas.microsoft.com/office/drawing/2014/main" id="{1699FA28-9C5B-2E5A-4A96-8ACA94AC6F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1494" indent="-289036">
              <a:spcBef>
                <a:spcPct val="30000"/>
              </a:spcBef>
              <a:defRPr sz="1200">
                <a:solidFill>
                  <a:schemeClr val="tx1"/>
                </a:solidFill>
                <a:latin typeface="Calibri" panose="020F0502020204030204" pitchFamily="34" charset="0"/>
              </a:defRPr>
            </a:lvl2pPr>
            <a:lvl3pPr marL="1156145" indent="-231229">
              <a:spcBef>
                <a:spcPct val="30000"/>
              </a:spcBef>
              <a:defRPr sz="1200">
                <a:solidFill>
                  <a:schemeClr val="tx1"/>
                </a:solidFill>
                <a:latin typeface="Calibri" panose="020F0502020204030204" pitchFamily="34" charset="0"/>
              </a:defRPr>
            </a:lvl3pPr>
            <a:lvl4pPr marL="1618602" indent="-231229">
              <a:spcBef>
                <a:spcPct val="30000"/>
              </a:spcBef>
              <a:defRPr sz="1200">
                <a:solidFill>
                  <a:schemeClr val="tx1"/>
                </a:solidFill>
                <a:latin typeface="Calibri" panose="020F0502020204030204" pitchFamily="34" charset="0"/>
              </a:defRPr>
            </a:lvl4pPr>
            <a:lvl5pPr marL="2081060" indent="-231229">
              <a:spcBef>
                <a:spcPct val="30000"/>
              </a:spcBef>
              <a:defRPr sz="1200">
                <a:solidFill>
                  <a:schemeClr val="tx1"/>
                </a:solidFill>
                <a:latin typeface="Calibri" panose="020F0502020204030204" pitchFamily="34" charset="0"/>
              </a:defRPr>
            </a:lvl5pPr>
            <a:lvl6pPr marL="2543518" indent="-231229" eaLnBrk="0" fontAlgn="base" hangingPunct="0">
              <a:spcBef>
                <a:spcPct val="30000"/>
              </a:spcBef>
              <a:spcAft>
                <a:spcPct val="0"/>
              </a:spcAft>
              <a:defRPr sz="1200">
                <a:solidFill>
                  <a:schemeClr val="tx1"/>
                </a:solidFill>
                <a:latin typeface="Calibri" panose="020F0502020204030204" pitchFamily="34" charset="0"/>
              </a:defRPr>
            </a:lvl6pPr>
            <a:lvl7pPr marL="3005976" indent="-231229" eaLnBrk="0" fontAlgn="base" hangingPunct="0">
              <a:spcBef>
                <a:spcPct val="30000"/>
              </a:spcBef>
              <a:spcAft>
                <a:spcPct val="0"/>
              </a:spcAft>
              <a:defRPr sz="1200">
                <a:solidFill>
                  <a:schemeClr val="tx1"/>
                </a:solidFill>
                <a:latin typeface="Calibri" panose="020F0502020204030204" pitchFamily="34" charset="0"/>
              </a:defRPr>
            </a:lvl7pPr>
            <a:lvl8pPr marL="3468434" indent="-231229" eaLnBrk="0" fontAlgn="base" hangingPunct="0">
              <a:spcBef>
                <a:spcPct val="30000"/>
              </a:spcBef>
              <a:spcAft>
                <a:spcPct val="0"/>
              </a:spcAft>
              <a:defRPr sz="1200">
                <a:solidFill>
                  <a:schemeClr val="tx1"/>
                </a:solidFill>
                <a:latin typeface="Calibri" panose="020F0502020204030204" pitchFamily="34" charset="0"/>
              </a:defRPr>
            </a:lvl8pPr>
            <a:lvl9pPr marL="3930891" indent="-231229" eaLnBrk="0" fontAlgn="base" hangingPunct="0">
              <a:spcBef>
                <a:spcPct val="30000"/>
              </a:spcBef>
              <a:spcAft>
                <a:spcPct val="0"/>
              </a:spcAft>
              <a:defRPr sz="1200">
                <a:solidFill>
                  <a:schemeClr val="tx1"/>
                </a:solidFill>
                <a:latin typeface="Calibri" panose="020F0502020204030204" pitchFamily="34" charset="0"/>
              </a:defRPr>
            </a:lvl9pPr>
          </a:lstStyle>
          <a:p>
            <a:pPr defTabSz="924916">
              <a:spcBef>
                <a:spcPct val="0"/>
              </a:spcBef>
              <a:defRPr/>
            </a:pPr>
            <a:fld id="{0C7EF38E-4A48-430B-9012-2FF0484B3479}" type="slidenum">
              <a:rPr lang="en-US" altLang="en-US">
                <a:solidFill>
                  <a:prstClr val="black"/>
                </a:solidFill>
              </a:rPr>
              <a:pPr defTabSz="924916">
                <a:spcBef>
                  <a:spcPct val="0"/>
                </a:spcBef>
                <a:defRPr/>
              </a:pPr>
              <a:t>34</a:t>
            </a:fld>
            <a:endParaRPr lang="en-US"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93945B99-032D-4915-21D6-365A0CEF6C47}"/>
              </a:ext>
            </a:extLst>
          </p:cNvPr>
          <p:cNvSpPr>
            <a:spLocks noGrp="1" noRot="1" noChangeAspect="1" noTextEdit="1"/>
          </p:cNvSpPr>
          <p:nvPr>
            <p:ph type="sldImg"/>
          </p:nvPr>
        </p:nvSpPr>
        <p:spPr bwMode="auto">
          <a:xfrm>
            <a:off x="2301875" y="520700"/>
            <a:ext cx="4633913" cy="2606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a:extLst>
              <a:ext uri="{FF2B5EF4-FFF2-40B4-BE49-F238E27FC236}">
                <a16:creationId xmlns:a16="http://schemas.microsoft.com/office/drawing/2014/main" id="{BB242174-45B2-4AC5-B3CA-BD5F81FB34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atinLnBrk="1"/>
            <a:endParaRPr lang="en-US" altLang="en-US"/>
          </a:p>
        </p:txBody>
      </p:sp>
      <p:sp>
        <p:nvSpPr>
          <p:cNvPr id="80899" name="Slide Number Placeholder 3">
            <a:extLst>
              <a:ext uri="{FF2B5EF4-FFF2-40B4-BE49-F238E27FC236}">
                <a16:creationId xmlns:a16="http://schemas.microsoft.com/office/drawing/2014/main" id="{3C6260EE-8DA0-9509-1C7D-37DEAEE934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1494" indent="-289036">
              <a:spcBef>
                <a:spcPct val="30000"/>
              </a:spcBef>
              <a:defRPr sz="1200">
                <a:solidFill>
                  <a:schemeClr val="tx1"/>
                </a:solidFill>
                <a:latin typeface="Calibri" panose="020F0502020204030204" pitchFamily="34" charset="0"/>
              </a:defRPr>
            </a:lvl2pPr>
            <a:lvl3pPr marL="1156145" indent="-231229">
              <a:spcBef>
                <a:spcPct val="30000"/>
              </a:spcBef>
              <a:defRPr sz="1200">
                <a:solidFill>
                  <a:schemeClr val="tx1"/>
                </a:solidFill>
                <a:latin typeface="Calibri" panose="020F0502020204030204" pitchFamily="34" charset="0"/>
              </a:defRPr>
            </a:lvl3pPr>
            <a:lvl4pPr marL="1618602" indent="-231229">
              <a:spcBef>
                <a:spcPct val="30000"/>
              </a:spcBef>
              <a:defRPr sz="1200">
                <a:solidFill>
                  <a:schemeClr val="tx1"/>
                </a:solidFill>
                <a:latin typeface="Calibri" panose="020F0502020204030204" pitchFamily="34" charset="0"/>
              </a:defRPr>
            </a:lvl4pPr>
            <a:lvl5pPr marL="2081060" indent="-231229">
              <a:spcBef>
                <a:spcPct val="30000"/>
              </a:spcBef>
              <a:defRPr sz="1200">
                <a:solidFill>
                  <a:schemeClr val="tx1"/>
                </a:solidFill>
                <a:latin typeface="Calibri" panose="020F0502020204030204" pitchFamily="34" charset="0"/>
              </a:defRPr>
            </a:lvl5pPr>
            <a:lvl6pPr marL="2543518" indent="-231229" eaLnBrk="0" fontAlgn="base" hangingPunct="0">
              <a:spcBef>
                <a:spcPct val="30000"/>
              </a:spcBef>
              <a:spcAft>
                <a:spcPct val="0"/>
              </a:spcAft>
              <a:defRPr sz="1200">
                <a:solidFill>
                  <a:schemeClr val="tx1"/>
                </a:solidFill>
                <a:latin typeface="Calibri" panose="020F0502020204030204" pitchFamily="34" charset="0"/>
              </a:defRPr>
            </a:lvl6pPr>
            <a:lvl7pPr marL="3005976" indent="-231229" eaLnBrk="0" fontAlgn="base" hangingPunct="0">
              <a:spcBef>
                <a:spcPct val="30000"/>
              </a:spcBef>
              <a:spcAft>
                <a:spcPct val="0"/>
              </a:spcAft>
              <a:defRPr sz="1200">
                <a:solidFill>
                  <a:schemeClr val="tx1"/>
                </a:solidFill>
                <a:latin typeface="Calibri" panose="020F0502020204030204" pitchFamily="34" charset="0"/>
              </a:defRPr>
            </a:lvl7pPr>
            <a:lvl8pPr marL="3468434" indent="-231229" eaLnBrk="0" fontAlgn="base" hangingPunct="0">
              <a:spcBef>
                <a:spcPct val="30000"/>
              </a:spcBef>
              <a:spcAft>
                <a:spcPct val="0"/>
              </a:spcAft>
              <a:defRPr sz="1200">
                <a:solidFill>
                  <a:schemeClr val="tx1"/>
                </a:solidFill>
                <a:latin typeface="Calibri" panose="020F0502020204030204" pitchFamily="34" charset="0"/>
              </a:defRPr>
            </a:lvl8pPr>
            <a:lvl9pPr marL="3930891" indent="-231229" eaLnBrk="0" fontAlgn="base" hangingPunct="0">
              <a:spcBef>
                <a:spcPct val="30000"/>
              </a:spcBef>
              <a:spcAft>
                <a:spcPct val="0"/>
              </a:spcAft>
              <a:defRPr sz="1200">
                <a:solidFill>
                  <a:schemeClr val="tx1"/>
                </a:solidFill>
                <a:latin typeface="Calibri" panose="020F0502020204030204" pitchFamily="34" charset="0"/>
              </a:defRPr>
            </a:lvl9pPr>
          </a:lstStyle>
          <a:p>
            <a:pPr defTabSz="924916">
              <a:spcBef>
                <a:spcPct val="0"/>
              </a:spcBef>
              <a:defRPr/>
            </a:pPr>
            <a:fld id="{A5BC7DEA-6949-48A2-88B2-05E506D350D7}" type="slidenum">
              <a:rPr lang="en-US" altLang="en-US">
                <a:solidFill>
                  <a:prstClr val="black"/>
                </a:solidFill>
              </a:rPr>
              <a:pPr defTabSz="924916">
                <a:spcBef>
                  <a:spcPct val="0"/>
                </a:spcBef>
                <a:defRPr/>
              </a:pPr>
              <a:t>35</a:t>
            </a:fld>
            <a:endParaRPr lang="en-US"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2400" dirty="0"/>
              <a:t>Larger firms tend to lead when it comes to adopting sustainability disclosure practices</a:t>
            </a:r>
          </a:p>
          <a:p>
            <a:pPr lvl="1"/>
            <a:r>
              <a:rPr lang="en-US" sz="2400" dirty="0"/>
              <a:t>our results may not generalize to smaller firms</a:t>
            </a:r>
          </a:p>
          <a:p>
            <a:r>
              <a:rPr lang="en-US" sz="2400" dirty="0">
                <a:solidFill>
                  <a:srgbClr val="006600"/>
                </a:solidFill>
              </a:rPr>
              <a:t>Voluntary choice gives insights into relative cost/benefits for the adopters, but not for the non-adopters</a:t>
            </a:r>
          </a:p>
          <a:p>
            <a:pPr lvl="1"/>
            <a:r>
              <a:rPr lang="en-US" sz="2400" dirty="0">
                <a:solidFill>
                  <a:srgbClr val="006600"/>
                </a:solidFill>
              </a:rPr>
              <a:t>we can’t conclude that all companies would respond in the same way, if disclosures became mandatory</a:t>
            </a:r>
          </a:p>
          <a:p>
            <a:r>
              <a:rPr lang="en-US" sz="2400" dirty="0"/>
              <a:t>It is still possible that real effects are the outcome of collective changes within firms (e.g., sustainability committees, top management involvement, adoption of other frameworks)</a:t>
            </a:r>
          </a:p>
          <a:p>
            <a:pPr marL="462458" lvl="1"/>
            <a:endParaRPr lang="en-US" sz="2400" dirty="0"/>
          </a:p>
          <a:p>
            <a:endParaRPr lang="en-US" sz="2800" dirty="0"/>
          </a:p>
          <a:p>
            <a:endParaRPr lang="en-US" sz="800" dirty="0"/>
          </a:p>
          <a:p>
            <a:endParaRPr lang="en-US" sz="800" dirty="0"/>
          </a:p>
        </p:txBody>
      </p:sp>
      <p:sp>
        <p:nvSpPr>
          <p:cNvPr id="4" name="Slide Number Placeholder 3"/>
          <p:cNvSpPr>
            <a:spLocks noGrp="1"/>
          </p:cNvSpPr>
          <p:nvPr>
            <p:ph type="sldNum" sz="quarter" idx="5"/>
          </p:nvPr>
        </p:nvSpPr>
        <p:spPr/>
        <p:txBody>
          <a:bodyPr/>
          <a:lstStyle/>
          <a:p>
            <a:fld id="{63677D7F-2C6D-4352-BE2A-CD1ED3777D8B}" type="slidenum">
              <a:rPr lang="en-US" smtClean="0"/>
              <a:t>37</a:t>
            </a:fld>
            <a:endParaRPr lang="en-US"/>
          </a:p>
        </p:txBody>
      </p:sp>
    </p:spTree>
    <p:extLst>
      <p:ext uri="{BB962C8B-B14F-4D97-AF65-F5344CB8AC3E}">
        <p14:creationId xmlns:p14="http://schemas.microsoft.com/office/powerpoint/2010/main" val="3392805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3913" cy="2606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9BF04ED0-7A70-4C22-9F90-E6F125C41B59}" type="slidenum">
              <a:rPr lang="en-US" altLang="ko-Kore-KR">
                <a:solidFill>
                  <a:prstClr val="black"/>
                </a:solidFill>
              </a:rPr>
              <a:pPr defTabSz="924916">
                <a:defRPr/>
              </a:pPr>
              <a:t>4</a:t>
            </a:fld>
            <a:endParaRPr lang="en-US" altLang="ko-Kore-KR">
              <a:solidFill>
                <a:prstClr val="black"/>
              </a:solidFill>
            </a:endParaRPr>
          </a:p>
        </p:txBody>
      </p:sp>
    </p:spTree>
    <p:extLst>
      <p:ext uri="{BB962C8B-B14F-4D97-AF65-F5344CB8AC3E}">
        <p14:creationId xmlns:p14="http://schemas.microsoft.com/office/powerpoint/2010/main" val="953919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BF04ED0-7A70-4C22-9F90-E6F125C41B59}" type="slidenum">
              <a:rPr lang="en-US" altLang="ko-Kore-KR" smtClean="0"/>
              <a:pPr>
                <a:defRPr/>
              </a:pPr>
              <a:t>38</a:t>
            </a:fld>
            <a:endParaRPr lang="en-US" altLang="ko-Kore-KR"/>
          </a:p>
        </p:txBody>
      </p:sp>
    </p:spTree>
    <p:extLst>
      <p:ext uri="{BB962C8B-B14F-4D97-AF65-F5344CB8AC3E}">
        <p14:creationId xmlns:p14="http://schemas.microsoft.com/office/powerpoint/2010/main" val="2626740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endParaRPr lang="en-US" dirty="0"/>
          </a:p>
        </p:txBody>
      </p:sp>
      <p:sp>
        <p:nvSpPr>
          <p:cNvPr id="5" name="Date Placeholder 4">
            <a:extLst>
              <a:ext uri="{FF2B5EF4-FFF2-40B4-BE49-F238E27FC236}">
                <a16:creationId xmlns:a16="http://schemas.microsoft.com/office/drawing/2014/main" id="{44E18110-965E-474E-95B3-43C7081B40AF}"/>
              </a:ext>
            </a:extLst>
          </p:cNvPr>
          <p:cNvSpPr>
            <a:spLocks noGrp="1"/>
          </p:cNvSpPr>
          <p:nvPr>
            <p:ph type="dt" idx="11"/>
          </p:nvPr>
        </p:nvSpPr>
        <p:spPr/>
        <p:txBody>
          <a:bodyPr/>
          <a:lstStyle/>
          <a:p>
            <a:pPr defTabSz="924916">
              <a:defRPr/>
            </a:pPr>
            <a:endParaRPr lang="en-US" dirty="0">
              <a:solidFill>
                <a:prstClr val="black"/>
              </a:solidFill>
              <a:latin typeface="Calibri" panose="020F0502020204030204"/>
            </a:endParaRPr>
          </a:p>
        </p:txBody>
      </p:sp>
      <p:sp>
        <p:nvSpPr>
          <p:cNvPr id="6" name="Slide Number Placeholder 5">
            <a:extLst>
              <a:ext uri="{FF2B5EF4-FFF2-40B4-BE49-F238E27FC236}">
                <a16:creationId xmlns:a16="http://schemas.microsoft.com/office/drawing/2014/main" id="{76BFF684-9DF1-46BA-8F61-51B115CF2358}"/>
              </a:ext>
            </a:extLst>
          </p:cNvPr>
          <p:cNvSpPr>
            <a:spLocks noGrp="1"/>
          </p:cNvSpPr>
          <p:nvPr>
            <p:ph type="sldNum" sz="quarter" idx="12"/>
          </p:nvPr>
        </p:nvSpPr>
        <p:spPr/>
        <p:txBody>
          <a:bodyPr/>
          <a:lstStyle/>
          <a:p>
            <a:pPr defTabSz="924916" fontAlgn="auto">
              <a:spcBef>
                <a:spcPts val="0"/>
              </a:spcBef>
              <a:spcAft>
                <a:spcPts val="0"/>
              </a:spcAft>
              <a:defRPr/>
            </a:pPr>
            <a:fld id="{23FB6CE7-3105-4D72-B9D8-8FF9F9F76EE9}" type="slidenum">
              <a:rPr lang="en-US">
                <a:solidFill>
                  <a:prstClr val="black"/>
                </a:solidFill>
                <a:latin typeface="Calibri" panose="020F0502020204030204"/>
              </a:rPr>
              <a:pPr defTabSz="924916" fontAlgn="auto">
                <a:spcBef>
                  <a:spcPts val="0"/>
                </a:spcBef>
                <a:spcAft>
                  <a:spcPts val="0"/>
                </a:spcAft>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37025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endParaRPr lang="en-US" dirty="0"/>
          </a:p>
        </p:txBody>
      </p:sp>
      <p:sp>
        <p:nvSpPr>
          <p:cNvPr id="5" name="Date Placeholder 4">
            <a:extLst>
              <a:ext uri="{FF2B5EF4-FFF2-40B4-BE49-F238E27FC236}">
                <a16:creationId xmlns:a16="http://schemas.microsoft.com/office/drawing/2014/main" id="{44E18110-965E-474E-95B3-43C7081B40AF}"/>
              </a:ext>
            </a:extLst>
          </p:cNvPr>
          <p:cNvSpPr>
            <a:spLocks noGrp="1"/>
          </p:cNvSpPr>
          <p:nvPr>
            <p:ph type="dt" idx="11"/>
          </p:nvPr>
        </p:nvSpPr>
        <p:spPr/>
        <p:txBody>
          <a:bodyPr/>
          <a:lstStyle/>
          <a:p>
            <a:pPr defTabSz="924916">
              <a:defRPr/>
            </a:pPr>
            <a:endParaRPr lang="en-US" dirty="0">
              <a:solidFill>
                <a:prstClr val="black"/>
              </a:solidFill>
              <a:latin typeface="Calibri" panose="020F0502020204030204"/>
            </a:endParaRPr>
          </a:p>
        </p:txBody>
      </p:sp>
      <p:sp>
        <p:nvSpPr>
          <p:cNvPr id="6" name="Slide Number Placeholder 5">
            <a:extLst>
              <a:ext uri="{FF2B5EF4-FFF2-40B4-BE49-F238E27FC236}">
                <a16:creationId xmlns:a16="http://schemas.microsoft.com/office/drawing/2014/main" id="{76BFF684-9DF1-46BA-8F61-51B115CF2358}"/>
              </a:ext>
            </a:extLst>
          </p:cNvPr>
          <p:cNvSpPr>
            <a:spLocks noGrp="1"/>
          </p:cNvSpPr>
          <p:nvPr>
            <p:ph type="sldNum" sz="quarter" idx="12"/>
          </p:nvPr>
        </p:nvSpPr>
        <p:spPr/>
        <p:txBody>
          <a:bodyPr/>
          <a:lstStyle/>
          <a:p>
            <a:pPr defTabSz="924916" fontAlgn="auto">
              <a:spcBef>
                <a:spcPts val="0"/>
              </a:spcBef>
              <a:spcAft>
                <a:spcPts val="0"/>
              </a:spcAft>
              <a:defRPr/>
            </a:pPr>
            <a:fld id="{23FB6CE7-3105-4D72-B9D8-8FF9F9F76EE9}" type="slidenum">
              <a:rPr lang="en-US">
                <a:solidFill>
                  <a:prstClr val="black"/>
                </a:solidFill>
                <a:latin typeface="Calibri" panose="020F0502020204030204"/>
              </a:rPr>
              <a:pPr defTabSz="924916" fontAlgn="auto">
                <a:spcBef>
                  <a:spcPts val="0"/>
                </a:spcBef>
                <a:spcAft>
                  <a:spcPts val="0"/>
                </a:spcAft>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10130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57E12196-8617-739D-436D-DE20A0EC13D8}"/>
              </a:ext>
            </a:extLst>
          </p:cNvPr>
          <p:cNvSpPr>
            <a:spLocks noGrp="1" noRot="1" noChangeAspect="1" noTextEdit="1"/>
          </p:cNvSpPr>
          <p:nvPr>
            <p:ph type="sldImg"/>
          </p:nvPr>
        </p:nvSpPr>
        <p:spPr bwMode="auto">
          <a:xfrm>
            <a:off x="2301875" y="520700"/>
            <a:ext cx="4633913" cy="2606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92DEF051-6B0C-1A0D-1310-AE090BBCD8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2227" name="Slide Number Placeholder 3">
            <a:extLst>
              <a:ext uri="{FF2B5EF4-FFF2-40B4-BE49-F238E27FC236}">
                <a16:creationId xmlns:a16="http://schemas.microsoft.com/office/drawing/2014/main" id="{82EADD30-ECF1-3E60-2CF1-64392E1088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1494" indent="-289036">
              <a:spcBef>
                <a:spcPct val="30000"/>
              </a:spcBef>
              <a:defRPr sz="1200">
                <a:solidFill>
                  <a:schemeClr val="tx1"/>
                </a:solidFill>
                <a:latin typeface="Calibri" panose="020F0502020204030204" pitchFamily="34" charset="0"/>
              </a:defRPr>
            </a:lvl2pPr>
            <a:lvl3pPr marL="1156145" indent="-231229">
              <a:spcBef>
                <a:spcPct val="30000"/>
              </a:spcBef>
              <a:defRPr sz="1200">
                <a:solidFill>
                  <a:schemeClr val="tx1"/>
                </a:solidFill>
                <a:latin typeface="Calibri" panose="020F0502020204030204" pitchFamily="34" charset="0"/>
              </a:defRPr>
            </a:lvl3pPr>
            <a:lvl4pPr marL="1618602" indent="-231229">
              <a:spcBef>
                <a:spcPct val="30000"/>
              </a:spcBef>
              <a:defRPr sz="1200">
                <a:solidFill>
                  <a:schemeClr val="tx1"/>
                </a:solidFill>
                <a:latin typeface="Calibri" panose="020F0502020204030204" pitchFamily="34" charset="0"/>
              </a:defRPr>
            </a:lvl4pPr>
            <a:lvl5pPr marL="2081060" indent="-231229">
              <a:spcBef>
                <a:spcPct val="30000"/>
              </a:spcBef>
              <a:defRPr sz="1200">
                <a:solidFill>
                  <a:schemeClr val="tx1"/>
                </a:solidFill>
                <a:latin typeface="Calibri" panose="020F0502020204030204" pitchFamily="34" charset="0"/>
              </a:defRPr>
            </a:lvl5pPr>
            <a:lvl6pPr marL="2543518" indent="-231229" eaLnBrk="0" fontAlgn="base" hangingPunct="0">
              <a:spcBef>
                <a:spcPct val="30000"/>
              </a:spcBef>
              <a:spcAft>
                <a:spcPct val="0"/>
              </a:spcAft>
              <a:defRPr sz="1200">
                <a:solidFill>
                  <a:schemeClr val="tx1"/>
                </a:solidFill>
                <a:latin typeface="Calibri" panose="020F0502020204030204" pitchFamily="34" charset="0"/>
              </a:defRPr>
            </a:lvl6pPr>
            <a:lvl7pPr marL="3005976" indent="-231229" eaLnBrk="0" fontAlgn="base" hangingPunct="0">
              <a:spcBef>
                <a:spcPct val="30000"/>
              </a:spcBef>
              <a:spcAft>
                <a:spcPct val="0"/>
              </a:spcAft>
              <a:defRPr sz="1200">
                <a:solidFill>
                  <a:schemeClr val="tx1"/>
                </a:solidFill>
                <a:latin typeface="Calibri" panose="020F0502020204030204" pitchFamily="34" charset="0"/>
              </a:defRPr>
            </a:lvl7pPr>
            <a:lvl8pPr marL="3468434" indent="-231229" eaLnBrk="0" fontAlgn="base" hangingPunct="0">
              <a:spcBef>
                <a:spcPct val="30000"/>
              </a:spcBef>
              <a:spcAft>
                <a:spcPct val="0"/>
              </a:spcAft>
              <a:defRPr sz="1200">
                <a:solidFill>
                  <a:schemeClr val="tx1"/>
                </a:solidFill>
                <a:latin typeface="Calibri" panose="020F0502020204030204" pitchFamily="34" charset="0"/>
              </a:defRPr>
            </a:lvl8pPr>
            <a:lvl9pPr marL="3930891" indent="-23122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485478E-1003-4622-BB9C-834A1F8C17C3}" type="slidenum">
              <a:rPr lang="en-US" altLang="en-US" smtClean="0"/>
              <a:pPr>
                <a:spcBef>
                  <a:spcPct val="0"/>
                </a:spcBef>
              </a:pPr>
              <a:t>11</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3338" y="876300"/>
            <a:ext cx="4213225" cy="2370138"/>
          </a:xfrm>
        </p:spPr>
      </p:sp>
      <p:sp>
        <p:nvSpPr>
          <p:cNvPr id="3" name="Notes Placeholder 2"/>
          <p:cNvSpPr>
            <a:spLocks noGrp="1"/>
          </p:cNvSpPr>
          <p:nvPr>
            <p:ph type="body" idx="1"/>
          </p:nvPr>
        </p:nvSpPr>
        <p:spPr/>
        <p:txBody>
          <a:bodyPr/>
          <a:lstStyle/>
          <a:p>
            <a:pPr defTabSz="477654">
              <a:defRPr/>
            </a:pPr>
            <a:r>
              <a:rPr lang="en-US" dirty="0"/>
              <a:t>I've heard from a lot of corporate folks that when they see this slide (or share it with their colleagues), they get overwhelmed by the range of issues. It’s important to note that this is a starting point. SASB takes an industry-specific view to determine which of a broad set of issues are most important and why, with an average of only 6 out of these 26 topics per industry. </a:t>
            </a:r>
          </a:p>
        </p:txBody>
      </p:sp>
      <p:sp>
        <p:nvSpPr>
          <p:cNvPr id="5" name="Date Placeholder 4">
            <a:extLst>
              <a:ext uri="{FF2B5EF4-FFF2-40B4-BE49-F238E27FC236}">
                <a16:creationId xmlns:a16="http://schemas.microsoft.com/office/drawing/2014/main" id="{DEC36074-1B12-40D2-8215-AF055E9E7E74}"/>
              </a:ext>
            </a:extLst>
          </p:cNvPr>
          <p:cNvSpPr>
            <a:spLocks noGrp="1"/>
          </p:cNvSpPr>
          <p:nvPr>
            <p:ph type="dt" idx="11"/>
          </p:nvPr>
        </p:nvSpPr>
        <p:spPr/>
        <p:txBody>
          <a:bodyPr/>
          <a:lstStyle/>
          <a:p>
            <a:pPr defTabSz="460007" fontAlgn="base">
              <a:spcBef>
                <a:spcPct val="0"/>
              </a:spcBef>
              <a:spcAft>
                <a:spcPct val="0"/>
              </a:spcAft>
              <a:defRPr/>
            </a:pPr>
            <a:endParaRPr lang="en-US" dirty="0">
              <a:solidFill>
                <a:prstClr val="black"/>
              </a:solidFill>
              <a:latin typeface="Source Sans Pro" panose="020B0503030403020204" pitchFamily="34" charset="0"/>
              <a:ea typeface="ＭＳ Ｐゴシック" pitchFamily="-106" charset="-128"/>
            </a:endParaRPr>
          </a:p>
        </p:txBody>
      </p:sp>
      <p:sp>
        <p:nvSpPr>
          <p:cNvPr id="6" name="Slide Number Placeholder 5">
            <a:extLst>
              <a:ext uri="{FF2B5EF4-FFF2-40B4-BE49-F238E27FC236}">
                <a16:creationId xmlns:a16="http://schemas.microsoft.com/office/drawing/2014/main" id="{BACF635C-F3B7-4268-B5BB-3025DD83E4EB}"/>
              </a:ext>
            </a:extLst>
          </p:cNvPr>
          <p:cNvSpPr>
            <a:spLocks noGrp="1"/>
          </p:cNvSpPr>
          <p:nvPr>
            <p:ph type="sldNum" sz="quarter" idx="12"/>
          </p:nvPr>
        </p:nvSpPr>
        <p:spPr/>
        <p:txBody>
          <a:bodyPr/>
          <a:lstStyle/>
          <a:p>
            <a:pPr defTabSz="460007">
              <a:defRPr/>
            </a:pPr>
            <a:fld id="{23FB6CE7-3105-4D72-B9D8-8FF9F9F76EE9}" type="slidenum">
              <a:rPr lang="en-US">
                <a:solidFill>
                  <a:prstClr val="black"/>
                </a:solidFill>
                <a:latin typeface="Source Sans Pro" panose="020B0503030403020204" pitchFamily="34" charset="0"/>
                <a:ea typeface="ＭＳ Ｐゴシック" pitchFamily="-106" charset="-128"/>
              </a:rPr>
              <a:pPr defTabSz="460007">
                <a:defRPr/>
              </a:pPr>
              <a:t>13</a:t>
            </a:fld>
            <a:endParaRPr lang="en-US" dirty="0">
              <a:solidFill>
                <a:prstClr val="black"/>
              </a:solidFill>
              <a:latin typeface="Source Sans Pro" panose="020B0503030403020204" pitchFamily="34" charset="0"/>
              <a:ea typeface="ＭＳ Ｐゴシック" pitchFamily="-106" charset="-128"/>
            </a:endParaRPr>
          </a:p>
        </p:txBody>
      </p:sp>
    </p:spTree>
    <p:extLst>
      <p:ext uri="{BB962C8B-B14F-4D97-AF65-F5344CB8AC3E}">
        <p14:creationId xmlns:p14="http://schemas.microsoft.com/office/powerpoint/2010/main" val="481382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3338" y="876300"/>
            <a:ext cx="4213225" cy="2370138"/>
          </a:xfrm>
        </p:spPr>
      </p:sp>
      <p:sp>
        <p:nvSpPr>
          <p:cNvPr id="3" name="Notes Placeholder 2"/>
          <p:cNvSpPr>
            <a:spLocks noGrp="1"/>
          </p:cNvSpPr>
          <p:nvPr>
            <p:ph type="body" idx="1"/>
          </p:nvPr>
        </p:nvSpPr>
        <p:spPr/>
        <p:txBody>
          <a:bodyPr/>
          <a:lstStyle/>
          <a:p>
            <a:pPr defTabSz="920014">
              <a:defRPr/>
            </a:pPr>
            <a:r>
              <a:rPr lang="en-US" dirty="0"/>
              <a:t>Here, the "revenue" and "cost" channels related to "operating performance," the "assets/liabilities" channel relates to "financial condition," and the "cost of capital" channel relates to market valuation.</a:t>
            </a:r>
          </a:p>
          <a:p>
            <a:endParaRPr lang="en-US" dirty="0"/>
          </a:p>
        </p:txBody>
      </p:sp>
      <p:sp>
        <p:nvSpPr>
          <p:cNvPr id="5" name="Date Placeholder 4">
            <a:extLst>
              <a:ext uri="{FF2B5EF4-FFF2-40B4-BE49-F238E27FC236}">
                <a16:creationId xmlns:a16="http://schemas.microsoft.com/office/drawing/2014/main" id="{FF79E626-29B1-40B6-B376-EB39CF490345}"/>
              </a:ext>
            </a:extLst>
          </p:cNvPr>
          <p:cNvSpPr>
            <a:spLocks noGrp="1"/>
          </p:cNvSpPr>
          <p:nvPr>
            <p:ph type="dt" idx="11"/>
          </p:nvPr>
        </p:nvSpPr>
        <p:spPr/>
        <p:txBody>
          <a:bodyPr/>
          <a:lstStyle/>
          <a:p>
            <a:pPr defTabSz="460007" fontAlgn="base">
              <a:spcBef>
                <a:spcPct val="0"/>
              </a:spcBef>
              <a:spcAft>
                <a:spcPct val="0"/>
              </a:spcAft>
              <a:defRPr/>
            </a:pPr>
            <a:endParaRPr lang="en-US" dirty="0">
              <a:solidFill>
                <a:prstClr val="black"/>
              </a:solidFill>
              <a:latin typeface="Source Sans Pro" panose="020B0503030403020204" pitchFamily="34" charset="0"/>
              <a:ea typeface="ＭＳ Ｐゴシック" pitchFamily="-106" charset="-128"/>
            </a:endParaRPr>
          </a:p>
        </p:txBody>
      </p:sp>
      <p:sp>
        <p:nvSpPr>
          <p:cNvPr id="6" name="Slide Number Placeholder 5">
            <a:extLst>
              <a:ext uri="{FF2B5EF4-FFF2-40B4-BE49-F238E27FC236}">
                <a16:creationId xmlns:a16="http://schemas.microsoft.com/office/drawing/2014/main" id="{818FD261-463F-4D93-B26D-6358A3B59A05}"/>
              </a:ext>
            </a:extLst>
          </p:cNvPr>
          <p:cNvSpPr>
            <a:spLocks noGrp="1"/>
          </p:cNvSpPr>
          <p:nvPr>
            <p:ph type="sldNum" sz="quarter" idx="12"/>
          </p:nvPr>
        </p:nvSpPr>
        <p:spPr/>
        <p:txBody>
          <a:bodyPr/>
          <a:lstStyle/>
          <a:p>
            <a:pPr defTabSz="460007">
              <a:defRPr/>
            </a:pPr>
            <a:fld id="{23FB6CE7-3105-4D72-B9D8-8FF9F9F76EE9}" type="slidenum">
              <a:rPr lang="en-US">
                <a:solidFill>
                  <a:prstClr val="black"/>
                </a:solidFill>
                <a:latin typeface="Source Sans Pro" panose="020B0503030403020204" pitchFamily="34" charset="0"/>
                <a:ea typeface="ＭＳ Ｐゴシック" pitchFamily="-106" charset="-128"/>
              </a:rPr>
              <a:pPr defTabSz="460007">
                <a:defRPr/>
              </a:pPr>
              <a:t>15</a:t>
            </a:fld>
            <a:endParaRPr lang="en-US" dirty="0">
              <a:solidFill>
                <a:prstClr val="black"/>
              </a:solidFill>
              <a:latin typeface="Source Sans Pro" panose="020B0503030403020204" pitchFamily="34" charset="0"/>
              <a:ea typeface="ＭＳ Ｐゴシック" pitchFamily="-106" charset="-128"/>
            </a:endParaRPr>
          </a:p>
        </p:txBody>
      </p:sp>
    </p:spTree>
    <p:extLst>
      <p:ext uri="{BB962C8B-B14F-4D97-AF65-F5344CB8AC3E}">
        <p14:creationId xmlns:p14="http://schemas.microsoft.com/office/powerpoint/2010/main" val="664762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F04ED0-7A70-4C22-9F90-E6F125C41B59}" type="slidenum">
              <a:rPr lang="en-US" altLang="ko-Kore-KR" smtClean="0"/>
              <a:pPr>
                <a:defRPr/>
              </a:pPr>
              <a:t>17</a:t>
            </a:fld>
            <a:endParaRPr lang="en-US" altLang="ko-Kore-KR"/>
          </a:p>
        </p:txBody>
      </p:sp>
    </p:spTree>
    <p:extLst>
      <p:ext uri="{BB962C8B-B14F-4D97-AF65-F5344CB8AC3E}">
        <p14:creationId xmlns:p14="http://schemas.microsoft.com/office/powerpoint/2010/main" val="549447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3338" y="876300"/>
            <a:ext cx="4213225" cy="2370138"/>
          </a:xfrm>
        </p:spPr>
      </p:sp>
      <p:sp>
        <p:nvSpPr>
          <p:cNvPr id="3" name="Notes Placeholder 2"/>
          <p:cNvSpPr>
            <a:spLocks noGrp="1"/>
          </p:cNvSpPr>
          <p:nvPr>
            <p:ph type="body" idx="1"/>
          </p:nvPr>
        </p:nvSpPr>
        <p:spPr/>
        <p:txBody>
          <a:bodyPr/>
          <a:lstStyle/>
          <a:p>
            <a:r>
              <a:rPr lang="en-US" dirty="0"/>
              <a:t>investor-focused voluntary sustainability standards</a:t>
            </a:r>
          </a:p>
        </p:txBody>
      </p:sp>
      <p:sp>
        <p:nvSpPr>
          <p:cNvPr id="4" name="Slide Number Placeholder 3"/>
          <p:cNvSpPr>
            <a:spLocks noGrp="1"/>
          </p:cNvSpPr>
          <p:nvPr>
            <p:ph type="sldNum" sz="quarter" idx="10"/>
          </p:nvPr>
        </p:nvSpPr>
        <p:spPr/>
        <p:txBody>
          <a:bodyPr/>
          <a:lstStyle/>
          <a:p>
            <a:pPr defTabSz="924916">
              <a:defRPr/>
            </a:pPr>
            <a:fld id="{63677D7F-2C6D-4352-BE2A-CD1ED3777D8B}" type="slidenum">
              <a:rPr lang="en-US">
                <a:solidFill>
                  <a:prstClr val="black"/>
                </a:solidFill>
              </a:rPr>
              <a:pPr defTabSz="924916">
                <a:defRPr/>
              </a:pPr>
              <a:t>19</a:t>
            </a:fld>
            <a:endParaRPr lang="en-US" dirty="0">
              <a:solidFill>
                <a:prstClr val="black"/>
              </a:solidFill>
            </a:endParaRPr>
          </a:p>
        </p:txBody>
      </p:sp>
    </p:spTree>
    <p:extLst>
      <p:ext uri="{BB962C8B-B14F-4D97-AF65-F5344CB8AC3E}">
        <p14:creationId xmlns:p14="http://schemas.microsoft.com/office/powerpoint/2010/main" val="1392154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7.xml"/><Relationship Id="rId1" Type="http://schemas.openxmlformats.org/officeDocument/2006/relationships/tags" Target="../tags/tag1.xml"/><Relationship Id="rId4" Type="http://schemas.openxmlformats.org/officeDocument/2006/relationships/image" Target="../media/image11.emf"/></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8E447C3-2FEF-F3F2-AE43-B1F636DE16A3}"/>
              </a:ext>
            </a:extLst>
          </p:cNvPr>
          <p:cNvSpPr>
            <a:spLocks noGrp="1"/>
          </p:cNvSpPr>
          <p:nvPr>
            <p:ph type="dt" sz="half" idx="10"/>
          </p:nvPr>
        </p:nvSpPr>
        <p:spPr/>
        <p:txBody>
          <a:bodyPr/>
          <a:lstStyle>
            <a:lvl1pPr>
              <a:defRPr/>
            </a:lvl1pPr>
          </a:lstStyle>
          <a:p>
            <a:pPr>
              <a:defRPr/>
            </a:pPr>
            <a:fld id="{A3BDE102-5C44-4DAB-A3BE-D9D6BC778725}" type="datetime1">
              <a:rPr lang="ko-KR" altLang="en-US"/>
              <a:pPr>
                <a:defRPr/>
              </a:pPr>
              <a:t>2022-11-18</a:t>
            </a:fld>
            <a:endParaRPr lang="en-US"/>
          </a:p>
        </p:txBody>
      </p:sp>
      <p:sp>
        <p:nvSpPr>
          <p:cNvPr id="5" name="Footer Placeholder 4">
            <a:extLst>
              <a:ext uri="{FF2B5EF4-FFF2-40B4-BE49-F238E27FC236}">
                <a16:creationId xmlns:a16="http://schemas.microsoft.com/office/drawing/2014/main" id="{DD8CB842-38F2-40E3-14D9-81740751E7D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1C13C8D-3DCA-85ED-864F-E5D0AAD4A3A4}"/>
              </a:ext>
            </a:extLst>
          </p:cNvPr>
          <p:cNvSpPr>
            <a:spLocks noGrp="1"/>
          </p:cNvSpPr>
          <p:nvPr>
            <p:ph type="sldNum" sz="quarter" idx="12"/>
          </p:nvPr>
        </p:nvSpPr>
        <p:spPr/>
        <p:txBody>
          <a:bodyPr/>
          <a:lstStyle>
            <a:lvl1pPr>
              <a:defRPr/>
            </a:lvl1pPr>
          </a:lstStyle>
          <a:p>
            <a:pPr>
              <a:defRPr/>
            </a:pPr>
            <a:fld id="{059B0A4A-FB1E-4F5D-BD4E-B7A0229249F0}" type="slidenum">
              <a:rPr lang="en-US" altLang="ko-Kore-KR"/>
              <a:pPr>
                <a:defRPr/>
              </a:pPr>
              <a:t>‹#›</a:t>
            </a:fld>
            <a:endParaRPr lang="en-US" altLang="ko-Kore-KR"/>
          </a:p>
        </p:txBody>
      </p:sp>
      <p:sp>
        <p:nvSpPr>
          <p:cNvPr id="8" name="Content Placeholder 7">
            <a:extLst>
              <a:ext uri="{FF2B5EF4-FFF2-40B4-BE49-F238E27FC236}">
                <a16:creationId xmlns:a16="http://schemas.microsoft.com/office/drawing/2014/main" id="{FCC239E6-C21F-A700-976C-112709F22AA8}"/>
              </a:ext>
            </a:extLst>
          </p:cNvPr>
          <p:cNvSpPr>
            <a:spLocks noGrp="1"/>
          </p:cNvSpPr>
          <p:nvPr>
            <p:ph sz="quarter" idx="13"/>
          </p:nvPr>
        </p:nvSpPr>
        <p:spPr>
          <a:xfrm>
            <a:off x="1066800" y="4191000"/>
            <a:ext cx="914400" cy="91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8899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872126-0942-52A6-D504-4A8A9E266F91}"/>
              </a:ext>
            </a:extLst>
          </p:cNvPr>
          <p:cNvSpPr>
            <a:spLocks noGrp="1"/>
          </p:cNvSpPr>
          <p:nvPr>
            <p:ph type="dt" sz="half" idx="10"/>
          </p:nvPr>
        </p:nvSpPr>
        <p:spPr/>
        <p:txBody>
          <a:bodyPr/>
          <a:lstStyle>
            <a:lvl1pPr>
              <a:defRPr/>
            </a:lvl1pPr>
          </a:lstStyle>
          <a:p>
            <a:pPr>
              <a:defRPr/>
            </a:pPr>
            <a:fld id="{8BDC9AF1-5950-4B70-A9B9-47BEE8A5BA3A}" type="datetime1">
              <a:rPr lang="ko-KR" altLang="en-US"/>
              <a:pPr>
                <a:defRPr/>
              </a:pPr>
              <a:t>2022-11-18</a:t>
            </a:fld>
            <a:endParaRPr lang="en-US"/>
          </a:p>
        </p:txBody>
      </p:sp>
      <p:sp>
        <p:nvSpPr>
          <p:cNvPr id="5" name="Footer Placeholder 4">
            <a:extLst>
              <a:ext uri="{FF2B5EF4-FFF2-40B4-BE49-F238E27FC236}">
                <a16:creationId xmlns:a16="http://schemas.microsoft.com/office/drawing/2014/main" id="{E2C1CD5A-DC65-59AF-5CC8-532A773BC47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10953A9-B909-F5A2-0121-09EE8B707232}"/>
              </a:ext>
            </a:extLst>
          </p:cNvPr>
          <p:cNvSpPr>
            <a:spLocks noGrp="1"/>
          </p:cNvSpPr>
          <p:nvPr>
            <p:ph type="sldNum" sz="quarter" idx="12"/>
          </p:nvPr>
        </p:nvSpPr>
        <p:spPr/>
        <p:txBody>
          <a:bodyPr/>
          <a:lstStyle>
            <a:lvl1pPr>
              <a:defRPr/>
            </a:lvl1pPr>
          </a:lstStyle>
          <a:p>
            <a:pPr>
              <a:defRPr/>
            </a:pPr>
            <a:fld id="{34A8FB0E-CCE4-4698-BACA-F67939AE6EFB}" type="slidenum">
              <a:rPr lang="en-US" altLang="ko-Kore-KR"/>
              <a:pPr>
                <a:defRPr/>
              </a:pPr>
              <a:t>‹#›</a:t>
            </a:fld>
            <a:endParaRPr lang="en-US" altLang="ko-Kore-KR"/>
          </a:p>
        </p:txBody>
      </p:sp>
    </p:spTree>
    <p:extLst>
      <p:ext uri="{BB962C8B-B14F-4D97-AF65-F5344CB8AC3E}">
        <p14:creationId xmlns:p14="http://schemas.microsoft.com/office/powerpoint/2010/main" val="38044790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FRS-Sustainability-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4193832A-5284-1FEE-41D3-A62414A922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68300"/>
            <a:ext cx="2077111" cy="640983"/>
          </a:xfrm>
          <a:prstGeom prst="rect">
            <a:avLst/>
          </a:prstGeom>
        </p:spPr>
      </p:pic>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12" name="Text Placeholder 11">
            <a:extLst>
              <a:ext uri="{FF2B5EF4-FFF2-40B4-BE49-F238E27FC236}">
                <a16:creationId xmlns:a16="http://schemas.microsoft.com/office/drawing/2014/main" id="{22B98655-52E0-B0FB-18A1-1832DDC894FC}"/>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reference</a:t>
            </a:r>
          </a:p>
        </p:txBody>
      </p:sp>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Staff paper</a:t>
            </a:r>
          </a:p>
        </p:txBody>
      </p:sp>
      <p:sp>
        <p:nvSpPr>
          <p:cNvPr id="35" name="Text Placeholder 24">
            <a:extLst>
              <a:ext uri="{FF2B5EF4-FFF2-40B4-BE49-F238E27FC236}">
                <a16:creationId xmlns:a16="http://schemas.microsoft.com/office/drawing/2014/main" id="{1A4A01B5-6A37-3212-3002-9454C7A7B0A7}"/>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solidFill>
                  <a:schemeClr val="tx1"/>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This paper has been prepared for discussion at a public meeting of the International Sustainability Standards Board (ISSB). This paper does not represent the views of the ISSB or any individual ISSB member. Any comments in the paper do not purport to set out what would be an acceptable or unacceptable application of IFRS® Sustainability Disclosure Standards. The ISSB’s technical decisions are made in public and are reported in the ISSB Update.</a:t>
            </a:r>
          </a:p>
        </p:txBody>
      </p:sp>
    </p:spTree>
    <p:extLst>
      <p:ext uri="{BB962C8B-B14F-4D97-AF65-F5344CB8AC3E}">
        <p14:creationId xmlns:p14="http://schemas.microsoft.com/office/powerpoint/2010/main" val="43510800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FRS-Sustainability-Divider Slide-1">
    <p:bg>
      <p:bgPr>
        <a:solidFill>
          <a:schemeClr val="accent3"/>
        </a:solidFill>
        <a:effectLst/>
      </p:bgPr>
    </p:bg>
    <p:spTree>
      <p:nvGrpSpPr>
        <p:cNvPr id="1" name=""/>
        <p:cNvGrpSpPr/>
        <p:nvPr/>
      </p:nvGrpSpPr>
      <p:grpSpPr>
        <a:xfrm>
          <a:off x="0" y="0"/>
          <a:ext cx="0" cy="0"/>
          <a:chOff x="0" y="0"/>
          <a:chExt cx="0" cy="0"/>
        </a:xfrm>
      </p:grpSpPr>
      <p:sp>
        <p:nvSpPr>
          <p:cNvPr id="13" name="Text Placeholder 17">
            <a:extLst>
              <a:ext uri="{FF2B5EF4-FFF2-40B4-BE49-F238E27FC236}">
                <a16:creationId xmlns:a16="http://schemas.microsoft.com/office/drawing/2014/main" id="{F053F62C-1A07-DCED-5428-9B08EB4AEACC}"/>
              </a:ext>
            </a:extLst>
          </p:cNvPr>
          <p:cNvSpPr>
            <a:spLocks noGrp="1"/>
          </p:cNvSpPr>
          <p:nvPr>
            <p:ph type="body" sz="quarter" idx="10" hasCustomPrompt="1"/>
          </p:nvPr>
        </p:nvSpPr>
        <p:spPr>
          <a:xfrm>
            <a:off x="1024751" y="2603448"/>
            <a:ext cx="5071249"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Sustainability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1A5CEA9-632C-BC9E-1D30-3F6C1CD73A9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pic>
        <p:nvPicPr>
          <p:cNvPr id="3" name="Picture 2">
            <a:extLst>
              <a:ext uri="{FF2B5EF4-FFF2-40B4-BE49-F238E27FC236}">
                <a16:creationId xmlns:a16="http://schemas.microsoft.com/office/drawing/2014/main" id="{0D3BA0B9-182B-9509-B903-3196B346A583}"/>
              </a:ext>
            </a:extLst>
          </p:cNvPr>
          <p:cNvPicPr>
            <a:picLocks noChangeAspect="1"/>
          </p:cNvPicPr>
          <p:nvPr userDrawn="1"/>
        </p:nvPicPr>
        <p:blipFill>
          <a:blip r:embed="rId3"/>
          <a:stretch>
            <a:fillRect/>
          </a:stretch>
        </p:blipFill>
        <p:spPr>
          <a:xfrm>
            <a:off x="1019175" y="378132"/>
            <a:ext cx="1371327" cy="419017"/>
          </a:xfrm>
          <a:prstGeom prst="rect">
            <a:avLst/>
          </a:prstGeom>
        </p:spPr>
      </p:pic>
      <p:sp>
        <p:nvSpPr>
          <p:cNvPr id="4" name="Footer Placeholder 14">
            <a:extLst>
              <a:ext uri="{FF2B5EF4-FFF2-40B4-BE49-F238E27FC236}">
                <a16:creationId xmlns:a16="http://schemas.microsoft.com/office/drawing/2014/main" id="{33D26209-C464-8A7E-3C41-732720A7036B}"/>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0584149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IFRS-Sustainability-Divider-Slide-2">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chemeClr val="tx1"/>
          </a:solidFill>
        </p:spPr>
        <p:txBody>
          <a:bodyPr anchor="b" anchorCtr="0"/>
          <a:lstStyle>
            <a:lvl1pPr>
              <a:defRPr sz="2000"/>
            </a:lvl1pPr>
          </a:lstStyle>
          <a:p>
            <a:endParaRPr lang="en-US"/>
          </a:p>
        </p:txBody>
      </p:sp>
      <p:sp>
        <p:nvSpPr>
          <p:cNvPr id="20" name="Text Placeholder 17">
            <a:extLst>
              <a:ext uri="{FF2B5EF4-FFF2-40B4-BE49-F238E27FC236}">
                <a16:creationId xmlns:a16="http://schemas.microsoft.com/office/drawing/2014/main" id="{12285675-D14E-2541-8E6E-D5A50E88C089}"/>
              </a:ext>
            </a:extLst>
          </p:cNvPr>
          <p:cNvSpPr>
            <a:spLocks noGrp="1"/>
          </p:cNvSpPr>
          <p:nvPr>
            <p:ph type="body" sz="quarter" idx="12" hasCustomPrompt="1"/>
          </p:nvPr>
        </p:nvSpPr>
        <p:spPr>
          <a:xfrm>
            <a:off x="1024751" y="2603448"/>
            <a:ext cx="5072400"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Image-based</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3" name="Text Placeholder 15">
            <a:extLst>
              <a:ext uri="{FF2B5EF4-FFF2-40B4-BE49-F238E27FC236}">
                <a16:creationId xmlns:a16="http://schemas.microsoft.com/office/drawing/2014/main" id="{44EC176F-3E1C-B8C7-B2FC-78F556FAC600}"/>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endParaRPr lang="en-US"/>
          </a:p>
        </p:txBody>
      </p:sp>
      <p:pic>
        <p:nvPicPr>
          <p:cNvPr id="2" name="Picture 1">
            <a:extLst>
              <a:ext uri="{FF2B5EF4-FFF2-40B4-BE49-F238E27FC236}">
                <a16:creationId xmlns:a16="http://schemas.microsoft.com/office/drawing/2014/main" id="{80F2E423-4C9C-323F-C03B-8F255A08B4EF}"/>
              </a:ext>
            </a:extLst>
          </p:cNvPr>
          <p:cNvPicPr>
            <a:picLocks noChangeAspect="1"/>
          </p:cNvPicPr>
          <p:nvPr userDrawn="1"/>
        </p:nvPicPr>
        <p:blipFill>
          <a:blip r:embed="rId3"/>
          <a:stretch>
            <a:fillRect/>
          </a:stretch>
        </p:blipFill>
        <p:spPr>
          <a:xfrm>
            <a:off x="1019175" y="5866658"/>
            <a:ext cx="1371327" cy="419017"/>
          </a:xfrm>
          <a:prstGeom prst="rect">
            <a:avLst/>
          </a:prstGeom>
        </p:spPr>
      </p:pic>
      <p:sp>
        <p:nvSpPr>
          <p:cNvPr id="7" name="Footer Placeholder 14">
            <a:extLst>
              <a:ext uri="{FF2B5EF4-FFF2-40B4-BE49-F238E27FC236}">
                <a16:creationId xmlns:a16="http://schemas.microsoft.com/office/drawing/2014/main" id="{8B649CB9-BBFE-5873-0991-38F18D024E28}"/>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8" name="Text Placeholder 4">
            <a:extLst>
              <a:ext uri="{FF2B5EF4-FFF2-40B4-BE49-F238E27FC236}">
                <a16:creationId xmlns:a16="http://schemas.microsoft.com/office/drawing/2014/main" id="{AC178F51-5B47-9214-7A62-5E1788275E03}"/>
              </a:ext>
            </a:extLst>
          </p:cNvPr>
          <p:cNvSpPr>
            <a:spLocks noGrp="1"/>
          </p:cNvSpPr>
          <p:nvPr>
            <p:ph type="body" sz="quarter" idx="16" hasCustomPrompt="1"/>
          </p:nvPr>
        </p:nvSpPr>
        <p:spPr>
          <a:xfrm>
            <a:off x="1019175" y="377907"/>
            <a:ext cx="1371600" cy="419018"/>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3656849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IFRS-Sustainability-Text singl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7592197"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sp>
        <p:nvSpPr>
          <p:cNvPr id="25" name="Text Placeholder 24">
            <a:extLst>
              <a:ext uri="{FF2B5EF4-FFF2-40B4-BE49-F238E27FC236}">
                <a16:creationId xmlns:a16="http://schemas.microsoft.com/office/drawing/2014/main" id="{5AD4478D-6C05-FD2E-0F80-E1FBBAA75491}"/>
              </a:ext>
            </a:extLst>
          </p:cNvPr>
          <p:cNvSpPr>
            <a:spLocks noGrp="1"/>
          </p:cNvSpPr>
          <p:nvPr>
            <p:ph type="body" sz="quarter" idx="14" hasCustomPrompt="1"/>
          </p:nvPr>
        </p:nvSpPr>
        <p:spPr>
          <a:xfrm>
            <a:off x="1019173" y="2548099"/>
            <a:ext cx="7592197" cy="3428158"/>
          </a:xfrm>
          <a:prstGeom prst="rect">
            <a:avLst/>
          </a:prstGeom>
        </p:spPr>
        <p:txBody>
          <a:bodyPr lIns="0" tIns="0" rIns="0" bIns="0"/>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Single column text. Text goes here Lorem ipsum dolor sit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Curabitur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varius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efficitur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dolor, sed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malesuada</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nisl</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lacinia convallis. Sed fermentum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quam</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vel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molestie</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pharetra. </a:t>
            </a:r>
          </a:p>
        </p:txBody>
      </p:sp>
      <p:pic>
        <p:nvPicPr>
          <p:cNvPr id="2" name="Picture 1">
            <a:extLst>
              <a:ext uri="{FF2B5EF4-FFF2-40B4-BE49-F238E27FC236}">
                <a16:creationId xmlns:a16="http://schemas.microsoft.com/office/drawing/2014/main" id="{2A2B8D65-F583-9A1D-A55D-019E9D4893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3" name="Footer Placeholder 14">
            <a:extLst>
              <a:ext uri="{FF2B5EF4-FFF2-40B4-BE49-F238E27FC236}">
                <a16:creationId xmlns:a16="http://schemas.microsoft.com/office/drawing/2014/main" id="{83B4852A-6A52-4FA9-132E-9EA0C4DBD7E7}"/>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10073327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IFRS-Sustainability-Text single column smaller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Text Placeholder 7">
            <a:extLst>
              <a:ext uri="{FF2B5EF4-FFF2-40B4-BE49-F238E27FC236}">
                <a16:creationId xmlns:a16="http://schemas.microsoft.com/office/drawing/2014/main" id="{4AEABE95-E21F-2A7E-8B24-6CE0F4421A6F}"/>
              </a:ext>
            </a:extLst>
          </p:cNvPr>
          <p:cNvSpPr>
            <a:spLocks noGrp="1"/>
          </p:cNvSpPr>
          <p:nvPr>
            <p:ph type="body" sz="quarter" idx="19" hasCustomPrompt="1"/>
          </p:nvPr>
        </p:nvSpPr>
        <p:spPr>
          <a:xfrm>
            <a:off x="1019174" y="2548099"/>
            <a:ext cx="7592196" cy="3460816"/>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6" name="Text Placeholder 17">
            <a:extLst>
              <a:ext uri="{FF2B5EF4-FFF2-40B4-BE49-F238E27FC236}">
                <a16:creationId xmlns:a16="http://schemas.microsoft.com/office/drawing/2014/main" id="{DE3C94AF-B84F-40AB-9342-6B7A4E043CE5}"/>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pic>
        <p:nvPicPr>
          <p:cNvPr id="3" name="Picture 2">
            <a:extLst>
              <a:ext uri="{FF2B5EF4-FFF2-40B4-BE49-F238E27FC236}">
                <a16:creationId xmlns:a16="http://schemas.microsoft.com/office/drawing/2014/main" id="{7074FA55-7B6B-C84C-2BEC-4AF9CE9E46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7" name="Footer Placeholder 14">
            <a:extLst>
              <a:ext uri="{FF2B5EF4-FFF2-40B4-BE49-F238E27FC236}">
                <a16:creationId xmlns:a16="http://schemas.microsoft.com/office/drawing/2014/main" id="{7386CEB6-97F4-B122-3576-00B65E6CF02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61361720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IFRS-Sustainability-Text 2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26ACC5B7-04BD-8F16-5D43-CC6CDFF33A83}"/>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sp>
        <p:nvSpPr>
          <p:cNvPr id="3" name="Text Placeholder 7">
            <a:extLst>
              <a:ext uri="{FF2B5EF4-FFF2-40B4-BE49-F238E27FC236}">
                <a16:creationId xmlns:a16="http://schemas.microsoft.com/office/drawing/2014/main" id="{E3A3D8F8-C6B9-8281-7BCB-98B95D0C7397}"/>
              </a:ext>
            </a:extLst>
          </p:cNvPr>
          <p:cNvSpPr>
            <a:spLocks noGrp="1"/>
          </p:cNvSpPr>
          <p:nvPr>
            <p:ph type="body" sz="quarter" idx="19" hasCustomPrompt="1"/>
          </p:nvPr>
        </p:nvSpPr>
        <p:spPr>
          <a:xfrm>
            <a:off x="1019174"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6" name="Text Placeholder 7">
            <a:extLst>
              <a:ext uri="{FF2B5EF4-FFF2-40B4-BE49-F238E27FC236}">
                <a16:creationId xmlns:a16="http://schemas.microsoft.com/office/drawing/2014/main" id="{6B405938-0615-70C5-3952-A2C38C80799F}"/>
              </a:ext>
            </a:extLst>
          </p:cNvPr>
          <p:cNvSpPr>
            <a:spLocks noGrp="1"/>
          </p:cNvSpPr>
          <p:nvPr>
            <p:ph type="body" sz="quarter" idx="20" hasCustomPrompt="1"/>
          </p:nvPr>
        </p:nvSpPr>
        <p:spPr>
          <a:xfrm>
            <a:off x="6304105"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pic>
        <p:nvPicPr>
          <p:cNvPr id="4" name="Picture 3">
            <a:extLst>
              <a:ext uri="{FF2B5EF4-FFF2-40B4-BE49-F238E27FC236}">
                <a16:creationId xmlns:a16="http://schemas.microsoft.com/office/drawing/2014/main" id="{01A514BC-427A-3E97-8390-510CE4EA741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5" name="Footer Placeholder 14">
            <a:extLst>
              <a:ext uri="{FF2B5EF4-FFF2-40B4-BE49-F238E27FC236}">
                <a16:creationId xmlns:a16="http://schemas.microsoft.com/office/drawing/2014/main" id="{FFD4B566-4DF8-3642-581A-E87109079D5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14486560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FRS-Sustainability-Text-page-3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Text Placeholder 17">
            <a:extLst>
              <a:ext uri="{FF2B5EF4-FFF2-40B4-BE49-F238E27FC236}">
                <a16:creationId xmlns:a16="http://schemas.microsoft.com/office/drawing/2014/main" id="{365BDC03-6035-6419-73A9-C01CF0A252A4}"/>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sp>
        <p:nvSpPr>
          <p:cNvPr id="5" name="Text Placeholder 7">
            <a:extLst>
              <a:ext uri="{FF2B5EF4-FFF2-40B4-BE49-F238E27FC236}">
                <a16:creationId xmlns:a16="http://schemas.microsoft.com/office/drawing/2014/main" id="{3E150A98-C1F6-494C-846C-61469A0A7188}"/>
              </a:ext>
            </a:extLst>
          </p:cNvPr>
          <p:cNvSpPr>
            <a:spLocks noGrp="1"/>
          </p:cNvSpPr>
          <p:nvPr>
            <p:ph type="body" sz="quarter" idx="19" hasCustomPrompt="1"/>
          </p:nvPr>
        </p:nvSpPr>
        <p:spPr>
          <a:xfrm>
            <a:off x="1019174"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7" name="Text Placeholder 7">
            <a:extLst>
              <a:ext uri="{FF2B5EF4-FFF2-40B4-BE49-F238E27FC236}">
                <a16:creationId xmlns:a16="http://schemas.microsoft.com/office/drawing/2014/main" id="{1ABCD78D-7977-705C-FC7B-F0E8D75C7019}"/>
              </a:ext>
            </a:extLst>
          </p:cNvPr>
          <p:cNvSpPr>
            <a:spLocks noGrp="1"/>
          </p:cNvSpPr>
          <p:nvPr>
            <p:ph type="body" sz="quarter" idx="20" hasCustomPrompt="1"/>
          </p:nvPr>
        </p:nvSpPr>
        <p:spPr>
          <a:xfrm>
            <a:off x="455379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 </a:t>
            </a:r>
          </a:p>
        </p:txBody>
      </p:sp>
      <p:sp>
        <p:nvSpPr>
          <p:cNvPr id="8" name="Text Placeholder 7">
            <a:extLst>
              <a:ext uri="{FF2B5EF4-FFF2-40B4-BE49-F238E27FC236}">
                <a16:creationId xmlns:a16="http://schemas.microsoft.com/office/drawing/2014/main" id="{DED0E281-886C-DBDB-A0F6-68AA218B1AD0}"/>
              </a:ext>
            </a:extLst>
          </p:cNvPr>
          <p:cNvSpPr>
            <a:spLocks noGrp="1"/>
          </p:cNvSpPr>
          <p:nvPr>
            <p:ph type="body" sz="quarter" idx="21" hasCustomPrompt="1"/>
          </p:nvPr>
        </p:nvSpPr>
        <p:spPr>
          <a:xfrm>
            <a:off x="808841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pic>
        <p:nvPicPr>
          <p:cNvPr id="2" name="Picture 1">
            <a:extLst>
              <a:ext uri="{FF2B5EF4-FFF2-40B4-BE49-F238E27FC236}">
                <a16:creationId xmlns:a16="http://schemas.microsoft.com/office/drawing/2014/main" id="{DD68F321-B262-EC3E-F016-E53E07A797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3" name="Footer Placeholder 14">
            <a:extLst>
              <a:ext uri="{FF2B5EF4-FFF2-40B4-BE49-F238E27FC236}">
                <a16:creationId xmlns:a16="http://schemas.microsoft.com/office/drawing/2014/main" id="{D2E6FB60-F031-53E6-2803-4A7BF10B34FE}"/>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117027105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FRS-Sustainability-Text-page-2+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solidFill>
                  <a:schemeClr val="accent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Rectangle 6">
            <a:extLst>
              <a:ext uri="{FF2B5EF4-FFF2-40B4-BE49-F238E27FC236}">
                <a16:creationId xmlns:a16="http://schemas.microsoft.com/office/drawing/2014/main" id="{BEAF631F-BB89-822F-5015-CC3A56E5F891}"/>
              </a:ext>
            </a:extLst>
          </p:cNvPr>
          <p:cNvSpPr/>
          <p:nvPr userDrawn="1"/>
        </p:nvSpPr>
        <p:spPr>
          <a:xfrm>
            <a:off x="1031532"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Text Placeholder 17">
            <a:extLst>
              <a:ext uri="{FF2B5EF4-FFF2-40B4-BE49-F238E27FC236}">
                <a16:creationId xmlns:a16="http://schemas.microsoft.com/office/drawing/2014/main" id="{7D62DCB7-FFD1-D052-1EE9-C0D5CCA20A11}"/>
              </a:ext>
            </a:extLst>
          </p:cNvPr>
          <p:cNvSpPr>
            <a:spLocks noGrp="1"/>
          </p:cNvSpPr>
          <p:nvPr>
            <p:ph type="body" sz="quarter" idx="10"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a:t>
            </a:r>
            <a:b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br>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text page</a:t>
            </a:r>
          </a:p>
        </p:txBody>
      </p:sp>
      <p:sp>
        <p:nvSpPr>
          <p:cNvPr id="2" name="Text Placeholder 7">
            <a:extLst>
              <a:ext uri="{FF2B5EF4-FFF2-40B4-BE49-F238E27FC236}">
                <a16:creationId xmlns:a16="http://schemas.microsoft.com/office/drawing/2014/main" id="{0872390C-F4A4-AF32-815B-361FF5E74394}"/>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pic>
        <p:nvPicPr>
          <p:cNvPr id="3" name="Picture 2">
            <a:extLst>
              <a:ext uri="{FF2B5EF4-FFF2-40B4-BE49-F238E27FC236}">
                <a16:creationId xmlns:a16="http://schemas.microsoft.com/office/drawing/2014/main" id="{2A55B89B-BE38-6D2C-44D5-ECB29E3A65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4" name="Footer Placeholder 14">
            <a:extLst>
              <a:ext uri="{FF2B5EF4-FFF2-40B4-BE49-F238E27FC236}">
                <a16:creationId xmlns:a16="http://schemas.microsoft.com/office/drawing/2014/main" id="{5D17BAB6-E455-7F5B-8EBD-C0AF7F92F10E}"/>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12352724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FRS-Sustainability-Image-slide-Peo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2E4C45-BC57-E19D-B096-54230C6B5F69}"/>
              </a:ext>
            </a:extLst>
          </p:cNvPr>
          <p:cNvSpPr/>
          <p:nvPr userDrawn="1"/>
        </p:nvSpPr>
        <p:spPr>
          <a:xfrm>
            <a:off x="1031532"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Text Placeholder 17">
            <a:extLst>
              <a:ext uri="{FF2B5EF4-FFF2-40B4-BE49-F238E27FC236}">
                <a16:creationId xmlns:a16="http://schemas.microsoft.com/office/drawing/2014/main" id="{40D6443E-A347-8D08-60D2-3098C816B537}"/>
              </a:ext>
            </a:extLst>
          </p:cNvPr>
          <p:cNvSpPr>
            <a:spLocks noGrp="1"/>
          </p:cNvSpPr>
          <p:nvPr>
            <p:ph type="body" sz="quarter" idx="10" hasCustomPrompt="1"/>
          </p:nvPr>
        </p:nvSpPr>
        <p:spPr>
          <a:xfrm>
            <a:off x="1019173" y="1351313"/>
            <a:ext cx="10188575"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Image slide (People)</a:t>
            </a:r>
          </a:p>
        </p:txBody>
      </p:sp>
      <p:sp>
        <p:nvSpPr>
          <p:cNvPr id="31" name="Picture Placeholder 12">
            <a:extLst>
              <a:ext uri="{FF2B5EF4-FFF2-40B4-BE49-F238E27FC236}">
                <a16:creationId xmlns:a16="http://schemas.microsoft.com/office/drawing/2014/main" id="{24F99108-3CBD-7E9F-74D8-6262E9CA2E96}"/>
              </a:ext>
            </a:extLst>
          </p:cNvPr>
          <p:cNvSpPr>
            <a:spLocks noGrp="1"/>
          </p:cNvSpPr>
          <p:nvPr>
            <p:ph type="pic" sz="quarter" idx="15"/>
          </p:nvPr>
        </p:nvSpPr>
        <p:spPr>
          <a:xfrm>
            <a:off x="1019173"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2" name="Picture Placeholder 12">
            <a:extLst>
              <a:ext uri="{FF2B5EF4-FFF2-40B4-BE49-F238E27FC236}">
                <a16:creationId xmlns:a16="http://schemas.microsoft.com/office/drawing/2014/main" id="{1BAB9279-0A65-C2BB-B618-69E71E192174}"/>
              </a:ext>
            </a:extLst>
          </p:cNvPr>
          <p:cNvSpPr>
            <a:spLocks noGrp="1"/>
          </p:cNvSpPr>
          <p:nvPr>
            <p:ph type="pic" sz="quarter" idx="16"/>
          </p:nvPr>
        </p:nvSpPr>
        <p:spPr>
          <a:xfrm>
            <a:off x="3597482"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3" name="Picture Placeholder 12">
            <a:extLst>
              <a:ext uri="{FF2B5EF4-FFF2-40B4-BE49-F238E27FC236}">
                <a16:creationId xmlns:a16="http://schemas.microsoft.com/office/drawing/2014/main" id="{B960022A-E159-89FE-2FF7-25CA81FAAE3A}"/>
              </a:ext>
            </a:extLst>
          </p:cNvPr>
          <p:cNvSpPr>
            <a:spLocks noGrp="1"/>
          </p:cNvSpPr>
          <p:nvPr>
            <p:ph type="pic" sz="quarter" idx="17"/>
          </p:nvPr>
        </p:nvSpPr>
        <p:spPr>
          <a:xfrm>
            <a:off x="6115829"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4" name="Picture Placeholder 12">
            <a:extLst>
              <a:ext uri="{FF2B5EF4-FFF2-40B4-BE49-F238E27FC236}">
                <a16:creationId xmlns:a16="http://schemas.microsoft.com/office/drawing/2014/main" id="{BB3FA6A6-ACA0-D4E5-6EF5-007A5760DA38}"/>
              </a:ext>
            </a:extLst>
          </p:cNvPr>
          <p:cNvSpPr>
            <a:spLocks noGrp="1"/>
          </p:cNvSpPr>
          <p:nvPr>
            <p:ph type="pic" sz="quarter" idx="18"/>
          </p:nvPr>
        </p:nvSpPr>
        <p:spPr>
          <a:xfrm>
            <a:off x="8589206"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7" name="Text Placeholder 36">
            <a:extLst>
              <a:ext uri="{FF2B5EF4-FFF2-40B4-BE49-F238E27FC236}">
                <a16:creationId xmlns:a16="http://schemas.microsoft.com/office/drawing/2014/main" id="{CE95E5DF-5654-CA23-256B-1EE6F9448817}"/>
              </a:ext>
            </a:extLst>
          </p:cNvPr>
          <p:cNvSpPr>
            <a:spLocks noGrp="1"/>
          </p:cNvSpPr>
          <p:nvPr>
            <p:ph type="body" sz="quarter" idx="20" hasCustomPrompt="1"/>
          </p:nvPr>
        </p:nvSpPr>
        <p:spPr>
          <a:xfrm>
            <a:off x="101917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8" name="Text Placeholder 36">
            <a:extLst>
              <a:ext uri="{FF2B5EF4-FFF2-40B4-BE49-F238E27FC236}">
                <a16:creationId xmlns:a16="http://schemas.microsoft.com/office/drawing/2014/main" id="{EDCE6F46-BCD7-2B2F-DC8A-8118035B1F71}"/>
              </a:ext>
            </a:extLst>
          </p:cNvPr>
          <p:cNvSpPr>
            <a:spLocks noGrp="1"/>
          </p:cNvSpPr>
          <p:nvPr>
            <p:ph type="body" sz="quarter" idx="21" hasCustomPrompt="1"/>
          </p:nvPr>
        </p:nvSpPr>
        <p:spPr>
          <a:xfrm>
            <a:off x="3532819"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9" name="Text Placeholder 36">
            <a:extLst>
              <a:ext uri="{FF2B5EF4-FFF2-40B4-BE49-F238E27FC236}">
                <a16:creationId xmlns:a16="http://schemas.microsoft.com/office/drawing/2014/main" id="{6CC44063-5F29-0AA9-895E-2668CE59C421}"/>
              </a:ext>
            </a:extLst>
          </p:cNvPr>
          <p:cNvSpPr>
            <a:spLocks noGrp="1"/>
          </p:cNvSpPr>
          <p:nvPr>
            <p:ph type="body" sz="quarter" idx="22" hasCustomPrompt="1"/>
          </p:nvPr>
        </p:nvSpPr>
        <p:spPr>
          <a:xfrm>
            <a:off x="6106202"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40" name="Text Placeholder 36">
            <a:extLst>
              <a:ext uri="{FF2B5EF4-FFF2-40B4-BE49-F238E27FC236}">
                <a16:creationId xmlns:a16="http://schemas.microsoft.com/office/drawing/2014/main" id="{14DF9D62-A6B8-2C63-1A20-AC4CD5FB07DB}"/>
              </a:ext>
            </a:extLst>
          </p:cNvPr>
          <p:cNvSpPr>
            <a:spLocks noGrp="1"/>
          </p:cNvSpPr>
          <p:nvPr>
            <p:ph type="body" sz="quarter" idx="23" hasCustomPrompt="1"/>
          </p:nvPr>
        </p:nvSpPr>
        <p:spPr>
          <a:xfrm>
            <a:off x="862733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pic>
        <p:nvPicPr>
          <p:cNvPr id="2" name="Picture 1">
            <a:extLst>
              <a:ext uri="{FF2B5EF4-FFF2-40B4-BE49-F238E27FC236}">
                <a16:creationId xmlns:a16="http://schemas.microsoft.com/office/drawing/2014/main" id="{9D616E68-D9B9-E200-5D72-F094F8E6C6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3" name="Footer Placeholder 14">
            <a:extLst>
              <a:ext uri="{FF2B5EF4-FFF2-40B4-BE49-F238E27FC236}">
                <a16:creationId xmlns:a16="http://schemas.microsoft.com/office/drawing/2014/main" id="{EC8905DA-543B-2DA6-95A1-7F41991654F3}"/>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9211656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FRS-Sustainability-Quote-page-1">
    <p:bg>
      <p:bgPr>
        <a:solidFill>
          <a:schemeClr val="accent3"/>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 Placeholder 17">
            <a:extLst>
              <a:ext uri="{FF2B5EF4-FFF2-40B4-BE49-F238E27FC236}">
                <a16:creationId xmlns:a16="http://schemas.microsoft.com/office/drawing/2014/main" id="{9D165842-ACF8-A95A-520E-10D4D5A066F9}"/>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3" name="Text Placeholder 2">
            <a:extLst>
              <a:ext uri="{FF2B5EF4-FFF2-40B4-BE49-F238E27FC236}">
                <a16:creationId xmlns:a16="http://schemas.microsoft.com/office/drawing/2014/main" id="{4048EB2E-45F8-6A49-78D7-7FFA3C64A15B}"/>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pic>
        <p:nvPicPr>
          <p:cNvPr id="2" name="Picture 1">
            <a:extLst>
              <a:ext uri="{FF2B5EF4-FFF2-40B4-BE49-F238E27FC236}">
                <a16:creationId xmlns:a16="http://schemas.microsoft.com/office/drawing/2014/main" id="{1D7CBE5E-7DA9-A268-0B93-111F21147DF2}"/>
              </a:ext>
            </a:extLst>
          </p:cNvPr>
          <p:cNvPicPr>
            <a:picLocks noChangeAspect="1"/>
          </p:cNvPicPr>
          <p:nvPr userDrawn="1"/>
        </p:nvPicPr>
        <p:blipFill>
          <a:blip r:embed="rId2"/>
          <a:stretch>
            <a:fillRect/>
          </a:stretch>
        </p:blipFill>
        <p:spPr>
          <a:xfrm>
            <a:off x="1019175" y="378132"/>
            <a:ext cx="1371327" cy="419017"/>
          </a:xfrm>
          <a:prstGeom prst="rect">
            <a:avLst/>
          </a:prstGeom>
        </p:spPr>
      </p:pic>
      <p:sp>
        <p:nvSpPr>
          <p:cNvPr id="4" name="Footer Placeholder 14">
            <a:extLst>
              <a:ext uri="{FF2B5EF4-FFF2-40B4-BE49-F238E27FC236}">
                <a16:creationId xmlns:a16="http://schemas.microsoft.com/office/drawing/2014/main" id="{FE730D26-AA78-2114-ED07-BC488216AE9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637482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1697E-F041-9A50-901E-7F645D29BE3D}"/>
              </a:ext>
            </a:extLst>
          </p:cNvPr>
          <p:cNvSpPr>
            <a:spLocks noGrp="1"/>
          </p:cNvSpPr>
          <p:nvPr>
            <p:ph type="dt" sz="half" idx="10"/>
          </p:nvPr>
        </p:nvSpPr>
        <p:spPr/>
        <p:txBody>
          <a:bodyPr/>
          <a:lstStyle>
            <a:lvl1pPr>
              <a:defRPr/>
            </a:lvl1pPr>
          </a:lstStyle>
          <a:p>
            <a:pPr>
              <a:defRPr/>
            </a:pPr>
            <a:fld id="{9422551E-7071-456B-A5C8-486D97E2235A}" type="datetime1">
              <a:rPr lang="ko-KR" altLang="en-US"/>
              <a:pPr>
                <a:defRPr/>
              </a:pPr>
              <a:t>2022-11-18</a:t>
            </a:fld>
            <a:endParaRPr lang="en-US"/>
          </a:p>
        </p:txBody>
      </p:sp>
      <p:sp>
        <p:nvSpPr>
          <p:cNvPr id="5" name="Footer Placeholder 4">
            <a:extLst>
              <a:ext uri="{FF2B5EF4-FFF2-40B4-BE49-F238E27FC236}">
                <a16:creationId xmlns:a16="http://schemas.microsoft.com/office/drawing/2014/main" id="{C4B1C06D-364E-5A19-B479-92B2E5E7212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4F5E87-8CD7-C76C-20AF-713001283DD7}"/>
              </a:ext>
            </a:extLst>
          </p:cNvPr>
          <p:cNvSpPr>
            <a:spLocks noGrp="1"/>
          </p:cNvSpPr>
          <p:nvPr>
            <p:ph type="sldNum" sz="quarter" idx="12"/>
          </p:nvPr>
        </p:nvSpPr>
        <p:spPr/>
        <p:txBody>
          <a:bodyPr/>
          <a:lstStyle>
            <a:lvl1pPr>
              <a:defRPr/>
            </a:lvl1pPr>
          </a:lstStyle>
          <a:p>
            <a:pPr>
              <a:defRPr/>
            </a:pPr>
            <a:fld id="{301BD098-2078-4512-B279-BE0EE1DCD949}" type="slidenum">
              <a:rPr lang="en-US" altLang="ko-Kore-KR"/>
              <a:pPr>
                <a:defRPr/>
              </a:pPr>
              <a:t>‹#›</a:t>
            </a:fld>
            <a:endParaRPr lang="en-US" altLang="ko-Kore-KR"/>
          </a:p>
        </p:txBody>
      </p:sp>
    </p:spTree>
    <p:extLst>
      <p:ext uri="{BB962C8B-B14F-4D97-AF65-F5344CB8AC3E}">
        <p14:creationId xmlns:p14="http://schemas.microsoft.com/office/powerpoint/2010/main" val="10598237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IFRS-Sustainability-Quote-page-2">
    <p:bg>
      <p:bgPr>
        <a:solidFill>
          <a:schemeClr val="bg1"/>
        </a:solidFill>
        <a:effectLst/>
      </p:bgPr>
    </p:bg>
    <p:spTree>
      <p:nvGrpSpPr>
        <p:cNvPr id="1" name=""/>
        <p:cNvGrpSpPr/>
        <p:nvPr/>
      </p:nvGrpSpPr>
      <p:grpSpPr>
        <a:xfrm>
          <a:off x="0" y="0"/>
          <a:ext cx="0" cy="0"/>
          <a:chOff x="0" y="0"/>
          <a:chExt cx="0" cy="0"/>
        </a:xfrm>
      </p:grpSpPr>
      <p:sp>
        <p:nvSpPr>
          <p:cNvPr id="25" name="Picture Placeholder 17">
            <a:extLst>
              <a:ext uri="{FF2B5EF4-FFF2-40B4-BE49-F238E27FC236}">
                <a16:creationId xmlns:a16="http://schemas.microsoft.com/office/drawing/2014/main" id="{0BF07E22-272F-CCF3-6394-68CF60D2D074}"/>
              </a:ext>
            </a:extLst>
          </p:cNvPr>
          <p:cNvSpPr>
            <a:spLocks noGrp="1"/>
          </p:cNvSpPr>
          <p:nvPr>
            <p:ph type="pic" sz="quarter" idx="11"/>
          </p:nvPr>
        </p:nvSpPr>
        <p:spPr>
          <a:xfrm>
            <a:off x="6351" y="12785"/>
            <a:ext cx="12192000" cy="6858000"/>
          </a:xfrm>
          <a:prstGeom prst="rect">
            <a:avLst/>
          </a:prstGeom>
          <a:solidFill>
            <a:schemeClr val="tx1"/>
          </a:solidFill>
        </p:spPr>
        <p:txBody>
          <a:bodyPr anchor="b" anchorCtr="0"/>
          <a:lstStyle>
            <a:lvl1pPr>
              <a:defRPr sz="2000"/>
            </a:lvl1pPr>
          </a:lstStyle>
          <a:p>
            <a:endParaRPr lang="en-US"/>
          </a:p>
        </p:txBody>
      </p:sp>
      <p:sp>
        <p:nvSpPr>
          <p:cNvPr id="3" name="Text Placeholder 17">
            <a:extLst>
              <a:ext uri="{FF2B5EF4-FFF2-40B4-BE49-F238E27FC236}">
                <a16:creationId xmlns:a16="http://schemas.microsoft.com/office/drawing/2014/main" id="{13951DB4-A826-D564-2ECB-364B614BD305}"/>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Text Placeholder 2">
            <a:extLst>
              <a:ext uri="{FF2B5EF4-FFF2-40B4-BE49-F238E27FC236}">
                <a16:creationId xmlns:a16="http://schemas.microsoft.com/office/drawing/2014/main" id="{2E0703FA-6AE0-447E-3286-180212DA19BD}"/>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5" name="Text Placeholder 15">
            <a:extLst>
              <a:ext uri="{FF2B5EF4-FFF2-40B4-BE49-F238E27FC236}">
                <a16:creationId xmlns:a16="http://schemas.microsoft.com/office/drawing/2014/main" id="{85904878-C240-CC5E-7F21-025EEEFDC85E}"/>
              </a:ext>
            </a:extLst>
          </p:cNvPr>
          <p:cNvSpPr>
            <a:spLocks noGrp="1"/>
          </p:cNvSpPr>
          <p:nvPr>
            <p:ph type="body" sz="quarter" idx="15"/>
          </p:nvPr>
        </p:nvSpPr>
        <p:spPr>
          <a:xfrm>
            <a:off x="892141" y="103203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endParaRPr lang="en-US"/>
          </a:p>
        </p:txBody>
      </p:sp>
      <p:sp>
        <p:nvSpPr>
          <p:cNvPr id="9" name="Footer Placeholder 14">
            <a:extLst>
              <a:ext uri="{FF2B5EF4-FFF2-40B4-BE49-F238E27FC236}">
                <a16:creationId xmlns:a16="http://schemas.microsoft.com/office/drawing/2014/main" id="{16D4C554-F63A-A439-441E-DDC88EDA235C}"/>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6" name="Text Placeholder 4">
            <a:extLst>
              <a:ext uri="{FF2B5EF4-FFF2-40B4-BE49-F238E27FC236}">
                <a16:creationId xmlns:a16="http://schemas.microsoft.com/office/drawing/2014/main" id="{46F00C3C-B3C9-A036-65A9-77CC9F0F1FE1}"/>
              </a:ext>
            </a:extLst>
          </p:cNvPr>
          <p:cNvSpPr>
            <a:spLocks noGrp="1"/>
          </p:cNvSpPr>
          <p:nvPr>
            <p:ph type="body" sz="quarter" idx="16" hasCustomPrompt="1"/>
          </p:nvPr>
        </p:nvSpPr>
        <p:spPr>
          <a:xfrm>
            <a:off x="1019175" y="377907"/>
            <a:ext cx="1371600" cy="419018"/>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24443452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IFRS-Sustainability-Quote-page-3">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6810B4-39DC-33F7-F170-E12EA7CA75B0}"/>
              </a:ext>
            </a:extLst>
          </p:cNvPr>
          <p:cNvSpPr/>
          <p:nvPr userDrawn="1"/>
        </p:nvSpPr>
        <p:spPr>
          <a:xfrm>
            <a:off x="1031532" y="1130385"/>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346C788-032E-1085-8B78-C7AFEC5A0849}"/>
              </a:ext>
            </a:extLst>
          </p:cNvPr>
          <p:cNvSpPr>
            <a:spLocks noGrp="1"/>
          </p:cNvSpPr>
          <p:nvPr>
            <p:ph type="body" sz="quarter" idx="15" hasCustomPrompt="1"/>
          </p:nvPr>
        </p:nvSpPr>
        <p:spPr>
          <a:xfrm>
            <a:off x="1031532" y="1347319"/>
            <a:ext cx="7597776" cy="1700681"/>
          </a:xfrm>
          <a:prstGeom prst="rect">
            <a:avLst/>
          </a:prstGeom>
        </p:spPr>
        <p:txBody>
          <a:bodyPr lIns="0" tIns="0" rIns="0" bIns="0"/>
          <a:lstStyle>
            <a:lvl1pPr>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5" name="Text Placeholder 4">
            <a:extLst>
              <a:ext uri="{FF2B5EF4-FFF2-40B4-BE49-F238E27FC236}">
                <a16:creationId xmlns:a16="http://schemas.microsoft.com/office/drawing/2014/main" id="{3641B29D-14D5-22AD-74C6-8520AA9AD55B}"/>
              </a:ext>
            </a:extLst>
          </p:cNvPr>
          <p:cNvSpPr>
            <a:spLocks noGrp="1"/>
          </p:cNvSpPr>
          <p:nvPr>
            <p:ph type="body" sz="quarter" idx="16" hasCustomPrompt="1"/>
          </p:nvPr>
        </p:nvSpPr>
        <p:spPr>
          <a:xfrm>
            <a:off x="1031532" y="3209925"/>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pic>
        <p:nvPicPr>
          <p:cNvPr id="9" name="Picture 8">
            <a:extLst>
              <a:ext uri="{FF2B5EF4-FFF2-40B4-BE49-F238E27FC236}">
                <a16:creationId xmlns:a16="http://schemas.microsoft.com/office/drawing/2014/main" id="{5EAA067F-ACE7-FD7B-42B0-CEA5EC3144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2" name="Footer Placeholder 14">
            <a:extLst>
              <a:ext uri="{FF2B5EF4-FFF2-40B4-BE49-F238E27FC236}">
                <a16:creationId xmlns:a16="http://schemas.microsoft.com/office/drawing/2014/main" id="{8B91AA3B-B1CC-32A1-69DA-B128D4DB28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35672880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IFRS-Sustainability-Quote-page-4">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2" name="Rectangle 11">
            <a:extLst>
              <a:ext uri="{FF2B5EF4-FFF2-40B4-BE49-F238E27FC236}">
                <a16:creationId xmlns:a16="http://schemas.microsoft.com/office/drawing/2014/main" id="{CE577591-15B0-08B1-43C0-5C1E60D51E98}"/>
              </a:ext>
            </a:extLst>
          </p:cNvPr>
          <p:cNvSpPr/>
          <p:nvPr userDrawn="1"/>
        </p:nvSpPr>
        <p:spPr>
          <a:xfrm>
            <a:off x="1031532" y="112553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2">
            <a:extLst>
              <a:ext uri="{FF2B5EF4-FFF2-40B4-BE49-F238E27FC236}">
                <a16:creationId xmlns:a16="http://schemas.microsoft.com/office/drawing/2014/main" id="{4B40EADE-1B64-BE9A-783F-CBF2CB94E015}"/>
              </a:ext>
            </a:extLst>
          </p:cNvPr>
          <p:cNvSpPr>
            <a:spLocks noGrp="1"/>
          </p:cNvSpPr>
          <p:nvPr>
            <p:ph type="body" sz="quarter" idx="15" hasCustomPrompt="1"/>
          </p:nvPr>
        </p:nvSpPr>
        <p:spPr>
          <a:xfrm>
            <a:off x="1031532" y="1347319"/>
            <a:ext cx="5083174" cy="2462681"/>
          </a:xfrm>
          <a:prstGeom prst="rect">
            <a:avLst/>
          </a:prstGeom>
        </p:spPr>
        <p:txBody>
          <a:bodyPr lIns="0" tIns="0" rIns="0" bIns="0"/>
          <a:lstStyle>
            <a:lvl1pPr marL="182563" indent="-169863">
              <a:tabLst/>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3" name="Text Placeholder 4">
            <a:extLst>
              <a:ext uri="{FF2B5EF4-FFF2-40B4-BE49-F238E27FC236}">
                <a16:creationId xmlns:a16="http://schemas.microsoft.com/office/drawing/2014/main" id="{5315DBEE-5C1B-1B03-3742-4CE3A53FA0CA}"/>
              </a:ext>
            </a:extLst>
          </p:cNvPr>
          <p:cNvSpPr>
            <a:spLocks noGrp="1"/>
          </p:cNvSpPr>
          <p:nvPr>
            <p:ph type="body" sz="quarter" idx="16" hasCustomPrompt="1"/>
          </p:nvPr>
        </p:nvSpPr>
        <p:spPr>
          <a:xfrm>
            <a:off x="1031532" y="4264161"/>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pic>
        <p:nvPicPr>
          <p:cNvPr id="4" name="Picture 3">
            <a:extLst>
              <a:ext uri="{FF2B5EF4-FFF2-40B4-BE49-F238E27FC236}">
                <a16:creationId xmlns:a16="http://schemas.microsoft.com/office/drawing/2014/main" id="{994E1686-A6FE-B1D9-569F-10B5AC0F3B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5" name="Footer Placeholder 14">
            <a:extLst>
              <a:ext uri="{FF2B5EF4-FFF2-40B4-BE49-F238E27FC236}">
                <a16:creationId xmlns:a16="http://schemas.microsoft.com/office/drawing/2014/main" id="{B144DC9B-D37A-FC49-6FE3-49CD573B45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53796172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IFRS-Sustainabilit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EE0955D3-8887-05C4-F023-E1D109270A14}"/>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3" name="Text Placeholder 7">
            <a:extLst>
              <a:ext uri="{FF2B5EF4-FFF2-40B4-BE49-F238E27FC236}">
                <a16:creationId xmlns:a16="http://schemas.microsoft.com/office/drawing/2014/main" id="{F125421C-9DF3-3ABB-C25C-60EF593EF4D2}"/>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pic>
        <p:nvPicPr>
          <p:cNvPr id="4" name="Picture 3">
            <a:extLst>
              <a:ext uri="{FF2B5EF4-FFF2-40B4-BE49-F238E27FC236}">
                <a16:creationId xmlns:a16="http://schemas.microsoft.com/office/drawing/2014/main" id="{6AAF6E84-AF72-34D4-AAD6-634D944351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5" name="Footer Placeholder 14">
            <a:extLst>
              <a:ext uri="{FF2B5EF4-FFF2-40B4-BE49-F238E27FC236}">
                <a16:creationId xmlns:a16="http://schemas.microsoft.com/office/drawing/2014/main" id="{769789CD-ED3A-21E5-5EA2-93D706CDCEC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396122475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IFRS-Sustainability-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E034DE-C3AA-CA91-6D51-81E8586671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3" name="Footer Placeholder 14">
            <a:extLst>
              <a:ext uri="{FF2B5EF4-FFF2-40B4-BE49-F238E27FC236}">
                <a16:creationId xmlns:a16="http://schemas.microsoft.com/office/drawing/2014/main" id="{E45E6BD5-8A43-0F9A-76B5-A05959EE65D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62189676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IFRS-Foundation-Text-singl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Text Placeholder 24">
            <a:extLst>
              <a:ext uri="{FF2B5EF4-FFF2-40B4-BE49-F238E27FC236}">
                <a16:creationId xmlns:a16="http://schemas.microsoft.com/office/drawing/2014/main" id="{5AD4478D-6C05-FD2E-0F80-E1FBBAA75491}"/>
              </a:ext>
            </a:extLst>
          </p:cNvPr>
          <p:cNvSpPr>
            <a:spLocks noGrp="1"/>
          </p:cNvSpPr>
          <p:nvPr>
            <p:ph type="body" sz="quarter" idx="14" hasCustomPrompt="1"/>
          </p:nvPr>
        </p:nvSpPr>
        <p:spPr>
          <a:xfrm>
            <a:off x="1019173" y="2548098"/>
            <a:ext cx="7592197" cy="3501183"/>
          </a:xfrm>
          <a:prstGeom prst="rect">
            <a:avLst/>
          </a:prstGeom>
        </p:spPr>
        <p:txBody>
          <a:bodyPr lIns="0" tIns="0" rIns="0" bIns="0"/>
          <a:lstStyle>
            <a:lvl1pPr>
              <a:defRPr sz="18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Single column text. Text goes here Lorem ipsum dolor sit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Curabitur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varius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efficitur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dolor, sed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malesuada</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nisl</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lacinia convallis. Sed fermentum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quam</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vel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molestie</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pharetra. </a:t>
            </a:r>
          </a:p>
        </p:txBody>
      </p: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2" name="Text Placeholder 17">
            <a:extLst>
              <a:ext uri="{FF2B5EF4-FFF2-40B4-BE49-F238E27FC236}">
                <a16:creationId xmlns:a16="http://schemas.microsoft.com/office/drawing/2014/main" id="{87D166F0-7B1A-ABD6-059B-5AC949F46D8D}"/>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Foundation text page</a:t>
            </a:r>
          </a:p>
        </p:txBody>
      </p:sp>
      <p:sp>
        <p:nvSpPr>
          <p:cNvPr id="3" name="Footer Placeholder 14">
            <a:extLst>
              <a:ext uri="{FF2B5EF4-FFF2-40B4-BE49-F238E27FC236}">
                <a16:creationId xmlns:a16="http://schemas.microsoft.com/office/drawing/2014/main" id="{D604CABC-6767-F535-0A72-0D5C05AE4300}"/>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0ED93907-86EE-1823-CA01-5F69D2516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2160881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058A7A9-C33F-846B-D2C7-642681ABE46D}"/>
              </a:ext>
            </a:extLst>
          </p:cNvPr>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fld id="{2B5ECBC1-9998-426E-B887-2E9B0205C67B}" type="datetime1">
              <a:rPr lang="ko-KR" altLang="en-US"/>
              <a:pPr>
                <a:defRPr/>
              </a:pPr>
              <a:t>2022-11-18</a:t>
            </a:fld>
            <a:endParaRPr lang="en-US"/>
          </a:p>
        </p:txBody>
      </p:sp>
      <p:sp>
        <p:nvSpPr>
          <p:cNvPr id="5" name="Footer Placeholder 4">
            <a:extLst>
              <a:ext uri="{FF2B5EF4-FFF2-40B4-BE49-F238E27FC236}">
                <a16:creationId xmlns:a16="http://schemas.microsoft.com/office/drawing/2014/main" id="{B754A40D-C0EF-3667-B568-C9FF6CF9C67C}"/>
              </a:ext>
            </a:extLst>
          </p:cNvPr>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5E4C6F6B-CDFD-64D5-496E-56B5B160AA47}"/>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D9221F6-C9B0-4695-8628-26404B0299B8}" type="slidenum">
              <a:rPr lang="en-US" altLang="ko-Kore-KR"/>
              <a:pPr>
                <a:defRPr/>
              </a:pPr>
              <a:t>‹#›</a:t>
            </a:fld>
            <a:endParaRPr lang="en-US" altLang="ko-Kore-KR"/>
          </a:p>
        </p:txBody>
      </p:sp>
    </p:spTree>
    <p:extLst>
      <p:ext uri="{BB962C8B-B14F-4D97-AF65-F5344CB8AC3E}">
        <p14:creationId xmlns:p14="http://schemas.microsoft.com/office/powerpoint/2010/main" val="1955511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79ADA7-E0B7-A38F-F660-0A64C3E290E5}"/>
              </a:ext>
            </a:extLst>
          </p:cNvPr>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fld id="{5ACA53E6-7EC0-4D72-BA3F-65802239C8F5}" type="datetime1">
              <a:rPr lang="ko-KR" altLang="en-US"/>
              <a:pPr>
                <a:defRPr/>
              </a:pPr>
              <a:t>2022-11-18</a:t>
            </a:fld>
            <a:endParaRPr lang="en-US"/>
          </a:p>
        </p:txBody>
      </p:sp>
      <p:sp>
        <p:nvSpPr>
          <p:cNvPr id="5" name="Footer Placeholder 4">
            <a:extLst>
              <a:ext uri="{FF2B5EF4-FFF2-40B4-BE49-F238E27FC236}">
                <a16:creationId xmlns:a16="http://schemas.microsoft.com/office/drawing/2014/main" id="{B19D884E-A11F-0FAD-605B-9E84E6B60092}"/>
              </a:ext>
            </a:extLst>
          </p:cNvPr>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9E6FF612-5536-B97E-ECA6-A4BC8C8FD0F4}"/>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F17843CE-12EE-47D1-9B98-B0FFD3E4115D}" type="slidenum">
              <a:rPr lang="en-US" altLang="ko-Kore-KR"/>
              <a:pPr>
                <a:defRPr/>
              </a:pPr>
              <a:t>‹#›</a:t>
            </a:fld>
            <a:endParaRPr lang="en-US" altLang="ko-Kore-KR"/>
          </a:p>
        </p:txBody>
      </p:sp>
    </p:spTree>
    <p:extLst>
      <p:ext uri="{BB962C8B-B14F-4D97-AF65-F5344CB8AC3E}">
        <p14:creationId xmlns:p14="http://schemas.microsoft.com/office/powerpoint/2010/main" val="213873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8CA677-301C-FEFD-C084-39694F2992CA}"/>
              </a:ext>
            </a:extLst>
          </p:cNvPr>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fld id="{4D5391CE-6EB3-46F2-9AE6-3500DBCF9ADB}" type="datetime1">
              <a:rPr lang="ko-KR" altLang="en-US"/>
              <a:pPr>
                <a:defRPr/>
              </a:pPr>
              <a:t>2022-11-18</a:t>
            </a:fld>
            <a:endParaRPr lang="en-US"/>
          </a:p>
        </p:txBody>
      </p:sp>
      <p:sp>
        <p:nvSpPr>
          <p:cNvPr id="5" name="Footer Placeholder 4">
            <a:extLst>
              <a:ext uri="{FF2B5EF4-FFF2-40B4-BE49-F238E27FC236}">
                <a16:creationId xmlns:a16="http://schemas.microsoft.com/office/drawing/2014/main" id="{F95C1110-9561-329A-6D6D-F1BAFC0DAD50}"/>
              </a:ext>
            </a:extLst>
          </p:cNvPr>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82D1D757-BBC1-7BD1-8BAB-B61EFBF217BF}"/>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9F0FDD7-BD8E-451B-AD45-54DDBD499805}" type="slidenum">
              <a:rPr lang="en-US" altLang="ko-Kore-KR"/>
              <a:pPr>
                <a:defRPr/>
              </a:pPr>
              <a:t>‹#›</a:t>
            </a:fld>
            <a:endParaRPr lang="en-US" altLang="ko-Kore-KR"/>
          </a:p>
        </p:txBody>
      </p:sp>
    </p:spTree>
    <p:extLst>
      <p:ext uri="{BB962C8B-B14F-4D97-AF65-F5344CB8AC3E}">
        <p14:creationId xmlns:p14="http://schemas.microsoft.com/office/powerpoint/2010/main" val="724409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B74672-F33B-B27A-F217-E257AB35D75D}"/>
              </a:ext>
            </a:extLst>
          </p:cNvPr>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fld id="{F3F6C790-26D9-4512-AFB1-F81FBCF101DC}" type="datetime1">
              <a:rPr lang="ko-KR" altLang="en-US"/>
              <a:pPr>
                <a:defRPr/>
              </a:pPr>
              <a:t>2022-11-18</a:t>
            </a:fld>
            <a:endParaRPr lang="en-US"/>
          </a:p>
        </p:txBody>
      </p:sp>
      <p:sp>
        <p:nvSpPr>
          <p:cNvPr id="6" name="Footer Placeholder 5">
            <a:extLst>
              <a:ext uri="{FF2B5EF4-FFF2-40B4-BE49-F238E27FC236}">
                <a16:creationId xmlns:a16="http://schemas.microsoft.com/office/drawing/2014/main" id="{FB8C0344-EEA1-0295-7558-D201AD1B2C86}"/>
              </a:ext>
            </a:extLst>
          </p:cNvPr>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74667F9B-AA74-6B00-05D6-C454738B9A97}"/>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A416624-2182-4BD1-9BB7-C69F0D95C42A}" type="slidenum">
              <a:rPr lang="en-US" altLang="ko-Kore-KR"/>
              <a:pPr>
                <a:defRPr/>
              </a:pPr>
              <a:t>‹#›</a:t>
            </a:fld>
            <a:endParaRPr lang="en-US" altLang="ko-Kore-KR"/>
          </a:p>
        </p:txBody>
      </p:sp>
    </p:spTree>
    <p:extLst>
      <p:ext uri="{BB962C8B-B14F-4D97-AF65-F5344CB8AC3E}">
        <p14:creationId xmlns:p14="http://schemas.microsoft.com/office/powerpoint/2010/main" val="227947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C255B3-A328-274D-6F82-F0CF93ED3B98}"/>
              </a:ext>
            </a:extLst>
          </p:cNvPr>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fld id="{0BC7E6E5-0EF7-4878-8F7A-24327DF765C4}" type="datetime1">
              <a:rPr lang="ko-KR" altLang="en-US"/>
              <a:pPr>
                <a:defRPr/>
              </a:pPr>
              <a:t>2022-11-18</a:t>
            </a:fld>
            <a:endParaRPr lang="en-US"/>
          </a:p>
        </p:txBody>
      </p:sp>
      <p:sp>
        <p:nvSpPr>
          <p:cNvPr id="8" name="Footer Placeholder 7">
            <a:extLst>
              <a:ext uri="{FF2B5EF4-FFF2-40B4-BE49-F238E27FC236}">
                <a16:creationId xmlns:a16="http://schemas.microsoft.com/office/drawing/2014/main" id="{76147DD4-7F53-AD0A-5D39-291FA0CF8A73}"/>
              </a:ext>
            </a:extLst>
          </p:cNvPr>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a:p>
        </p:txBody>
      </p:sp>
      <p:sp>
        <p:nvSpPr>
          <p:cNvPr id="9" name="Slide Number Placeholder 8">
            <a:extLst>
              <a:ext uri="{FF2B5EF4-FFF2-40B4-BE49-F238E27FC236}">
                <a16:creationId xmlns:a16="http://schemas.microsoft.com/office/drawing/2014/main" id="{40153E3D-E48A-CA7E-EDEB-570D2AF631A5}"/>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92A1A941-D778-4080-B2DB-DCDC18386F25}" type="slidenum">
              <a:rPr lang="en-US" altLang="ko-Kore-KR"/>
              <a:pPr>
                <a:defRPr/>
              </a:pPr>
              <a:t>‹#›</a:t>
            </a:fld>
            <a:endParaRPr lang="en-US" altLang="ko-Kore-KR"/>
          </a:p>
        </p:txBody>
      </p:sp>
    </p:spTree>
    <p:extLst>
      <p:ext uri="{BB962C8B-B14F-4D97-AF65-F5344CB8AC3E}">
        <p14:creationId xmlns:p14="http://schemas.microsoft.com/office/powerpoint/2010/main" val="1396964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50E6F95-CE0D-D0AF-15DD-8AB6A808165A}"/>
              </a:ext>
            </a:extLst>
          </p:cNvPr>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fld id="{7D9D53D5-F3BD-4F15-A0AD-3638B45426AA}" type="datetime1">
              <a:rPr lang="ko-KR" altLang="en-US"/>
              <a:pPr>
                <a:defRPr/>
              </a:pPr>
              <a:t>2022-11-18</a:t>
            </a:fld>
            <a:endParaRPr lang="en-US"/>
          </a:p>
        </p:txBody>
      </p:sp>
      <p:sp>
        <p:nvSpPr>
          <p:cNvPr id="4" name="Footer Placeholder 3">
            <a:extLst>
              <a:ext uri="{FF2B5EF4-FFF2-40B4-BE49-F238E27FC236}">
                <a16:creationId xmlns:a16="http://schemas.microsoft.com/office/drawing/2014/main" id="{6513EA87-A901-E2B3-EE40-40A7F7A6C8A4}"/>
              </a:ext>
            </a:extLst>
          </p:cNvPr>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CF63F2C9-0CFE-223C-60CC-0CF0728B9ABA}"/>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FC00F761-E475-4286-B217-1C3AFC73EABB}" type="slidenum">
              <a:rPr lang="en-US" altLang="ko-Kore-KR"/>
              <a:pPr>
                <a:defRPr/>
              </a:pPr>
              <a:t>‹#›</a:t>
            </a:fld>
            <a:endParaRPr lang="en-US" altLang="ko-Kore-KR"/>
          </a:p>
        </p:txBody>
      </p:sp>
    </p:spTree>
    <p:extLst>
      <p:ext uri="{BB962C8B-B14F-4D97-AF65-F5344CB8AC3E}">
        <p14:creationId xmlns:p14="http://schemas.microsoft.com/office/powerpoint/2010/main" val="2045669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308E52-F446-1728-B7DF-0816F082AF74}"/>
              </a:ext>
            </a:extLst>
          </p:cNvPr>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fld id="{40522056-6FF5-49EE-AC06-4D9EF67FF6E5}" type="datetime1">
              <a:rPr lang="ko-KR" altLang="en-US"/>
              <a:pPr>
                <a:defRPr/>
              </a:pPr>
              <a:t>2022-11-18</a:t>
            </a:fld>
            <a:endParaRPr lang="en-US"/>
          </a:p>
        </p:txBody>
      </p:sp>
      <p:sp>
        <p:nvSpPr>
          <p:cNvPr id="3" name="Footer Placeholder 2">
            <a:extLst>
              <a:ext uri="{FF2B5EF4-FFF2-40B4-BE49-F238E27FC236}">
                <a16:creationId xmlns:a16="http://schemas.microsoft.com/office/drawing/2014/main" id="{CF200AEA-5D09-CE67-E0E5-14DFF1744A19}"/>
              </a:ext>
            </a:extLst>
          </p:cNvPr>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a:p>
        </p:txBody>
      </p:sp>
      <p:sp>
        <p:nvSpPr>
          <p:cNvPr id="4" name="Slide Number Placeholder 3">
            <a:extLst>
              <a:ext uri="{FF2B5EF4-FFF2-40B4-BE49-F238E27FC236}">
                <a16:creationId xmlns:a16="http://schemas.microsoft.com/office/drawing/2014/main" id="{C9D0FFF7-3C2B-79E0-C50B-75C697F84B4F}"/>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4E0725A-65BC-4771-AA15-126D1434A462}" type="slidenum">
              <a:rPr lang="en-US" altLang="ko-Kore-KR"/>
              <a:pPr>
                <a:defRPr/>
              </a:pPr>
              <a:t>‹#›</a:t>
            </a:fld>
            <a:endParaRPr lang="en-US" altLang="ko-Kore-KR"/>
          </a:p>
        </p:txBody>
      </p:sp>
    </p:spTree>
    <p:extLst>
      <p:ext uri="{BB962C8B-B14F-4D97-AF65-F5344CB8AC3E}">
        <p14:creationId xmlns:p14="http://schemas.microsoft.com/office/powerpoint/2010/main" val="2733036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372A39E6-24E6-73D9-1213-65D5234AAF3B}"/>
              </a:ext>
            </a:extLst>
          </p:cNvPr>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fld id="{D881D900-90D7-42C0-9472-EA2641E5984D}" type="datetime1">
              <a:rPr lang="ko-KR" altLang="en-US"/>
              <a:pPr>
                <a:defRPr/>
              </a:pPr>
              <a:t>2022-11-18</a:t>
            </a:fld>
            <a:endParaRPr lang="en-US"/>
          </a:p>
        </p:txBody>
      </p:sp>
      <p:sp>
        <p:nvSpPr>
          <p:cNvPr id="6" name="Footer Placeholder 5">
            <a:extLst>
              <a:ext uri="{FF2B5EF4-FFF2-40B4-BE49-F238E27FC236}">
                <a16:creationId xmlns:a16="http://schemas.microsoft.com/office/drawing/2014/main" id="{CEBB9D99-940E-BB5C-335C-B744554A6464}"/>
              </a:ext>
            </a:extLst>
          </p:cNvPr>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7B5DA400-3F51-EE6D-D304-DBFC5FA8EBD2}"/>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73B31E8-28A9-42B3-AAC3-BC46CCD2D67B}" type="slidenum">
              <a:rPr lang="en-US" altLang="ko-Kore-KR"/>
              <a:pPr>
                <a:defRPr/>
              </a:pPr>
              <a:t>‹#›</a:t>
            </a:fld>
            <a:endParaRPr lang="en-US" altLang="ko-Kore-KR"/>
          </a:p>
        </p:txBody>
      </p:sp>
    </p:spTree>
    <p:extLst>
      <p:ext uri="{BB962C8B-B14F-4D97-AF65-F5344CB8AC3E}">
        <p14:creationId xmlns:p14="http://schemas.microsoft.com/office/powerpoint/2010/main" val="2588944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8C375A-D9EE-32C7-259F-25A9F4729B86}"/>
              </a:ext>
            </a:extLst>
          </p:cNvPr>
          <p:cNvSpPr>
            <a:spLocks noGrp="1"/>
          </p:cNvSpPr>
          <p:nvPr>
            <p:ph type="dt" sz="half" idx="10"/>
          </p:nvPr>
        </p:nvSpPr>
        <p:spPr/>
        <p:txBody>
          <a:bodyPr/>
          <a:lstStyle>
            <a:lvl1pPr>
              <a:defRPr/>
            </a:lvl1pPr>
          </a:lstStyle>
          <a:p>
            <a:pPr>
              <a:defRPr/>
            </a:pPr>
            <a:fld id="{63A432C6-357E-4C10-996A-4BFA10785D59}" type="datetime1">
              <a:rPr lang="ko-KR" altLang="en-US"/>
              <a:pPr>
                <a:defRPr/>
              </a:pPr>
              <a:t>2022-11-18</a:t>
            </a:fld>
            <a:endParaRPr lang="en-US"/>
          </a:p>
        </p:txBody>
      </p:sp>
      <p:sp>
        <p:nvSpPr>
          <p:cNvPr id="5" name="Footer Placeholder 4">
            <a:extLst>
              <a:ext uri="{FF2B5EF4-FFF2-40B4-BE49-F238E27FC236}">
                <a16:creationId xmlns:a16="http://schemas.microsoft.com/office/drawing/2014/main" id="{8AF67262-3CE3-45D0-74C8-1496C26AF1C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891B952-0A00-A9BB-079F-F9968FF72060}"/>
              </a:ext>
            </a:extLst>
          </p:cNvPr>
          <p:cNvSpPr>
            <a:spLocks noGrp="1"/>
          </p:cNvSpPr>
          <p:nvPr>
            <p:ph type="sldNum" sz="quarter" idx="12"/>
          </p:nvPr>
        </p:nvSpPr>
        <p:spPr/>
        <p:txBody>
          <a:bodyPr/>
          <a:lstStyle>
            <a:lvl1pPr>
              <a:defRPr/>
            </a:lvl1pPr>
          </a:lstStyle>
          <a:p>
            <a:pPr>
              <a:defRPr/>
            </a:pPr>
            <a:fld id="{1E77C4E1-E531-44AB-B71D-0D7664371F29}" type="slidenum">
              <a:rPr lang="en-US" altLang="ko-Kore-KR"/>
              <a:pPr>
                <a:defRPr/>
              </a:pPr>
              <a:t>‹#›</a:t>
            </a:fld>
            <a:endParaRPr lang="en-US" altLang="ko-Kore-KR"/>
          </a:p>
        </p:txBody>
      </p:sp>
    </p:spTree>
    <p:extLst>
      <p:ext uri="{BB962C8B-B14F-4D97-AF65-F5344CB8AC3E}">
        <p14:creationId xmlns:p14="http://schemas.microsoft.com/office/powerpoint/2010/main" val="40123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BFE1CFD-5459-F208-F938-AE90884CE7E3}"/>
              </a:ext>
            </a:extLst>
          </p:cNvPr>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fld id="{EC7CAD8B-2796-48F0-B27F-7919E74FCD4F}" type="datetime1">
              <a:rPr lang="ko-KR" altLang="en-US"/>
              <a:pPr>
                <a:defRPr/>
              </a:pPr>
              <a:t>2022-11-18</a:t>
            </a:fld>
            <a:endParaRPr lang="en-US"/>
          </a:p>
        </p:txBody>
      </p:sp>
      <p:sp>
        <p:nvSpPr>
          <p:cNvPr id="6" name="Footer Placeholder 5">
            <a:extLst>
              <a:ext uri="{FF2B5EF4-FFF2-40B4-BE49-F238E27FC236}">
                <a16:creationId xmlns:a16="http://schemas.microsoft.com/office/drawing/2014/main" id="{14653432-3E2C-022D-5584-F7D9961DB36A}"/>
              </a:ext>
            </a:extLst>
          </p:cNvPr>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7E8CD657-A641-054D-A6F5-C67DAC6FA4AE}"/>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DAB5FE6-6E04-4854-A3C6-03DF92338E32}" type="slidenum">
              <a:rPr lang="en-US" altLang="ko-Kore-KR"/>
              <a:pPr>
                <a:defRPr/>
              </a:pPr>
              <a:t>‹#›</a:t>
            </a:fld>
            <a:endParaRPr lang="en-US" altLang="ko-Kore-KR"/>
          </a:p>
        </p:txBody>
      </p:sp>
    </p:spTree>
    <p:extLst>
      <p:ext uri="{BB962C8B-B14F-4D97-AF65-F5344CB8AC3E}">
        <p14:creationId xmlns:p14="http://schemas.microsoft.com/office/powerpoint/2010/main" val="1361710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064564-9E33-7D57-313A-B9BEF765624A}"/>
              </a:ext>
            </a:extLst>
          </p:cNvPr>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fld id="{5C604F61-891F-4E43-ADAD-A9E665F1CB77}" type="datetime1">
              <a:rPr lang="ko-KR" altLang="en-US"/>
              <a:pPr>
                <a:defRPr/>
              </a:pPr>
              <a:t>2022-11-18</a:t>
            </a:fld>
            <a:endParaRPr lang="en-US"/>
          </a:p>
        </p:txBody>
      </p:sp>
      <p:sp>
        <p:nvSpPr>
          <p:cNvPr id="5" name="Footer Placeholder 4">
            <a:extLst>
              <a:ext uri="{FF2B5EF4-FFF2-40B4-BE49-F238E27FC236}">
                <a16:creationId xmlns:a16="http://schemas.microsoft.com/office/drawing/2014/main" id="{CE481713-76C8-B3EE-18FA-1AA65EAE4D6C}"/>
              </a:ext>
            </a:extLst>
          </p:cNvPr>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23B978E4-4A67-F0DA-3A53-F8F41F9C5DD4}"/>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E34CDBF-AAC9-4DB2-B174-CCCCCB2EF18C}" type="slidenum">
              <a:rPr lang="en-US" altLang="ko-Kore-KR"/>
              <a:pPr>
                <a:defRPr/>
              </a:pPr>
              <a:t>‹#›</a:t>
            </a:fld>
            <a:endParaRPr lang="en-US" altLang="ko-Kore-KR"/>
          </a:p>
        </p:txBody>
      </p:sp>
    </p:spTree>
    <p:extLst>
      <p:ext uri="{BB962C8B-B14F-4D97-AF65-F5344CB8AC3E}">
        <p14:creationId xmlns:p14="http://schemas.microsoft.com/office/powerpoint/2010/main" val="1272392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FF7C5-E2D4-4823-8833-19A6816CCEC7}"/>
              </a:ext>
            </a:extLst>
          </p:cNvPr>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fld id="{DF569813-6AED-4A6E-A671-191FEB11DA50}" type="datetime1">
              <a:rPr lang="ko-KR" altLang="en-US"/>
              <a:pPr>
                <a:defRPr/>
              </a:pPr>
              <a:t>2022-11-18</a:t>
            </a:fld>
            <a:endParaRPr lang="en-US"/>
          </a:p>
        </p:txBody>
      </p:sp>
      <p:sp>
        <p:nvSpPr>
          <p:cNvPr id="5" name="Footer Placeholder 4">
            <a:extLst>
              <a:ext uri="{FF2B5EF4-FFF2-40B4-BE49-F238E27FC236}">
                <a16:creationId xmlns:a16="http://schemas.microsoft.com/office/drawing/2014/main" id="{C9583F49-20FD-AA94-C76E-3B1A8CE9844C}"/>
              </a:ext>
            </a:extLst>
          </p:cNvPr>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A4033FEC-65DF-3A37-FA39-7310A4F40848}"/>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667D130C-59AF-4DC7-80F8-0531762A7BC4}" type="slidenum">
              <a:rPr lang="en-US" altLang="ko-Kore-KR"/>
              <a:pPr>
                <a:defRPr/>
              </a:pPr>
              <a:t>‹#›</a:t>
            </a:fld>
            <a:endParaRPr lang="en-US" altLang="ko-Kore-KR"/>
          </a:p>
        </p:txBody>
      </p:sp>
    </p:spTree>
    <p:extLst>
      <p:ext uri="{BB962C8B-B14F-4D97-AF65-F5344CB8AC3E}">
        <p14:creationId xmlns:p14="http://schemas.microsoft.com/office/powerpoint/2010/main" val="32205449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BD8298E-BD53-1CEA-D342-ED3A071782CF}"/>
              </a:ext>
            </a:extLst>
          </p:cNvPr>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fld id="{E76D0D3F-B05A-41E1-ACE4-3B457D146AE1}" type="datetime1">
              <a:rPr lang="ko-KR" altLang="en-US"/>
              <a:pPr>
                <a:defRPr/>
              </a:pPr>
              <a:t>2022-11-18</a:t>
            </a:fld>
            <a:endParaRPr lang="en-US"/>
          </a:p>
        </p:txBody>
      </p:sp>
      <p:sp>
        <p:nvSpPr>
          <p:cNvPr id="5" name="Footer Placeholder 4">
            <a:extLst>
              <a:ext uri="{FF2B5EF4-FFF2-40B4-BE49-F238E27FC236}">
                <a16:creationId xmlns:a16="http://schemas.microsoft.com/office/drawing/2014/main" id="{C4F0C9FE-AD61-A3AA-C257-41DC7E0F2E5F}"/>
              </a:ext>
            </a:extLst>
          </p:cNvPr>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48C3F4E5-41EC-BBD7-067B-40F13B00C3A8}"/>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1B83FBBB-6C12-4891-9868-4AFC057840E2}" type="slidenum">
              <a:rPr lang="en-US" altLang="ko-Kore-KR"/>
              <a:pPr>
                <a:defRPr/>
              </a:pPr>
              <a:t>‹#›</a:t>
            </a:fld>
            <a:endParaRPr lang="en-US" altLang="ko-Kore-KR"/>
          </a:p>
        </p:txBody>
      </p:sp>
    </p:spTree>
    <p:extLst>
      <p:ext uri="{BB962C8B-B14F-4D97-AF65-F5344CB8AC3E}">
        <p14:creationId xmlns:p14="http://schemas.microsoft.com/office/powerpoint/2010/main" val="3398997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03238"/>
            <a:ext cx="10972800" cy="715962"/>
          </a:xfrm>
          <a:prstGeom prst="rect">
            <a:avLst/>
          </a:prstGeom>
        </p:spPr>
        <p:txBody>
          <a:bodyPr/>
          <a:lstStyle>
            <a:lvl1pPr algn="l">
              <a:defRPr sz="3600" b="1">
                <a:solidFill>
                  <a:srgbClr val="E68900"/>
                </a:solidFill>
                <a:latin typeface="Book Antiqua" panose="02040602050305030304" pitchFamily="18" charset="0"/>
              </a:defRPr>
            </a:lvl1pPr>
          </a:lstStyle>
          <a:p>
            <a:r>
              <a:rPr lang="en-US" dirty="0"/>
              <a:t>Click to edit Master title style</a:t>
            </a:r>
          </a:p>
        </p:txBody>
      </p:sp>
      <p:sp>
        <p:nvSpPr>
          <p:cNvPr id="3" name="Content Placeholder 2"/>
          <p:cNvSpPr>
            <a:spLocks noGrp="1"/>
          </p:cNvSpPr>
          <p:nvPr>
            <p:ph idx="1"/>
          </p:nvPr>
        </p:nvSpPr>
        <p:spPr>
          <a:xfrm>
            <a:off x="609600" y="1600200"/>
            <a:ext cx="10972800" cy="4525963"/>
          </a:xfrm>
          <a:prstGeom prst="rect">
            <a:avLst/>
          </a:prstGeom>
        </p:spPr>
        <p:txBody>
          <a:bodyPr/>
          <a:lstStyle>
            <a:lvl1pPr>
              <a:defRPr>
                <a:latin typeface="Book Antiqua" panose="02040602050305030304" pitchFamily="18" charset="0"/>
              </a:defRPr>
            </a:lvl1pPr>
            <a:lvl2pPr>
              <a:defRPr>
                <a:latin typeface="Book Antiqua" panose="02040602050305030304" pitchFamily="18" charset="0"/>
              </a:defRPr>
            </a:lvl2pPr>
            <a:lvl3pPr>
              <a:defRPr>
                <a:latin typeface="Book Antiqua" panose="02040602050305030304" pitchFamily="18" charset="0"/>
              </a:defRPr>
            </a:lvl3pPr>
            <a:lvl4pPr>
              <a:defRPr>
                <a:latin typeface="Book Antiqua" panose="02040602050305030304" pitchFamily="18" charset="0"/>
              </a:defRPr>
            </a:lvl4pPr>
            <a:lvl5pPr>
              <a:defRPr>
                <a:latin typeface="Book Antiqua" panose="020406020503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96649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E6984F-5C10-ABFA-D596-7C7DCB7ED76C}"/>
              </a:ext>
            </a:extLst>
          </p:cNvPr>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fld id="{7D333C72-EA97-47F2-A7FA-65C7CC7C1B6E}" type="datetime1">
              <a:rPr lang="ko-KR" altLang="en-US"/>
              <a:pPr>
                <a:defRPr/>
              </a:pPr>
              <a:t>2022-11-18</a:t>
            </a:fld>
            <a:endParaRPr lang="en-US"/>
          </a:p>
        </p:txBody>
      </p:sp>
      <p:sp>
        <p:nvSpPr>
          <p:cNvPr id="5" name="Footer Placeholder 4">
            <a:extLst>
              <a:ext uri="{FF2B5EF4-FFF2-40B4-BE49-F238E27FC236}">
                <a16:creationId xmlns:a16="http://schemas.microsoft.com/office/drawing/2014/main" id="{17A547D1-A869-C236-8C81-5F29230EA4E8}"/>
              </a:ext>
            </a:extLst>
          </p:cNvPr>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A2AED4D0-1AB1-34C1-30E2-927058F21898}"/>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254B309-84C5-473B-91C4-BE31D7C030B1}" type="slidenum">
              <a:rPr lang="en-US" altLang="ko-Kore-KR"/>
              <a:pPr>
                <a:defRPr/>
              </a:pPr>
              <a:t>‹#›</a:t>
            </a:fld>
            <a:endParaRPr lang="en-US" altLang="ko-Kore-KR"/>
          </a:p>
        </p:txBody>
      </p:sp>
    </p:spTree>
    <p:extLst>
      <p:ext uri="{BB962C8B-B14F-4D97-AF65-F5344CB8AC3E}">
        <p14:creationId xmlns:p14="http://schemas.microsoft.com/office/powerpoint/2010/main" val="3697166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E51D05-FCA8-524B-4FBB-FE0810924744}"/>
              </a:ext>
            </a:extLst>
          </p:cNvPr>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fld id="{B6361494-43FD-41A6-B383-A60BB934195D}" type="datetime1">
              <a:rPr lang="ko-KR" altLang="en-US"/>
              <a:pPr>
                <a:defRPr/>
              </a:pPr>
              <a:t>2022-11-18</a:t>
            </a:fld>
            <a:endParaRPr lang="en-US"/>
          </a:p>
        </p:txBody>
      </p:sp>
      <p:sp>
        <p:nvSpPr>
          <p:cNvPr id="6" name="Footer Placeholder 5">
            <a:extLst>
              <a:ext uri="{FF2B5EF4-FFF2-40B4-BE49-F238E27FC236}">
                <a16:creationId xmlns:a16="http://schemas.microsoft.com/office/drawing/2014/main" id="{60BEB165-57E1-4B35-7823-24033B26FE2B}"/>
              </a:ext>
            </a:extLst>
          </p:cNvPr>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8B1C2647-E4F6-6C20-5771-7D47FC05E3B1}"/>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F16EDD3-E873-4D7C-8B75-CB24929C76A2}" type="slidenum">
              <a:rPr lang="en-US" altLang="ko-Kore-KR"/>
              <a:pPr>
                <a:defRPr/>
              </a:pPr>
              <a:t>‹#›</a:t>
            </a:fld>
            <a:endParaRPr lang="en-US" altLang="ko-Kore-KR"/>
          </a:p>
        </p:txBody>
      </p:sp>
    </p:spTree>
    <p:extLst>
      <p:ext uri="{BB962C8B-B14F-4D97-AF65-F5344CB8AC3E}">
        <p14:creationId xmlns:p14="http://schemas.microsoft.com/office/powerpoint/2010/main" val="8922407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56B70B-77B5-5741-E92E-A9E9CFCA8BAA}"/>
              </a:ext>
            </a:extLst>
          </p:cNvPr>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fld id="{3A1E6150-A060-4FD5-82C4-991B979871BB}" type="datetime1">
              <a:rPr lang="ko-KR" altLang="en-US"/>
              <a:pPr>
                <a:defRPr/>
              </a:pPr>
              <a:t>2022-11-18</a:t>
            </a:fld>
            <a:endParaRPr lang="en-US"/>
          </a:p>
        </p:txBody>
      </p:sp>
      <p:sp>
        <p:nvSpPr>
          <p:cNvPr id="8" name="Footer Placeholder 7">
            <a:extLst>
              <a:ext uri="{FF2B5EF4-FFF2-40B4-BE49-F238E27FC236}">
                <a16:creationId xmlns:a16="http://schemas.microsoft.com/office/drawing/2014/main" id="{B5D2A015-BB57-65B8-D1BC-3799B872A8AC}"/>
              </a:ext>
            </a:extLst>
          </p:cNvPr>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a:p>
        </p:txBody>
      </p:sp>
      <p:sp>
        <p:nvSpPr>
          <p:cNvPr id="9" name="Slide Number Placeholder 8">
            <a:extLst>
              <a:ext uri="{FF2B5EF4-FFF2-40B4-BE49-F238E27FC236}">
                <a16:creationId xmlns:a16="http://schemas.microsoft.com/office/drawing/2014/main" id="{F6D9B555-0A47-E448-6438-A789E54B8952}"/>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F9944DA6-9B6C-4D44-A7F8-8DEAAA3EB770}" type="slidenum">
              <a:rPr lang="en-US" altLang="ko-Kore-KR"/>
              <a:pPr>
                <a:defRPr/>
              </a:pPr>
              <a:t>‹#›</a:t>
            </a:fld>
            <a:endParaRPr lang="en-US" altLang="ko-Kore-KR"/>
          </a:p>
        </p:txBody>
      </p:sp>
    </p:spTree>
    <p:extLst>
      <p:ext uri="{BB962C8B-B14F-4D97-AF65-F5344CB8AC3E}">
        <p14:creationId xmlns:p14="http://schemas.microsoft.com/office/powerpoint/2010/main" val="40084833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0C15205-E8B1-0788-9F71-7BDEFC18CCF5}"/>
              </a:ext>
            </a:extLst>
          </p:cNvPr>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fld id="{387C49E5-A240-429F-901D-0DF1715671B7}" type="datetime1">
              <a:rPr lang="ko-KR" altLang="en-US"/>
              <a:pPr>
                <a:defRPr/>
              </a:pPr>
              <a:t>2022-11-18</a:t>
            </a:fld>
            <a:endParaRPr lang="en-US"/>
          </a:p>
        </p:txBody>
      </p:sp>
      <p:sp>
        <p:nvSpPr>
          <p:cNvPr id="4" name="Footer Placeholder 3">
            <a:extLst>
              <a:ext uri="{FF2B5EF4-FFF2-40B4-BE49-F238E27FC236}">
                <a16:creationId xmlns:a16="http://schemas.microsoft.com/office/drawing/2014/main" id="{4124D36C-A73F-D505-809E-6621D6C4A5A6}"/>
              </a:ext>
            </a:extLst>
          </p:cNvPr>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CDAC047F-D6B8-84F2-D100-AE37B91A32AA}"/>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FA02321-8442-4915-B8CE-3020A0BCF674}" type="slidenum">
              <a:rPr lang="en-US" altLang="ko-Kore-KR"/>
              <a:pPr>
                <a:defRPr/>
              </a:pPr>
              <a:t>‹#›</a:t>
            </a:fld>
            <a:endParaRPr lang="en-US" altLang="ko-Kore-KR"/>
          </a:p>
        </p:txBody>
      </p:sp>
    </p:spTree>
    <p:extLst>
      <p:ext uri="{BB962C8B-B14F-4D97-AF65-F5344CB8AC3E}">
        <p14:creationId xmlns:p14="http://schemas.microsoft.com/office/powerpoint/2010/main" val="39308419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D33192-FF00-C4E7-B674-6E1D9F40E34A}"/>
              </a:ext>
            </a:extLst>
          </p:cNvPr>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fld id="{8397E13B-AEBA-4A62-95FE-63879E7B1D46}" type="datetime1">
              <a:rPr lang="ko-KR" altLang="en-US"/>
              <a:pPr>
                <a:defRPr/>
              </a:pPr>
              <a:t>2022-11-18</a:t>
            </a:fld>
            <a:endParaRPr lang="en-US"/>
          </a:p>
        </p:txBody>
      </p:sp>
      <p:sp>
        <p:nvSpPr>
          <p:cNvPr id="3" name="Footer Placeholder 2">
            <a:extLst>
              <a:ext uri="{FF2B5EF4-FFF2-40B4-BE49-F238E27FC236}">
                <a16:creationId xmlns:a16="http://schemas.microsoft.com/office/drawing/2014/main" id="{D3A30088-5078-7EFB-2687-6E8E2D9ED1FF}"/>
              </a:ext>
            </a:extLst>
          </p:cNvPr>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a:p>
        </p:txBody>
      </p:sp>
      <p:sp>
        <p:nvSpPr>
          <p:cNvPr id="4" name="Slide Number Placeholder 3">
            <a:extLst>
              <a:ext uri="{FF2B5EF4-FFF2-40B4-BE49-F238E27FC236}">
                <a16:creationId xmlns:a16="http://schemas.microsoft.com/office/drawing/2014/main" id="{38A50BE4-13B7-11E0-A8D8-74378E163E11}"/>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1668F78-B42D-4DC1-8B16-58C5D86B5456}" type="slidenum">
              <a:rPr lang="en-US" altLang="ko-Kore-KR"/>
              <a:pPr>
                <a:defRPr/>
              </a:pPr>
              <a:t>‹#›</a:t>
            </a:fld>
            <a:endParaRPr lang="en-US" altLang="ko-Kore-KR"/>
          </a:p>
        </p:txBody>
      </p:sp>
    </p:spTree>
    <p:extLst>
      <p:ext uri="{BB962C8B-B14F-4D97-AF65-F5344CB8AC3E}">
        <p14:creationId xmlns:p14="http://schemas.microsoft.com/office/powerpoint/2010/main" val="135539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F0C21B-18B8-0D5D-014E-2D2320BD2BAD}"/>
              </a:ext>
            </a:extLst>
          </p:cNvPr>
          <p:cNvSpPr>
            <a:spLocks noGrp="1"/>
          </p:cNvSpPr>
          <p:nvPr>
            <p:ph type="dt" sz="half" idx="10"/>
          </p:nvPr>
        </p:nvSpPr>
        <p:spPr/>
        <p:txBody>
          <a:bodyPr/>
          <a:lstStyle>
            <a:lvl1pPr>
              <a:defRPr/>
            </a:lvl1pPr>
          </a:lstStyle>
          <a:p>
            <a:pPr>
              <a:defRPr/>
            </a:pPr>
            <a:fld id="{D69D5265-5715-4F12-9E7C-F4F58A7D37D0}" type="datetime1">
              <a:rPr lang="ko-KR" altLang="en-US"/>
              <a:pPr>
                <a:defRPr/>
              </a:pPr>
              <a:t>2022-11-18</a:t>
            </a:fld>
            <a:endParaRPr lang="en-US"/>
          </a:p>
        </p:txBody>
      </p:sp>
      <p:sp>
        <p:nvSpPr>
          <p:cNvPr id="5" name="Footer Placeholder 4">
            <a:extLst>
              <a:ext uri="{FF2B5EF4-FFF2-40B4-BE49-F238E27FC236}">
                <a16:creationId xmlns:a16="http://schemas.microsoft.com/office/drawing/2014/main" id="{12846F21-10D6-4C83-89D6-915DCFD71CD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D90C0D9-AF9F-62B2-2C30-C6337CFB06FB}"/>
              </a:ext>
            </a:extLst>
          </p:cNvPr>
          <p:cNvSpPr>
            <a:spLocks noGrp="1"/>
          </p:cNvSpPr>
          <p:nvPr>
            <p:ph type="sldNum" sz="quarter" idx="12"/>
          </p:nvPr>
        </p:nvSpPr>
        <p:spPr/>
        <p:txBody>
          <a:bodyPr/>
          <a:lstStyle>
            <a:lvl1pPr>
              <a:defRPr/>
            </a:lvl1pPr>
          </a:lstStyle>
          <a:p>
            <a:pPr>
              <a:defRPr/>
            </a:pPr>
            <a:fld id="{82744344-85A7-4409-98CE-574D117479E9}" type="slidenum">
              <a:rPr lang="en-US" altLang="ko-Kore-KR"/>
              <a:pPr>
                <a:defRPr/>
              </a:pPr>
              <a:t>‹#›</a:t>
            </a:fld>
            <a:endParaRPr lang="en-US" altLang="ko-Kore-KR"/>
          </a:p>
        </p:txBody>
      </p:sp>
    </p:spTree>
    <p:extLst>
      <p:ext uri="{BB962C8B-B14F-4D97-AF65-F5344CB8AC3E}">
        <p14:creationId xmlns:p14="http://schemas.microsoft.com/office/powerpoint/2010/main" val="26271715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01C30A9-5966-D107-9C7A-43B59C18408F}"/>
              </a:ext>
            </a:extLst>
          </p:cNvPr>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fld id="{66D4E40C-94B2-44C0-8D85-23C6AA23220D}" type="datetime1">
              <a:rPr lang="ko-KR" altLang="en-US"/>
              <a:pPr>
                <a:defRPr/>
              </a:pPr>
              <a:t>2022-11-18</a:t>
            </a:fld>
            <a:endParaRPr lang="en-US"/>
          </a:p>
        </p:txBody>
      </p:sp>
      <p:sp>
        <p:nvSpPr>
          <p:cNvPr id="6" name="Footer Placeholder 5">
            <a:extLst>
              <a:ext uri="{FF2B5EF4-FFF2-40B4-BE49-F238E27FC236}">
                <a16:creationId xmlns:a16="http://schemas.microsoft.com/office/drawing/2014/main" id="{9151FAC8-5CC2-BBD7-2B1A-625EEB87B2A0}"/>
              </a:ext>
            </a:extLst>
          </p:cNvPr>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46F1DBE9-D5BC-7830-93AC-C62AE503D9BF}"/>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FC016FFD-6DD4-473E-AB25-7B76D343B648}" type="slidenum">
              <a:rPr lang="en-US" altLang="ko-Kore-KR"/>
              <a:pPr>
                <a:defRPr/>
              </a:pPr>
              <a:t>‹#›</a:t>
            </a:fld>
            <a:endParaRPr lang="en-US" altLang="ko-Kore-KR"/>
          </a:p>
        </p:txBody>
      </p:sp>
    </p:spTree>
    <p:extLst>
      <p:ext uri="{BB962C8B-B14F-4D97-AF65-F5344CB8AC3E}">
        <p14:creationId xmlns:p14="http://schemas.microsoft.com/office/powerpoint/2010/main" val="20542622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C9EFE099-58C0-AF37-8F65-A31751DBC45A}"/>
              </a:ext>
            </a:extLst>
          </p:cNvPr>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fld id="{BFF77F2F-2E37-45C3-862F-60E957F0A97A}" type="datetime1">
              <a:rPr lang="ko-KR" altLang="en-US"/>
              <a:pPr>
                <a:defRPr/>
              </a:pPr>
              <a:t>2022-11-18</a:t>
            </a:fld>
            <a:endParaRPr lang="en-US"/>
          </a:p>
        </p:txBody>
      </p:sp>
      <p:sp>
        <p:nvSpPr>
          <p:cNvPr id="6" name="Footer Placeholder 5">
            <a:extLst>
              <a:ext uri="{FF2B5EF4-FFF2-40B4-BE49-F238E27FC236}">
                <a16:creationId xmlns:a16="http://schemas.microsoft.com/office/drawing/2014/main" id="{5BA599D6-1986-AC4C-5E1B-494F2392B02C}"/>
              </a:ext>
            </a:extLst>
          </p:cNvPr>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A43FAF35-5704-0430-6BB8-988B2F27DA33}"/>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ECD4857-C775-4608-853C-003045A90313}" type="slidenum">
              <a:rPr lang="en-US" altLang="ko-Kore-KR"/>
              <a:pPr>
                <a:defRPr/>
              </a:pPr>
              <a:t>‹#›</a:t>
            </a:fld>
            <a:endParaRPr lang="en-US" altLang="ko-Kore-KR"/>
          </a:p>
        </p:txBody>
      </p:sp>
    </p:spTree>
    <p:extLst>
      <p:ext uri="{BB962C8B-B14F-4D97-AF65-F5344CB8AC3E}">
        <p14:creationId xmlns:p14="http://schemas.microsoft.com/office/powerpoint/2010/main" val="16232056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5FD584-572F-D6BA-56A4-4AA4CB716E86}"/>
              </a:ext>
            </a:extLst>
          </p:cNvPr>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fld id="{9270175B-E014-4202-8B1C-00F43F2AEDB3}" type="datetime1">
              <a:rPr lang="ko-KR" altLang="en-US"/>
              <a:pPr>
                <a:defRPr/>
              </a:pPr>
              <a:t>2022-11-18</a:t>
            </a:fld>
            <a:endParaRPr lang="en-US"/>
          </a:p>
        </p:txBody>
      </p:sp>
      <p:sp>
        <p:nvSpPr>
          <p:cNvPr id="5" name="Footer Placeholder 4">
            <a:extLst>
              <a:ext uri="{FF2B5EF4-FFF2-40B4-BE49-F238E27FC236}">
                <a16:creationId xmlns:a16="http://schemas.microsoft.com/office/drawing/2014/main" id="{55041590-AF12-C49D-F683-A03782A9730C}"/>
              </a:ext>
            </a:extLst>
          </p:cNvPr>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6526199B-978D-E71C-A126-62899A63CD9C}"/>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C63DF02A-A50E-4449-A640-BE9C3E909BF2}" type="slidenum">
              <a:rPr lang="en-US" altLang="ko-Kore-KR"/>
              <a:pPr>
                <a:defRPr/>
              </a:pPr>
              <a:t>‹#›</a:t>
            </a:fld>
            <a:endParaRPr lang="en-US" altLang="ko-Kore-KR"/>
          </a:p>
        </p:txBody>
      </p:sp>
    </p:spTree>
    <p:extLst>
      <p:ext uri="{BB962C8B-B14F-4D97-AF65-F5344CB8AC3E}">
        <p14:creationId xmlns:p14="http://schemas.microsoft.com/office/powerpoint/2010/main" val="32072257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F413-DC1B-C6C5-E9DD-377ADBDED4AD}"/>
              </a:ext>
            </a:extLst>
          </p:cNvPr>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fld id="{34CCB215-38EE-447F-8D73-9EDDA8BB60AE}" type="datetime1">
              <a:rPr lang="ko-KR" altLang="en-US"/>
              <a:pPr>
                <a:defRPr/>
              </a:pPr>
              <a:t>2022-11-18</a:t>
            </a:fld>
            <a:endParaRPr lang="en-US"/>
          </a:p>
        </p:txBody>
      </p:sp>
      <p:sp>
        <p:nvSpPr>
          <p:cNvPr id="5" name="Footer Placeholder 4">
            <a:extLst>
              <a:ext uri="{FF2B5EF4-FFF2-40B4-BE49-F238E27FC236}">
                <a16:creationId xmlns:a16="http://schemas.microsoft.com/office/drawing/2014/main" id="{4210D80F-AF3E-60CC-5059-14F3325257AA}"/>
              </a:ext>
            </a:extLst>
          </p:cNvPr>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037118E7-9190-AC25-3873-F55701E9539E}"/>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81F0F3C8-13A7-4DED-9FEA-253C4FC264F0}" type="slidenum">
              <a:rPr lang="en-US" altLang="ko-Kore-KR"/>
              <a:pPr>
                <a:defRPr/>
              </a:pPr>
              <a:t>‹#›</a:t>
            </a:fld>
            <a:endParaRPr lang="en-US" altLang="ko-Kore-KR"/>
          </a:p>
        </p:txBody>
      </p:sp>
    </p:spTree>
    <p:extLst>
      <p:ext uri="{BB962C8B-B14F-4D97-AF65-F5344CB8AC3E}">
        <p14:creationId xmlns:p14="http://schemas.microsoft.com/office/powerpoint/2010/main" val="39225025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37992C2-C995-C4BA-AE28-AC7D670CA0A2}"/>
              </a:ext>
            </a:extLst>
          </p:cNvPr>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fld id="{9930B5B1-692B-4FE9-A062-660DBA7DD884}" type="datetime1">
              <a:rPr lang="ko-KR" altLang="en-US"/>
              <a:pPr>
                <a:defRPr/>
              </a:pPr>
              <a:t>2022-11-18</a:t>
            </a:fld>
            <a:endParaRPr lang="en-US"/>
          </a:p>
        </p:txBody>
      </p:sp>
      <p:sp>
        <p:nvSpPr>
          <p:cNvPr id="5" name="Footer Placeholder 4">
            <a:extLst>
              <a:ext uri="{FF2B5EF4-FFF2-40B4-BE49-F238E27FC236}">
                <a16:creationId xmlns:a16="http://schemas.microsoft.com/office/drawing/2014/main" id="{7B04C00A-8D67-4F82-F047-5783A13B4783}"/>
              </a:ext>
            </a:extLst>
          </p:cNvPr>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D6C72DD6-AF35-0D4B-2A06-7625AB4092CF}"/>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399202A1-6E49-4E09-905E-0E0CB9A15F61}" type="slidenum">
              <a:rPr lang="en-US" altLang="ko-Kore-KR"/>
              <a:pPr>
                <a:defRPr/>
              </a:pPr>
              <a:t>‹#›</a:t>
            </a:fld>
            <a:endParaRPr lang="en-US" altLang="ko-Kore-KR"/>
          </a:p>
        </p:txBody>
      </p:sp>
    </p:spTree>
    <p:extLst>
      <p:ext uri="{BB962C8B-B14F-4D97-AF65-F5344CB8AC3E}">
        <p14:creationId xmlns:p14="http://schemas.microsoft.com/office/powerpoint/2010/main" val="20620815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F587BE-4AD6-468F-98EF-A1B69B69798B}"/>
              </a:ext>
            </a:extLst>
          </p:cNvPr>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fld id="{B53C9F25-8D27-47F6-84A3-794FF0F5FADF}" type="datetime1">
              <a:rPr lang="ko-KR" altLang="en-US"/>
              <a:pPr>
                <a:defRPr/>
              </a:pPr>
              <a:t>2022-11-18</a:t>
            </a:fld>
            <a:endParaRPr lang="en-US"/>
          </a:p>
        </p:txBody>
      </p:sp>
      <p:sp>
        <p:nvSpPr>
          <p:cNvPr id="5" name="Footer Placeholder 4">
            <a:extLst>
              <a:ext uri="{FF2B5EF4-FFF2-40B4-BE49-F238E27FC236}">
                <a16:creationId xmlns:a16="http://schemas.microsoft.com/office/drawing/2014/main" id="{FC3ACFA1-C388-8FA4-ABCA-8E5DB3C5C614}"/>
              </a:ext>
            </a:extLst>
          </p:cNvPr>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CA9EA92A-E231-790B-A040-294AC33B0BE6}"/>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0A85CA3-975F-4BE7-ADC9-4037FC512D6C}" type="slidenum">
              <a:rPr lang="en-US" altLang="ko-Kore-KR"/>
              <a:pPr>
                <a:defRPr/>
              </a:pPr>
              <a:t>‹#›</a:t>
            </a:fld>
            <a:endParaRPr lang="en-US" altLang="ko-Kore-KR"/>
          </a:p>
        </p:txBody>
      </p:sp>
    </p:spTree>
    <p:extLst>
      <p:ext uri="{BB962C8B-B14F-4D97-AF65-F5344CB8AC3E}">
        <p14:creationId xmlns:p14="http://schemas.microsoft.com/office/powerpoint/2010/main" val="24238574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3BBA7D-718A-2AF0-2E41-6C710A43174B}"/>
              </a:ext>
            </a:extLst>
          </p:cNvPr>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fld id="{EA51E160-DD80-4C72-9A23-C9A2E9F2EAFD}" type="datetime1">
              <a:rPr lang="ko-KR" altLang="en-US"/>
              <a:pPr>
                <a:defRPr/>
              </a:pPr>
              <a:t>2022-11-18</a:t>
            </a:fld>
            <a:endParaRPr lang="en-US"/>
          </a:p>
        </p:txBody>
      </p:sp>
      <p:sp>
        <p:nvSpPr>
          <p:cNvPr id="5" name="Footer Placeholder 4">
            <a:extLst>
              <a:ext uri="{FF2B5EF4-FFF2-40B4-BE49-F238E27FC236}">
                <a16:creationId xmlns:a16="http://schemas.microsoft.com/office/drawing/2014/main" id="{5DCDAF3E-A7C2-124A-756F-B11376505A3F}"/>
              </a:ext>
            </a:extLst>
          </p:cNvPr>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2B84E644-9CE2-26FA-168B-17F709E69905}"/>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9BB2329A-4B6D-4184-9F66-A0A9F42008DC}" type="slidenum">
              <a:rPr lang="en-US" altLang="ko-Kore-KR"/>
              <a:pPr>
                <a:defRPr/>
              </a:pPr>
              <a:t>‹#›</a:t>
            </a:fld>
            <a:endParaRPr lang="en-US" altLang="ko-Kore-KR"/>
          </a:p>
        </p:txBody>
      </p:sp>
    </p:spTree>
    <p:extLst>
      <p:ext uri="{BB962C8B-B14F-4D97-AF65-F5344CB8AC3E}">
        <p14:creationId xmlns:p14="http://schemas.microsoft.com/office/powerpoint/2010/main" val="16721481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05E723-653C-1133-D815-0E9413B375C4}"/>
              </a:ext>
            </a:extLst>
          </p:cNvPr>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fld id="{589FB7FE-8F46-4E8B-A71C-6CDF3C9110A6}" type="datetime1">
              <a:rPr lang="ko-KR" altLang="en-US"/>
              <a:pPr>
                <a:defRPr/>
              </a:pPr>
              <a:t>2022-11-18</a:t>
            </a:fld>
            <a:endParaRPr lang="en-US"/>
          </a:p>
        </p:txBody>
      </p:sp>
      <p:sp>
        <p:nvSpPr>
          <p:cNvPr id="6" name="Footer Placeholder 5">
            <a:extLst>
              <a:ext uri="{FF2B5EF4-FFF2-40B4-BE49-F238E27FC236}">
                <a16:creationId xmlns:a16="http://schemas.microsoft.com/office/drawing/2014/main" id="{07034E9C-2DE7-D177-F340-D2D797E3AFB2}"/>
              </a:ext>
            </a:extLst>
          </p:cNvPr>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EFF29BCA-1020-F3D0-1662-6D766F053087}"/>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B4F0BC9-323C-41C0-BDD1-AE83F7938139}" type="slidenum">
              <a:rPr lang="en-US" altLang="ko-Kore-KR"/>
              <a:pPr>
                <a:defRPr/>
              </a:pPr>
              <a:t>‹#›</a:t>
            </a:fld>
            <a:endParaRPr lang="en-US" altLang="ko-Kore-KR"/>
          </a:p>
        </p:txBody>
      </p:sp>
    </p:spTree>
    <p:extLst>
      <p:ext uri="{BB962C8B-B14F-4D97-AF65-F5344CB8AC3E}">
        <p14:creationId xmlns:p14="http://schemas.microsoft.com/office/powerpoint/2010/main" val="10044133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458183-F8C7-0C67-4977-72A387483820}"/>
              </a:ext>
            </a:extLst>
          </p:cNvPr>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fld id="{1E2A1608-4A44-4824-8B10-AFF87DC52932}" type="datetime1">
              <a:rPr lang="ko-KR" altLang="en-US"/>
              <a:pPr>
                <a:defRPr/>
              </a:pPr>
              <a:t>2022-11-18</a:t>
            </a:fld>
            <a:endParaRPr lang="en-US"/>
          </a:p>
        </p:txBody>
      </p:sp>
      <p:sp>
        <p:nvSpPr>
          <p:cNvPr id="8" name="Footer Placeholder 7">
            <a:extLst>
              <a:ext uri="{FF2B5EF4-FFF2-40B4-BE49-F238E27FC236}">
                <a16:creationId xmlns:a16="http://schemas.microsoft.com/office/drawing/2014/main" id="{76D095D3-7242-0F0E-D2FA-AD611DC383FA}"/>
              </a:ext>
            </a:extLst>
          </p:cNvPr>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a:p>
        </p:txBody>
      </p:sp>
      <p:sp>
        <p:nvSpPr>
          <p:cNvPr id="9" name="Slide Number Placeholder 8">
            <a:extLst>
              <a:ext uri="{FF2B5EF4-FFF2-40B4-BE49-F238E27FC236}">
                <a16:creationId xmlns:a16="http://schemas.microsoft.com/office/drawing/2014/main" id="{4D93A828-3532-4743-EFB3-5CDE0E1BF554}"/>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64E6551C-6FA1-4555-BA79-DDE23FE642C1}" type="slidenum">
              <a:rPr lang="en-US" altLang="ko-Kore-KR"/>
              <a:pPr>
                <a:defRPr/>
              </a:pPr>
              <a:t>‹#›</a:t>
            </a:fld>
            <a:endParaRPr lang="en-US" altLang="ko-Kore-KR"/>
          </a:p>
        </p:txBody>
      </p:sp>
    </p:spTree>
    <p:extLst>
      <p:ext uri="{BB962C8B-B14F-4D97-AF65-F5344CB8AC3E}">
        <p14:creationId xmlns:p14="http://schemas.microsoft.com/office/powerpoint/2010/main" val="38305254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4CC8BF2-AB6B-FF6E-E95D-5DD786222A11}"/>
              </a:ext>
            </a:extLst>
          </p:cNvPr>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fld id="{7E8B33B9-942C-4451-9313-A5C0F7E32D57}" type="datetime1">
              <a:rPr lang="ko-KR" altLang="en-US"/>
              <a:pPr>
                <a:defRPr/>
              </a:pPr>
              <a:t>2022-11-18</a:t>
            </a:fld>
            <a:endParaRPr lang="en-US"/>
          </a:p>
        </p:txBody>
      </p:sp>
      <p:sp>
        <p:nvSpPr>
          <p:cNvPr id="4" name="Footer Placeholder 3">
            <a:extLst>
              <a:ext uri="{FF2B5EF4-FFF2-40B4-BE49-F238E27FC236}">
                <a16:creationId xmlns:a16="http://schemas.microsoft.com/office/drawing/2014/main" id="{2F91CC78-BDAC-F3E1-65E0-350BAE229A12}"/>
              </a:ext>
            </a:extLst>
          </p:cNvPr>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A4F48F42-94B5-8D11-E0DE-8606B4F7F7CD}"/>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ED5061E-5F79-4E29-9A7E-E8025A39A730}" type="slidenum">
              <a:rPr lang="en-US" altLang="ko-Kore-KR"/>
              <a:pPr>
                <a:defRPr/>
              </a:pPr>
              <a:t>‹#›</a:t>
            </a:fld>
            <a:endParaRPr lang="en-US" altLang="ko-Kore-KR"/>
          </a:p>
        </p:txBody>
      </p:sp>
    </p:spTree>
    <p:extLst>
      <p:ext uri="{BB962C8B-B14F-4D97-AF65-F5344CB8AC3E}">
        <p14:creationId xmlns:p14="http://schemas.microsoft.com/office/powerpoint/2010/main" val="366111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0A05DC7-33B2-5079-9BF6-A86FE1D68BF6}"/>
              </a:ext>
            </a:extLst>
          </p:cNvPr>
          <p:cNvSpPr>
            <a:spLocks noGrp="1"/>
          </p:cNvSpPr>
          <p:nvPr>
            <p:ph type="dt" sz="half" idx="10"/>
          </p:nvPr>
        </p:nvSpPr>
        <p:spPr/>
        <p:txBody>
          <a:bodyPr/>
          <a:lstStyle>
            <a:lvl1pPr>
              <a:defRPr/>
            </a:lvl1pPr>
          </a:lstStyle>
          <a:p>
            <a:pPr>
              <a:defRPr/>
            </a:pPr>
            <a:fld id="{B2507738-BCCC-4F79-8062-1AFC016865CA}" type="datetime1">
              <a:rPr lang="ko-KR" altLang="en-US"/>
              <a:pPr>
                <a:defRPr/>
              </a:pPr>
              <a:t>2022-11-18</a:t>
            </a:fld>
            <a:endParaRPr lang="en-US"/>
          </a:p>
        </p:txBody>
      </p:sp>
      <p:sp>
        <p:nvSpPr>
          <p:cNvPr id="6" name="Footer Placeholder 4">
            <a:extLst>
              <a:ext uri="{FF2B5EF4-FFF2-40B4-BE49-F238E27FC236}">
                <a16:creationId xmlns:a16="http://schemas.microsoft.com/office/drawing/2014/main" id="{1CED9851-F42C-A8EB-8691-2555DA9131B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F0C05C4-ADD5-754C-DBDE-A30B663AD7AB}"/>
              </a:ext>
            </a:extLst>
          </p:cNvPr>
          <p:cNvSpPr>
            <a:spLocks noGrp="1"/>
          </p:cNvSpPr>
          <p:nvPr>
            <p:ph type="sldNum" sz="quarter" idx="12"/>
          </p:nvPr>
        </p:nvSpPr>
        <p:spPr/>
        <p:txBody>
          <a:bodyPr/>
          <a:lstStyle>
            <a:lvl1pPr>
              <a:defRPr/>
            </a:lvl1pPr>
          </a:lstStyle>
          <a:p>
            <a:pPr>
              <a:defRPr/>
            </a:pPr>
            <a:fld id="{12A6F3E7-443F-4C21-8F06-236A55E685BA}" type="slidenum">
              <a:rPr lang="en-US" altLang="ko-Kore-KR"/>
              <a:pPr>
                <a:defRPr/>
              </a:pPr>
              <a:t>‹#›</a:t>
            </a:fld>
            <a:endParaRPr lang="en-US" altLang="ko-Kore-KR"/>
          </a:p>
        </p:txBody>
      </p:sp>
    </p:spTree>
    <p:extLst>
      <p:ext uri="{BB962C8B-B14F-4D97-AF65-F5344CB8AC3E}">
        <p14:creationId xmlns:p14="http://schemas.microsoft.com/office/powerpoint/2010/main" val="2161500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186D84-054B-E7FF-F887-D0BA421437E7}"/>
              </a:ext>
            </a:extLst>
          </p:cNvPr>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fld id="{E2B59453-2B8A-4B39-A36C-447CAEE96F35}" type="datetime1">
              <a:rPr lang="ko-KR" altLang="en-US"/>
              <a:pPr>
                <a:defRPr/>
              </a:pPr>
              <a:t>2022-11-18</a:t>
            </a:fld>
            <a:endParaRPr lang="en-US"/>
          </a:p>
        </p:txBody>
      </p:sp>
      <p:sp>
        <p:nvSpPr>
          <p:cNvPr id="3" name="Footer Placeholder 2">
            <a:extLst>
              <a:ext uri="{FF2B5EF4-FFF2-40B4-BE49-F238E27FC236}">
                <a16:creationId xmlns:a16="http://schemas.microsoft.com/office/drawing/2014/main" id="{896A347F-74EE-1596-8C2D-04DFD77E6429}"/>
              </a:ext>
            </a:extLst>
          </p:cNvPr>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a:p>
        </p:txBody>
      </p:sp>
      <p:sp>
        <p:nvSpPr>
          <p:cNvPr id="4" name="Slide Number Placeholder 3">
            <a:extLst>
              <a:ext uri="{FF2B5EF4-FFF2-40B4-BE49-F238E27FC236}">
                <a16:creationId xmlns:a16="http://schemas.microsoft.com/office/drawing/2014/main" id="{9D50B57A-3CAB-24AA-6CEA-420DA4A25247}"/>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82B0319-C0A1-4EBF-B878-08C4EA9DF136}" type="slidenum">
              <a:rPr lang="en-US" altLang="ko-Kore-KR"/>
              <a:pPr>
                <a:defRPr/>
              </a:pPr>
              <a:t>‹#›</a:t>
            </a:fld>
            <a:endParaRPr lang="en-US" altLang="ko-Kore-KR"/>
          </a:p>
        </p:txBody>
      </p:sp>
    </p:spTree>
    <p:extLst>
      <p:ext uri="{BB962C8B-B14F-4D97-AF65-F5344CB8AC3E}">
        <p14:creationId xmlns:p14="http://schemas.microsoft.com/office/powerpoint/2010/main" val="6964526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9E5E0A81-C872-E24E-0B3D-685609845703}"/>
              </a:ext>
            </a:extLst>
          </p:cNvPr>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fld id="{FB6FD940-A7F8-4A61-A9CD-BFE6B620B518}" type="datetime1">
              <a:rPr lang="ko-KR" altLang="en-US"/>
              <a:pPr>
                <a:defRPr/>
              </a:pPr>
              <a:t>2022-11-18</a:t>
            </a:fld>
            <a:endParaRPr lang="en-US"/>
          </a:p>
        </p:txBody>
      </p:sp>
      <p:sp>
        <p:nvSpPr>
          <p:cNvPr id="6" name="Footer Placeholder 5">
            <a:extLst>
              <a:ext uri="{FF2B5EF4-FFF2-40B4-BE49-F238E27FC236}">
                <a16:creationId xmlns:a16="http://schemas.microsoft.com/office/drawing/2014/main" id="{A07D74DF-70AA-CC84-6B20-7D95B458585D}"/>
              </a:ext>
            </a:extLst>
          </p:cNvPr>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888453A8-696F-3C5D-D55C-C7D78C26EAB1}"/>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C1DBEA6D-26EA-4FE4-9BF5-FAC178306429}" type="slidenum">
              <a:rPr lang="en-US" altLang="ko-Kore-KR"/>
              <a:pPr>
                <a:defRPr/>
              </a:pPr>
              <a:t>‹#›</a:t>
            </a:fld>
            <a:endParaRPr lang="en-US" altLang="ko-Kore-KR"/>
          </a:p>
        </p:txBody>
      </p:sp>
    </p:spTree>
    <p:extLst>
      <p:ext uri="{BB962C8B-B14F-4D97-AF65-F5344CB8AC3E}">
        <p14:creationId xmlns:p14="http://schemas.microsoft.com/office/powerpoint/2010/main" val="16473686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00643A7-4302-AAB1-393B-BE94B3235566}"/>
              </a:ext>
            </a:extLst>
          </p:cNvPr>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fld id="{A2943586-8295-4491-886D-E25764A958B6}" type="datetime1">
              <a:rPr lang="ko-KR" altLang="en-US"/>
              <a:pPr>
                <a:defRPr/>
              </a:pPr>
              <a:t>2022-11-18</a:t>
            </a:fld>
            <a:endParaRPr lang="en-US"/>
          </a:p>
        </p:txBody>
      </p:sp>
      <p:sp>
        <p:nvSpPr>
          <p:cNvPr id="6" name="Footer Placeholder 5">
            <a:extLst>
              <a:ext uri="{FF2B5EF4-FFF2-40B4-BE49-F238E27FC236}">
                <a16:creationId xmlns:a16="http://schemas.microsoft.com/office/drawing/2014/main" id="{88FEBAA9-2F4F-080A-97DA-F40F9C8760AD}"/>
              </a:ext>
            </a:extLst>
          </p:cNvPr>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278DAF73-DB38-8339-8F27-B184507F6493}"/>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F9841419-199C-4057-B9A1-685D4BC3BEAC}" type="slidenum">
              <a:rPr lang="en-US" altLang="ko-Kore-KR"/>
              <a:pPr>
                <a:defRPr/>
              </a:pPr>
              <a:t>‹#›</a:t>
            </a:fld>
            <a:endParaRPr lang="en-US" altLang="ko-Kore-KR"/>
          </a:p>
        </p:txBody>
      </p:sp>
    </p:spTree>
    <p:extLst>
      <p:ext uri="{BB962C8B-B14F-4D97-AF65-F5344CB8AC3E}">
        <p14:creationId xmlns:p14="http://schemas.microsoft.com/office/powerpoint/2010/main" val="25537522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66732B-6948-F63A-EC94-6CA0E39B29A4}"/>
              </a:ext>
            </a:extLst>
          </p:cNvPr>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fld id="{B5DF2D38-C918-477A-BB6D-7FC9FA154E00}" type="datetime1">
              <a:rPr lang="ko-KR" altLang="en-US"/>
              <a:pPr>
                <a:defRPr/>
              </a:pPr>
              <a:t>2022-11-18</a:t>
            </a:fld>
            <a:endParaRPr lang="en-US"/>
          </a:p>
        </p:txBody>
      </p:sp>
      <p:sp>
        <p:nvSpPr>
          <p:cNvPr id="5" name="Footer Placeholder 4">
            <a:extLst>
              <a:ext uri="{FF2B5EF4-FFF2-40B4-BE49-F238E27FC236}">
                <a16:creationId xmlns:a16="http://schemas.microsoft.com/office/drawing/2014/main" id="{1969E85C-2A9B-3766-117A-B7832B82F7E9}"/>
              </a:ext>
            </a:extLst>
          </p:cNvPr>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4A9260EA-493B-3047-05F0-9E4919715D6C}"/>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30E44C6D-0B64-4D97-BE24-1FC7BF47187A}" type="slidenum">
              <a:rPr lang="en-US" altLang="ko-Kore-KR"/>
              <a:pPr>
                <a:defRPr/>
              </a:pPr>
              <a:t>‹#›</a:t>
            </a:fld>
            <a:endParaRPr lang="en-US" altLang="ko-Kore-KR"/>
          </a:p>
        </p:txBody>
      </p:sp>
    </p:spTree>
    <p:extLst>
      <p:ext uri="{BB962C8B-B14F-4D97-AF65-F5344CB8AC3E}">
        <p14:creationId xmlns:p14="http://schemas.microsoft.com/office/powerpoint/2010/main" val="15895622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00CAE9-1634-9CFE-2D09-F8EE638CE791}"/>
              </a:ext>
            </a:extLst>
          </p:cNvPr>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fld id="{99D69AE2-5131-4D08-B6F1-6A7FDF89A58D}" type="datetime1">
              <a:rPr lang="ko-KR" altLang="en-US"/>
              <a:pPr>
                <a:defRPr/>
              </a:pPr>
              <a:t>2022-11-18</a:t>
            </a:fld>
            <a:endParaRPr lang="en-US"/>
          </a:p>
        </p:txBody>
      </p:sp>
      <p:sp>
        <p:nvSpPr>
          <p:cNvPr id="5" name="Footer Placeholder 4">
            <a:extLst>
              <a:ext uri="{FF2B5EF4-FFF2-40B4-BE49-F238E27FC236}">
                <a16:creationId xmlns:a16="http://schemas.microsoft.com/office/drawing/2014/main" id="{5297FB7C-2A67-AFC2-5FF0-27D80D118C21}"/>
              </a:ext>
            </a:extLst>
          </p:cNvPr>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FAC9FAD4-FB40-40F3-D6AC-4749795F2968}"/>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F7325A6-164A-40A3-9A1B-243E2422C7D1}" type="slidenum">
              <a:rPr lang="en-US" altLang="ko-Kore-KR"/>
              <a:pPr>
                <a:defRPr/>
              </a:pPr>
              <a:t>‹#›</a:t>
            </a:fld>
            <a:endParaRPr lang="en-US" altLang="ko-Kore-KR"/>
          </a:p>
        </p:txBody>
      </p:sp>
    </p:spTree>
    <p:extLst>
      <p:ext uri="{BB962C8B-B14F-4D97-AF65-F5344CB8AC3E}">
        <p14:creationId xmlns:p14="http://schemas.microsoft.com/office/powerpoint/2010/main" val="29647194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0DC9330-CB15-52F7-A51B-7C66BE10549D}"/>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6106022A-5B1A-4708-AE6B-7D420636DA05}" type="datetimeFigureOut">
              <a:rPr lang="en-US"/>
              <a:pPr>
                <a:defRPr/>
              </a:pPr>
              <a:t>11/18/2022</a:t>
            </a:fld>
            <a:endParaRPr lang="en-US"/>
          </a:p>
        </p:txBody>
      </p:sp>
      <p:sp>
        <p:nvSpPr>
          <p:cNvPr id="5" name="Footer Placeholder 4">
            <a:extLst>
              <a:ext uri="{FF2B5EF4-FFF2-40B4-BE49-F238E27FC236}">
                <a16:creationId xmlns:a16="http://schemas.microsoft.com/office/drawing/2014/main" id="{A68974AA-145E-5DAE-21C1-C0CE922968A2}"/>
              </a:ext>
            </a:extLst>
          </p:cNvPr>
          <p:cNvSpPr>
            <a:spLocks noGrp="1"/>
          </p:cNvSpPr>
          <p:nvPr>
            <p:ph type="ftr" sz="quarter" idx="11"/>
          </p:nvPr>
        </p:nvSpPr>
        <p:spPr>
          <a:xfrm>
            <a:off x="4165600" y="6356350"/>
            <a:ext cx="38608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3170EFB8-1DD1-AD1F-13D2-4CA21EA20C0B}"/>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F6D52B0-28C3-4AB5-9447-AC4E4C6C2F0F}" type="slidenum">
              <a:rPr lang="en-US" altLang="en-US"/>
              <a:pPr/>
              <a:t>‹#›</a:t>
            </a:fld>
            <a:endParaRPr lang="en-US" altLang="en-US"/>
          </a:p>
        </p:txBody>
      </p:sp>
    </p:spTree>
    <p:extLst>
      <p:ext uri="{BB962C8B-B14F-4D97-AF65-F5344CB8AC3E}">
        <p14:creationId xmlns:p14="http://schemas.microsoft.com/office/powerpoint/2010/main" val="12469044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143000"/>
          </a:xfrm>
          <a:prstGeom prst="rect">
            <a:avLst/>
          </a:prstGeom>
        </p:spPr>
        <p:txBody>
          <a:bodyPr/>
          <a:lstStyle>
            <a:lvl1pPr>
              <a:defRPr sz="3600" b="1">
                <a:latin typeface="Book Antiqua" panose="02040602050305030304" pitchFamily="18" charset="0"/>
              </a:defRPr>
            </a:lvl1pPr>
          </a:lstStyle>
          <a:p>
            <a:r>
              <a:rPr lang="en-US" dirty="0"/>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lvl1pPr>
              <a:defRPr>
                <a:latin typeface="Book Antiqua" panose="02040602050305030304" pitchFamily="18" charset="0"/>
              </a:defRPr>
            </a:lvl1pPr>
            <a:lvl2pPr>
              <a:defRPr>
                <a:latin typeface="Book Antiqua" panose="02040602050305030304" pitchFamily="18" charset="0"/>
              </a:defRPr>
            </a:lvl2pPr>
            <a:lvl3pPr>
              <a:defRPr>
                <a:latin typeface="Book Antiqua" panose="02040602050305030304" pitchFamily="18" charset="0"/>
              </a:defRPr>
            </a:lvl3pPr>
            <a:lvl4pPr>
              <a:defRPr>
                <a:latin typeface="Book Antiqua" panose="02040602050305030304" pitchFamily="18" charset="0"/>
              </a:defRPr>
            </a:lvl4pPr>
            <a:lvl5pPr>
              <a:defRPr>
                <a:latin typeface="Book Antiqua" panose="020406020503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81656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45F21E-9DD0-3E26-430C-8D2FC4A603E5}"/>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C182E236-F551-4AF0-8302-9228186F7B83}" type="datetimeFigureOut">
              <a:rPr lang="en-US"/>
              <a:pPr>
                <a:defRPr/>
              </a:pPr>
              <a:t>11/18/2022</a:t>
            </a:fld>
            <a:endParaRPr lang="en-US"/>
          </a:p>
        </p:txBody>
      </p:sp>
      <p:sp>
        <p:nvSpPr>
          <p:cNvPr id="5" name="Footer Placeholder 4">
            <a:extLst>
              <a:ext uri="{FF2B5EF4-FFF2-40B4-BE49-F238E27FC236}">
                <a16:creationId xmlns:a16="http://schemas.microsoft.com/office/drawing/2014/main" id="{8F34D7E4-27E1-F5B1-6ABB-8572AF5FCBBF}"/>
              </a:ext>
            </a:extLst>
          </p:cNvPr>
          <p:cNvSpPr>
            <a:spLocks noGrp="1"/>
          </p:cNvSpPr>
          <p:nvPr>
            <p:ph type="ftr" sz="quarter" idx="11"/>
          </p:nvPr>
        </p:nvSpPr>
        <p:spPr>
          <a:xfrm>
            <a:off x="4165600" y="6356350"/>
            <a:ext cx="38608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9FF5EE50-5CA1-CE5D-EACA-F51B77038E6A}"/>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75CF82D-BDD1-4FA9-B78A-3582C1E82B64}" type="slidenum">
              <a:rPr lang="en-US" altLang="en-US"/>
              <a:pPr/>
              <a:t>‹#›</a:t>
            </a:fld>
            <a:endParaRPr lang="en-US" altLang="en-US"/>
          </a:p>
        </p:txBody>
      </p:sp>
    </p:spTree>
    <p:extLst>
      <p:ext uri="{BB962C8B-B14F-4D97-AF65-F5344CB8AC3E}">
        <p14:creationId xmlns:p14="http://schemas.microsoft.com/office/powerpoint/2010/main" val="40816602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327603-9082-47BF-4357-D61BE50FC23E}"/>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95FFB1AF-7E46-441C-8498-E71020F673B9}" type="datetimeFigureOut">
              <a:rPr lang="en-US"/>
              <a:pPr>
                <a:defRPr/>
              </a:pPr>
              <a:t>11/18/2022</a:t>
            </a:fld>
            <a:endParaRPr lang="en-US"/>
          </a:p>
        </p:txBody>
      </p:sp>
      <p:sp>
        <p:nvSpPr>
          <p:cNvPr id="6" name="Footer Placeholder 5">
            <a:extLst>
              <a:ext uri="{FF2B5EF4-FFF2-40B4-BE49-F238E27FC236}">
                <a16:creationId xmlns:a16="http://schemas.microsoft.com/office/drawing/2014/main" id="{E6BFEC7D-C692-C1D5-85AA-D09F29043AD3}"/>
              </a:ext>
            </a:extLst>
          </p:cNvPr>
          <p:cNvSpPr>
            <a:spLocks noGrp="1"/>
          </p:cNvSpPr>
          <p:nvPr>
            <p:ph type="ftr" sz="quarter" idx="11"/>
          </p:nvPr>
        </p:nvSpPr>
        <p:spPr>
          <a:xfrm>
            <a:off x="4165600" y="6356350"/>
            <a:ext cx="38608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B911E44C-E28C-8DFF-7CE5-074341CF80EC}"/>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D467E9B7-9B79-47E2-ACDE-ED033133301A}" type="slidenum">
              <a:rPr lang="en-US" altLang="en-US"/>
              <a:pPr/>
              <a:t>‹#›</a:t>
            </a:fld>
            <a:endParaRPr lang="en-US" altLang="en-US"/>
          </a:p>
        </p:txBody>
      </p:sp>
    </p:spTree>
    <p:extLst>
      <p:ext uri="{BB962C8B-B14F-4D97-AF65-F5344CB8AC3E}">
        <p14:creationId xmlns:p14="http://schemas.microsoft.com/office/powerpoint/2010/main" val="30418293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B9C3FF-FEC3-DD54-55D2-3E20AD001FDD}"/>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12F9BFAB-5D99-4612-BE5B-104DB7A06C3C}" type="datetimeFigureOut">
              <a:rPr lang="en-US"/>
              <a:pPr>
                <a:defRPr/>
              </a:pPr>
              <a:t>11/18/2022</a:t>
            </a:fld>
            <a:endParaRPr lang="en-US"/>
          </a:p>
        </p:txBody>
      </p:sp>
      <p:sp>
        <p:nvSpPr>
          <p:cNvPr id="8" name="Footer Placeholder 7">
            <a:extLst>
              <a:ext uri="{FF2B5EF4-FFF2-40B4-BE49-F238E27FC236}">
                <a16:creationId xmlns:a16="http://schemas.microsoft.com/office/drawing/2014/main" id="{76F72C81-C986-B669-7231-985C64A16F74}"/>
              </a:ext>
            </a:extLst>
          </p:cNvPr>
          <p:cNvSpPr>
            <a:spLocks noGrp="1"/>
          </p:cNvSpPr>
          <p:nvPr>
            <p:ph type="ftr" sz="quarter" idx="11"/>
          </p:nvPr>
        </p:nvSpPr>
        <p:spPr>
          <a:xfrm>
            <a:off x="4165600" y="6356350"/>
            <a:ext cx="3860800" cy="365125"/>
          </a:xfrm>
          <a:prstGeom prst="rect">
            <a:avLst/>
          </a:prstGeom>
        </p:spPr>
        <p:txBody>
          <a:bodyPr/>
          <a:lstStyle>
            <a:lvl1pPr eaLnBrk="1" hangingPunct="1">
              <a:defRPr>
                <a:latin typeface="Arial" charset="0"/>
              </a:defRPr>
            </a:lvl1pPr>
          </a:lstStyle>
          <a:p>
            <a:pPr>
              <a:defRPr/>
            </a:pPr>
            <a:endParaRPr lang="en-US"/>
          </a:p>
        </p:txBody>
      </p:sp>
      <p:sp>
        <p:nvSpPr>
          <p:cNvPr id="9" name="Slide Number Placeholder 8">
            <a:extLst>
              <a:ext uri="{FF2B5EF4-FFF2-40B4-BE49-F238E27FC236}">
                <a16:creationId xmlns:a16="http://schemas.microsoft.com/office/drawing/2014/main" id="{409EB164-ED55-384D-6468-4C40D58DBA7C}"/>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DA55C15C-B80E-48FD-B984-C31CFE8871C7}" type="slidenum">
              <a:rPr lang="en-US" altLang="en-US"/>
              <a:pPr/>
              <a:t>‹#›</a:t>
            </a:fld>
            <a:endParaRPr lang="en-US" altLang="en-US"/>
          </a:p>
        </p:txBody>
      </p:sp>
    </p:spTree>
    <p:extLst>
      <p:ext uri="{BB962C8B-B14F-4D97-AF65-F5344CB8AC3E}">
        <p14:creationId xmlns:p14="http://schemas.microsoft.com/office/powerpoint/2010/main" val="2774025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2208059-BF80-777F-AF0A-939143FDCD48}"/>
              </a:ext>
            </a:extLst>
          </p:cNvPr>
          <p:cNvSpPr>
            <a:spLocks noGrp="1"/>
          </p:cNvSpPr>
          <p:nvPr>
            <p:ph type="dt" sz="half" idx="10"/>
          </p:nvPr>
        </p:nvSpPr>
        <p:spPr/>
        <p:txBody>
          <a:bodyPr/>
          <a:lstStyle>
            <a:lvl1pPr>
              <a:defRPr/>
            </a:lvl1pPr>
          </a:lstStyle>
          <a:p>
            <a:pPr>
              <a:defRPr/>
            </a:pPr>
            <a:fld id="{F9ED2584-E0CC-4A99-A66E-BC3324717E73}" type="datetime1">
              <a:rPr lang="ko-KR" altLang="en-US"/>
              <a:pPr>
                <a:defRPr/>
              </a:pPr>
              <a:t>2022-11-18</a:t>
            </a:fld>
            <a:endParaRPr lang="en-US"/>
          </a:p>
        </p:txBody>
      </p:sp>
      <p:sp>
        <p:nvSpPr>
          <p:cNvPr id="8" name="Footer Placeholder 4">
            <a:extLst>
              <a:ext uri="{FF2B5EF4-FFF2-40B4-BE49-F238E27FC236}">
                <a16:creationId xmlns:a16="http://schemas.microsoft.com/office/drawing/2014/main" id="{D83B876A-6CFC-17A3-650B-0B588AB2082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1F2906C-1786-4706-9F05-85BBF07ACED2}"/>
              </a:ext>
            </a:extLst>
          </p:cNvPr>
          <p:cNvSpPr>
            <a:spLocks noGrp="1"/>
          </p:cNvSpPr>
          <p:nvPr>
            <p:ph type="sldNum" sz="quarter" idx="12"/>
          </p:nvPr>
        </p:nvSpPr>
        <p:spPr/>
        <p:txBody>
          <a:bodyPr/>
          <a:lstStyle>
            <a:lvl1pPr>
              <a:defRPr/>
            </a:lvl1pPr>
          </a:lstStyle>
          <a:p>
            <a:pPr>
              <a:defRPr/>
            </a:pPr>
            <a:fld id="{65B7F7C6-C53F-4566-81A6-CEDFA7F282BD}" type="slidenum">
              <a:rPr lang="en-US" altLang="ko-Kore-KR"/>
              <a:pPr>
                <a:defRPr/>
              </a:pPr>
              <a:t>‹#›</a:t>
            </a:fld>
            <a:endParaRPr lang="en-US" altLang="ko-Kore-KR"/>
          </a:p>
        </p:txBody>
      </p:sp>
    </p:spTree>
    <p:extLst>
      <p:ext uri="{BB962C8B-B14F-4D97-AF65-F5344CB8AC3E}">
        <p14:creationId xmlns:p14="http://schemas.microsoft.com/office/powerpoint/2010/main" val="34498504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DBC438D-1099-33C2-11E3-CECC286CD585}"/>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6D556CFC-DB62-45EA-8D7F-75629DBBCDE7}" type="datetimeFigureOut">
              <a:rPr lang="en-US"/>
              <a:pPr>
                <a:defRPr/>
              </a:pPr>
              <a:t>11/18/2022</a:t>
            </a:fld>
            <a:endParaRPr lang="en-US"/>
          </a:p>
        </p:txBody>
      </p:sp>
      <p:sp>
        <p:nvSpPr>
          <p:cNvPr id="4" name="Footer Placeholder 3">
            <a:extLst>
              <a:ext uri="{FF2B5EF4-FFF2-40B4-BE49-F238E27FC236}">
                <a16:creationId xmlns:a16="http://schemas.microsoft.com/office/drawing/2014/main" id="{D5B6C736-A47C-B6F8-9012-E50A8FAC0B68}"/>
              </a:ext>
            </a:extLst>
          </p:cNvPr>
          <p:cNvSpPr>
            <a:spLocks noGrp="1"/>
          </p:cNvSpPr>
          <p:nvPr>
            <p:ph type="ftr" sz="quarter" idx="11"/>
          </p:nvPr>
        </p:nvSpPr>
        <p:spPr>
          <a:xfrm>
            <a:off x="4165600" y="6356350"/>
            <a:ext cx="3860800" cy="365125"/>
          </a:xfrm>
          <a:prstGeom prst="rect">
            <a:avLst/>
          </a:prstGeom>
        </p:spPr>
        <p:txBody>
          <a:bodyPr/>
          <a:lstStyle>
            <a:lvl1pPr eaLnBrk="1" hangingPunct="1">
              <a:defRPr>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C24CEFE1-C64C-4463-FF9F-F6A208118A63}"/>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B773903-B439-4801-9603-F4CE66904EA2}" type="slidenum">
              <a:rPr lang="en-US" altLang="en-US"/>
              <a:pPr/>
              <a:t>‹#›</a:t>
            </a:fld>
            <a:endParaRPr lang="en-US" altLang="en-US"/>
          </a:p>
        </p:txBody>
      </p:sp>
    </p:spTree>
    <p:extLst>
      <p:ext uri="{BB962C8B-B14F-4D97-AF65-F5344CB8AC3E}">
        <p14:creationId xmlns:p14="http://schemas.microsoft.com/office/powerpoint/2010/main" val="26960416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94ABD6-1944-2744-28EB-E2E2FA7921B6}"/>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542F241F-F8D3-4DB0-8E9A-061E35C3075D}" type="datetimeFigureOut">
              <a:rPr lang="en-US"/>
              <a:pPr>
                <a:defRPr/>
              </a:pPr>
              <a:t>11/18/2022</a:t>
            </a:fld>
            <a:endParaRPr lang="en-US"/>
          </a:p>
        </p:txBody>
      </p:sp>
      <p:sp>
        <p:nvSpPr>
          <p:cNvPr id="3" name="Footer Placeholder 2">
            <a:extLst>
              <a:ext uri="{FF2B5EF4-FFF2-40B4-BE49-F238E27FC236}">
                <a16:creationId xmlns:a16="http://schemas.microsoft.com/office/drawing/2014/main" id="{0FB07D0D-FCA2-92D6-9606-2EF0ED9DDD83}"/>
              </a:ext>
            </a:extLst>
          </p:cNvPr>
          <p:cNvSpPr>
            <a:spLocks noGrp="1"/>
          </p:cNvSpPr>
          <p:nvPr>
            <p:ph type="ftr" sz="quarter" idx="11"/>
          </p:nvPr>
        </p:nvSpPr>
        <p:spPr>
          <a:xfrm>
            <a:off x="4165600" y="6356350"/>
            <a:ext cx="3860800" cy="365125"/>
          </a:xfrm>
          <a:prstGeom prst="rect">
            <a:avLst/>
          </a:prstGeom>
        </p:spPr>
        <p:txBody>
          <a:bodyPr/>
          <a:lstStyle>
            <a:lvl1pPr eaLnBrk="1" hangingPunct="1">
              <a:defRPr>
                <a:latin typeface="Arial" charset="0"/>
              </a:defRPr>
            </a:lvl1pPr>
          </a:lstStyle>
          <a:p>
            <a:pPr>
              <a:defRPr/>
            </a:pPr>
            <a:endParaRPr lang="en-US"/>
          </a:p>
        </p:txBody>
      </p:sp>
      <p:sp>
        <p:nvSpPr>
          <p:cNvPr id="4" name="Slide Number Placeholder 3">
            <a:extLst>
              <a:ext uri="{FF2B5EF4-FFF2-40B4-BE49-F238E27FC236}">
                <a16:creationId xmlns:a16="http://schemas.microsoft.com/office/drawing/2014/main" id="{07CB5132-8BA1-56E6-DFA6-BAA8BEFD1066}"/>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3C47A83-B5C8-4C32-99D0-4A130FE30F2C}" type="slidenum">
              <a:rPr lang="en-US" altLang="en-US"/>
              <a:pPr/>
              <a:t>‹#›</a:t>
            </a:fld>
            <a:endParaRPr lang="en-US" altLang="en-US"/>
          </a:p>
        </p:txBody>
      </p:sp>
    </p:spTree>
    <p:extLst>
      <p:ext uri="{BB962C8B-B14F-4D97-AF65-F5344CB8AC3E}">
        <p14:creationId xmlns:p14="http://schemas.microsoft.com/office/powerpoint/2010/main" val="13168319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E68110A-7D90-CDA0-F75E-7A91C0BEC79A}"/>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84E3305D-30CD-4B43-8210-2C23D6253003}" type="datetimeFigureOut">
              <a:rPr lang="en-US"/>
              <a:pPr>
                <a:defRPr/>
              </a:pPr>
              <a:t>11/18/2022</a:t>
            </a:fld>
            <a:endParaRPr lang="en-US"/>
          </a:p>
        </p:txBody>
      </p:sp>
      <p:sp>
        <p:nvSpPr>
          <p:cNvPr id="6" name="Footer Placeholder 5">
            <a:extLst>
              <a:ext uri="{FF2B5EF4-FFF2-40B4-BE49-F238E27FC236}">
                <a16:creationId xmlns:a16="http://schemas.microsoft.com/office/drawing/2014/main" id="{9342374B-9DAF-9CF6-55F7-43D87D6A7DE8}"/>
              </a:ext>
            </a:extLst>
          </p:cNvPr>
          <p:cNvSpPr>
            <a:spLocks noGrp="1"/>
          </p:cNvSpPr>
          <p:nvPr>
            <p:ph type="ftr" sz="quarter" idx="11"/>
          </p:nvPr>
        </p:nvSpPr>
        <p:spPr>
          <a:xfrm>
            <a:off x="4165600" y="6356350"/>
            <a:ext cx="38608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DE9068E9-9F29-35D0-3790-F1B67563BA70}"/>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D01C147C-B3B1-46DD-B041-E3C97CE8D1CE}" type="slidenum">
              <a:rPr lang="en-US" altLang="en-US"/>
              <a:pPr/>
              <a:t>‹#›</a:t>
            </a:fld>
            <a:endParaRPr lang="en-US" altLang="en-US"/>
          </a:p>
        </p:txBody>
      </p:sp>
    </p:spTree>
    <p:extLst>
      <p:ext uri="{BB962C8B-B14F-4D97-AF65-F5344CB8AC3E}">
        <p14:creationId xmlns:p14="http://schemas.microsoft.com/office/powerpoint/2010/main" val="10688711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2CE5C1A-FCDB-4934-3306-AB3CB529B08E}"/>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95F62D7F-ED82-40CB-B302-DBB63676710E}" type="datetimeFigureOut">
              <a:rPr lang="en-US"/>
              <a:pPr>
                <a:defRPr/>
              </a:pPr>
              <a:t>11/18/2022</a:t>
            </a:fld>
            <a:endParaRPr lang="en-US"/>
          </a:p>
        </p:txBody>
      </p:sp>
      <p:sp>
        <p:nvSpPr>
          <p:cNvPr id="6" name="Footer Placeholder 5">
            <a:extLst>
              <a:ext uri="{FF2B5EF4-FFF2-40B4-BE49-F238E27FC236}">
                <a16:creationId xmlns:a16="http://schemas.microsoft.com/office/drawing/2014/main" id="{83B39DD9-9D02-CCD8-4566-FDAA8BC41C0D}"/>
              </a:ext>
            </a:extLst>
          </p:cNvPr>
          <p:cNvSpPr>
            <a:spLocks noGrp="1"/>
          </p:cNvSpPr>
          <p:nvPr>
            <p:ph type="ftr" sz="quarter" idx="11"/>
          </p:nvPr>
        </p:nvSpPr>
        <p:spPr>
          <a:xfrm>
            <a:off x="4165600" y="6356350"/>
            <a:ext cx="38608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933DBCE8-A406-4837-D6D9-DB9EE9426D79}"/>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EE50B7EF-0B54-4A32-A23A-B49DEC6B19D1}" type="slidenum">
              <a:rPr lang="en-US" altLang="en-US"/>
              <a:pPr/>
              <a:t>‹#›</a:t>
            </a:fld>
            <a:endParaRPr lang="en-US" altLang="en-US"/>
          </a:p>
        </p:txBody>
      </p:sp>
    </p:spTree>
    <p:extLst>
      <p:ext uri="{BB962C8B-B14F-4D97-AF65-F5344CB8AC3E}">
        <p14:creationId xmlns:p14="http://schemas.microsoft.com/office/powerpoint/2010/main" val="24035185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3CC862-748D-1A9F-FD3E-3E9BC2D7F82C}"/>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829CAE4A-C4C9-4888-A205-23014C959B83}" type="datetimeFigureOut">
              <a:rPr lang="en-US"/>
              <a:pPr>
                <a:defRPr/>
              </a:pPr>
              <a:t>11/18/2022</a:t>
            </a:fld>
            <a:endParaRPr lang="en-US"/>
          </a:p>
        </p:txBody>
      </p:sp>
      <p:sp>
        <p:nvSpPr>
          <p:cNvPr id="5" name="Footer Placeholder 4">
            <a:extLst>
              <a:ext uri="{FF2B5EF4-FFF2-40B4-BE49-F238E27FC236}">
                <a16:creationId xmlns:a16="http://schemas.microsoft.com/office/drawing/2014/main" id="{6DF2CE5D-822D-BB4C-A779-FE07C5AFE691}"/>
              </a:ext>
            </a:extLst>
          </p:cNvPr>
          <p:cNvSpPr>
            <a:spLocks noGrp="1"/>
          </p:cNvSpPr>
          <p:nvPr>
            <p:ph type="ftr" sz="quarter" idx="11"/>
          </p:nvPr>
        </p:nvSpPr>
        <p:spPr>
          <a:xfrm>
            <a:off x="4165600" y="6356350"/>
            <a:ext cx="38608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7563281F-BECB-3B56-BD5F-A353B08243C6}"/>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2B00119-AAED-4539-A5E2-83B19CE8BF22}" type="slidenum">
              <a:rPr lang="en-US" altLang="en-US"/>
              <a:pPr/>
              <a:t>‹#›</a:t>
            </a:fld>
            <a:endParaRPr lang="en-US" altLang="en-US"/>
          </a:p>
        </p:txBody>
      </p:sp>
    </p:spTree>
    <p:extLst>
      <p:ext uri="{BB962C8B-B14F-4D97-AF65-F5344CB8AC3E}">
        <p14:creationId xmlns:p14="http://schemas.microsoft.com/office/powerpoint/2010/main" val="7749460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48B64D-7717-7382-B665-42EC9256028A}"/>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defRPr>
            </a:lvl1pPr>
          </a:lstStyle>
          <a:p>
            <a:pPr>
              <a:defRPr/>
            </a:pPr>
            <a:fld id="{60B8A0AD-22C6-4AD3-BA00-48F0C8EF2CE6}" type="datetimeFigureOut">
              <a:rPr lang="en-US"/>
              <a:pPr>
                <a:defRPr/>
              </a:pPr>
              <a:t>11/18/2022</a:t>
            </a:fld>
            <a:endParaRPr lang="en-US"/>
          </a:p>
        </p:txBody>
      </p:sp>
      <p:sp>
        <p:nvSpPr>
          <p:cNvPr id="5" name="Footer Placeholder 4">
            <a:extLst>
              <a:ext uri="{FF2B5EF4-FFF2-40B4-BE49-F238E27FC236}">
                <a16:creationId xmlns:a16="http://schemas.microsoft.com/office/drawing/2014/main" id="{8CCB6F41-5774-FFE9-C8EA-DDD16DE84A95}"/>
              </a:ext>
            </a:extLst>
          </p:cNvPr>
          <p:cNvSpPr>
            <a:spLocks noGrp="1"/>
          </p:cNvSpPr>
          <p:nvPr>
            <p:ph type="ftr" sz="quarter" idx="11"/>
          </p:nvPr>
        </p:nvSpPr>
        <p:spPr>
          <a:xfrm>
            <a:off x="4165600" y="6356350"/>
            <a:ext cx="38608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7BAC0D33-FA35-FA4E-4544-AE6510018E86}"/>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74C2437-45F5-4C6B-ACA4-9D90D44C8093}" type="slidenum">
              <a:rPr lang="en-US" altLang="en-US"/>
              <a:pPr/>
              <a:t>‹#›</a:t>
            </a:fld>
            <a:endParaRPr lang="en-US" altLang="en-US"/>
          </a:p>
        </p:txBody>
      </p:sp>
    </p:spTree>
    <p:extLst>
      <p:ext uri="{BB962C8B-B14F-4D97-AF65-F5344CB8AC3E}">
        <p14:creationId xmlns:p14="http://schemas.microsoft.com/office/powerpoint/2010/main" val="24578478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8E447C3-2FEF-F3F2-AE43-B1F636DE16A3}"/>
              </a:ext>
            </a:extLst>
          </p:cNvPr>
          <p:cNvSpPr>
            <a:spLocks noGrp="1"/>
          </p:cNvSpPr>
          <p:nvPr>
            <p:ph type="dt" sz="half" idx="10"/>
          </p:nvPr>
        </p:nvSpPr>
        <p:spPr/>
        <p:txBody>
          <a:bodyPr/>
          <a:lstStyle>
            <a:lvl1pPr>
              <a:defRPr/>
            </a:lvl1pPr>
          </a:lstStyle>
          <a:p>
            <a:pPr>
              <a:defRPr/>
            </a:pPr>
            <a:fld id="{A3BDE102-5C44-4DAB-A3BE-D9D6BC778725}" type="datetime1">
              <a:rPr lang="ko-KR" altLang="en-US"/>
              <a:pPr>
                <a:defRPr/>
              </a:pPr>
              <a:t>2022-11-18</a:t>
            </a:fld>
            <a:endParaRPr lang="en-US"/>
          </a:p>
        </p:txBody>
      </p:sp>
      <p:sp>
        <p:nvSpPr>
          <p:cNvPr id="5" name="Footer Placeholder 4">
            <a:extLst>
              <a:ext uri="{FF2B5EF4-FFF2-40B4-BE49-F238E27FC236}">
                <a16:creationId xmlns:a16="http://schemas.microsoft.com/office/drawing/2014/main" id="{DD8CB842-38F2-40E3-14D9-81740751E7D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1C13C8D-3DCA-85ED-864F-E5D0AAD4A3A4}"/>
              </a:ext>
            </a:extLst>
          </p:cNvPr>
          <p:cNvSpPr>
            <a:spLocks noGrp="1"/>
          </p:cNvSpPr>
          <p:nvPr>
            <p:ph type="sldNum" sz="quarter" idx="12"/>
          </p:nvPr>
        </p:nvSpPr>
        <p:spPr/>
        <p:txBody>
          <a:bodyPr/>
          <a:lstStyle>
            <a:lvl1pPr>
              <a:defRPr/>
            </a:lvl1pPr>
          </a:lstStyle>
          <a:p>
            <a:pPr>
              <a:defRPr/>
            </a:pPr>
            <a:fld id="{059B0A4A-FB1E-4F5D-BD4E-B7A0229249F0}" type="slidenum">
              <a:rPr lang="en-US" altLang="ko-Kore-KR"/>
              <a:pPr>
                <a:defRPr/>
              </a:pPr>
              <a:t>‹#›</a:t>
            </a:fld>
            <a:endParaRPr lang="en-US" altLang="ko-Kore-KR"/>
          </a:p>
        </p:txBody>
      </p:sp>
      <p:sp>
        <p:nvSpPr>
          <p:cNvPr id="8" name="Content Placeholder 7">
            <a:extLst>
              <a:ext uri="{FF2B5EF4-FFF2-40B4-BE49-F238E27FC236}">
                <a16:creationId xmlns:a16="http://schemas.microsoft.com/office/drawing/2014/main" id="{FCC239E6-C21F-A700-976C-112709F22AA8}"/>
              </a:ext>
            </a:extLst>
          </p:cNvPr>
          <p:cNvSpPr>
            <a:spLocks noGrp="1"/>
          </p:cNvSpPr>
          <p:nvPr>
            <p:ph sz="quarter" idx="13"/>
          </p:nvPr>
        </p:nvSpPr>
        <p:spPr>
          <a:xfrm>
            <a:off x="1066800" y="4191000"/>
            <a:ext cx="914400" cy="91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3460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Content: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2FF89-6A22-A742-823E-05FE6E22E3B1}"/>
              </a:ext>
            </a:extLst>
          </p:cNvPr>
          <p:cNvSpPr>
            <a:spLocks noGrp="1"/>
          </p:cNvSpPr>
          <p:nvPr>
            <p:ph type="title" hasCustomPrompt="1"/>
          </p:nvPr>
        </p:nvSpPr>
        <p:spPr>
          <a:xfrm>
            <a:off x="286753" y="363538"/>
            <a:ext cx="11520905" cy="514768"/>
          </a:xfrm>
        </p:spPr>
        <p:txBody>
          <a:bodyPr anchor="t">
            <a:normAutofit/>
          </a:bodyPr>
          <a:lstStyle>
            <a:lvl1pPr>
              <a:defRPr sz="3600" b="1" i="0">
                <a:latin typeface="Roboto" panose="02000000000000000000" pitchFamily="2" charset="0"/>
              </a:defRPr>
            </a:lvl1pPr>
          </a:lstStyle>
          <a:p>
            <a:r>
              <a:rPr lang="en-GB" dirty="0"/>
              <a:t>Click to edit title style</a:t>
            </a:r>
            <a:endParaRPr lang="en-US" dirty="0"/>
          </a:p>
        </p:txBody>
      </p:sp>
      <p:sp>
        <p:nvSpPr>
          <p:cNvPr id="13" name="Text Placeholder 12">
            <a:extLst>
              <a:ext uri="{FF2B5EF4-FFF2-40B4-BE49-F238E27FC236}">
                <a16:creationId xmlns:a16="http://schemas.microsoft.com/office/drawing/2014/main" id="{8F48009A-A4B2-1B44-86C8-F2E195A60C14}"/>
              </a:ext>
            </a:extLst>
          </p:cNvPr>
          <p:cNvSpPr>
            <a:spLocks noGrp="1"/>
          </p:cNvSpPr>
          <p:nvPr>
            <p:ph type="body" sz="quarter" idx="14"/>
          </p:nvPr>
        </p:nvSpPr>
        <p:spPr>
          <a:xfrm>
            <a:off x="299621" y="950327"/>
            <a:ext cx="11520904" cy="504825"/>
          </a:xfrm>
        </p:spPr>
        <p:txBody>
          <a:bodyPr>
            <a:normAutofit/>
          </a:bodyPr>
          <a:lstStyle>
            <a:lvl1pPr marL="0" indent="0">
              <a:buNone/>
              <a:defRPr sz="1800" b="0" i="0">
                <a:solidFill>
                  <a:schemeClr val="accent5"/>
                </a:solidFill>
                <a:latin typeface="Roboto" panose="02000000000000000000" pitchFamily="2" charset="0"/>
              </a:defRPr>
            </a:lvl1pPr>
          </a:lstStyle>
          <a:p>
            <a:pPr lvl="0"/>
            <a:endParaRPr lang="en-US" dirty="0"/>
          </a:p>
        </p:txBody>
      </p:sp>
      <p:sp>
        <p:nvSpPr>
          <p:cNvPr id="16" name="Slide Number Placeholder 15">
            <a:extLst>
              <a:ext uri="{FF2B5EF4-FFF2-40B4-BE49-F238E27FC236}">
                <a16:creationId xmlns:a16="http://schemas.microsoft.com/office/drawing/2014/main" id="{97DD2895-9671-A741-A590-424380A45A75}"/>
              </a:ext>
            </a:extLst>
          </p:cNvPr>
          <p:cNvSpPr>
            <a:spLocks noGrp="1"/>
          </p:cNvSpPr>
          <p:nvPr>
            <p:ph type="sldNum" sz="quarter" idx="17"/>
          </p:nvPr>
        </p:nvSpPr>
        <p:spPr/>
        <p:txBody>
          <a:bodyPr/>
          <a:lstStyle>
            <a:lvl1pPr>
              <a:defRPr b="0" i="0">
                <a:latin typeface="Roboto" panose="02000000000000000000" pitchFamily="2" charset="0"/>
              </a:defRPr>
            </a:lvl1pPr>
          </a:lstStyle>
          <a:p>
            <a:fld id="{2C56D939-76A3-D441-9BC6-50F1E1BBAD77}" type="slidenum">
              <a:rPr lang="en-US" smtClean="0"/>
              <a:pPr/>
              <a:t>‹#›</a:t>
            </a:fld>
            <a:endParaRPr lang="en-US" dirty="0"/>
          </a:p>
        </p:txBody>
      </p:sp>
    </p:spTree>
    <p:extLst>
      <p:ext uri="{BB962C8B-B14F-4D97-AF65-F5344CB8AC3E}">
        <p14:creationId xmlns:p14="http://schemas.microsoft.com/office/powerpoint/2010/main" val="42710898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Content: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2FF89-6A22-A742-823E-05FE6E22E3B1}"/>
              </a:ext>
            </a:extLst>
          </p:cNvPr>
          <p:cNvSpPr>
            <a:spLocks noGrp="1"/>
          </p:cNvSpPr>
          <p:nvPr>
            <p:ph type="title" hasCustomPrompt="1"/>
          </p:nvPr>
        </p:nvSpPr>
        <p:spPr>
          <a:xfrm>
            <a:off x="286753" y="363538"/>
            <a:ext cx="11520905" cy="514768"/>
          </a:xfrm>
        </p:spPr>
        <p:txBody>
          <a:bodyPr anchor="t">
            <a:normAutofit/>
          </a:bodyPr>
          <a:lstStyle>
            <a:lvl1pPr>
              <a:defRPr sz="3600" b="1" i="0">
                <a:latin typeface="Roboto" panose="02000000000000000000" pitchFamily="2" charset="0"/>
              </a:defRPr>
            </a:lvl1pPr>
          </a:lstStyle>
          <a:p>
            <a:r>
              <a:rPr lang="en-GB" dirty="0"/>
              <a:t>Click to edit title style</a:t>
            </a:r>
            <a:endParaRPr lang="en-US" dirty="0"/>
          </a:p>
        </p:txBody>
      </p:sp>
      <p:sp>
        <p:nvSpPr>
          <p:cNvPr id="13" name="Text Placeholder 12">
            <a:extLst>
              <a:ext uri="{FF2B5EF4-FFF2-40B4-BE49-F238E27FC236}">
                <a16:creationId xmlns:a16="http://schemas.microsoft.com/office/drawing/2014/main" id="{8F48009A-A4B2-1B44-86C8-F2E195A60C14}"/>
              </a:ext>
            </a:extLst>
          </p:cNvPr>
          <p:cNvSpPr>
            <a:spLocks noGrp="1"/>
          </p:cNvSpPr>
          <p:nvPr>
            <p:ph type="body" sz="quarter" idx="14"/>
          </p:nvPr>
        </p:nvSpPr>
        <p:spPr>
          <a:xfrm>
            <a:off x="299621" y="950327"/>
            <a:ext cx="11520904" cy="504825"/>
          </a:xfrm>
        </p:spPr>
        <p:txBody>
          <a:bodyPr>
            <a:normAutofit/>
          </a:bodyPr>
          <a:lstStyle>
            <a:lvl1pPr marL="0" indent="0">
              <a:buNone/>
              <a:defRPr sz="1800" b="0" i="0">
                <a:solidFill>
                  <a:schemeClr val="accent5"/>
                </a:solidFill>
                <a:latin typeface="Roboto" panose="02000000000000000000" pitchFamily="2" charset="0"/>
              </a:defRPr>
            </a:lvl1pPr>
          </a:lstStyle>
          <a:p>
            <a:pPr lvl="0"/>
            <a:endParaRPr lang="en-US" dirty="0"/>
          </a:p>
        </p:txBody>
      </p:sp>
      <p:sp>
        <p:nvSpPr>
          <p:cNvPr id="16" name="Slide Number Placeholder 15">
            <a:extLst>
              <a:ext uri="{FF2B5EF4-FFF2-40B4-BE49-F238E27FC236}">
                <a16:creationId xmlns:a16="http://schemas.microsoft.com/office/drawing/2014/main" id="{97DD2895-9671-A741-A590-424380A45A75}"/>
              </a:ext>
            </a:extLst>
          </p:cNvPr>
          <p:cNvSpPr>
            <a:spLocks noGrp="1"/>
          </p:cNvSpPr>
          <p:nvPr>
            <p:ph type="sldNum" sz="quarter" idx="17"/>
          </p:nvPr>
        </p:nvSpPr>
        <p:spPr/>
        <p:txBody>
          <a:bodyPr/>
          <a:lstStyle>
            <a:lvl1pPr>
              <a:defRPr b="0" i="0">
                <a:latin typeface="Roboto" panose="02000000000000000000" pitchFamily="2" charset="0"/>
              </a:defRPr>
            </a:lvl1pPr>
          </a:lstStyle>
          <a:p>
            <a:fld id="{2C56D939-76A3-D441-9BC6-50F1E1BBAD77}" type="slidenum">
              <a:rPr lang="en-US" smtClean="0"/>
              <a:pPr/>
              <a:t>‹#›</a:t>
            </a:fld>
            <a:endParaRPr lang="en-US" dirty="0"/>
          </a:p>
        </p:txBody>
      </p:sp>
    </p:spTree>
    <p:extLst>
      <p:ext uri="{BB962C8B-B14F-4D97-AF65-F5344CB8AC3E}">
        <p14:creationId xmlns:p14="http://schemas.microsoft.com/office/powerpoint/2010/main" val="2986772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SASB Content: All Tex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2FF89-6A22-A742-823E-05FE6E22E3B1}"/>
              </a:ext>
            </a:extLst>
          </p:cNvPr>
          <p:cNvSpPr>
            <a:spLocks noGrp="1"/>
          </p:cNvSpPr>
          <p:nvPr>
            <p:ph type="title" hasCustomPrompt="1"/>
          </p:nvPr>
        </p:nvSpPr>
        <p:spPr>
          <a:xfrm>
            <a:off x="286754" y="363538"/>
            <a:ext cx="11514638" cy="514768"/>
          </a:xfrm>
        </p:spPr>
        <p:txBody>
          <a:bodyPr anchor="t">
            <a:normAutofit/>
          </a:bodyPr>
          <a:lstStyle>
            <a:lvl1pPr>
              <a:defRPr sz="3600" b="1" i="0">
                <a:solidFill>
                  <a:schemeClr val="accent2"/>
                </a:solidFill>
                <a:latin typeface="Roboto" panose="02000000000000000000" pitchFamily="2" charset="0"/>
              </a:defRPr>
            </a:lvl1pPr>
          </a:lstStyle>
          <a:p>
            <a:r>
              <a:rPr lang="en-GB" dirty="0"/>
              <a:t>Click to edit title style</a:t>
            </a:r>
            <a:endParaRPr lang="en-US" dirty="0"/>
          </a:p>
        </p:txBody>
      </p:sp>
      <p:sp>
        <p:nvSpPr>
          <p:cNvPr id="13" name="Text Placeholder 12">
            <a:extLst>
              <a:ext uri="{FF2B5EF4-FFF2-40B4-BE49-F238E27FC236}">
                <a16:creationId xmlns:a16="http://schemas.microsoft.com/office/drawing/2014/main" id="{8F48009A-A4B2-1B44-86C8-F2E195A60C14}"/>
              </a:ext>
            </a:extLst>
          </p:cNvPr>
          <p:cNvSpPr>
            <a:spLocks noGrp="1"/>
          </p:cNvSpPr>
          <p:nvPr>
            <p:ph type="body" sz="quarter" idx="14"/>
          </p:nvPr>
        </p:nvSpPr>
        <p:spPr>
          <a:xfrm>
            <a:off x="299621" y="974391"/>
            <a:ext cx="11514638" cy="504825"/>
          </a:xfrm>
        </p:spPr>
        <p:txBody>
          <a:bodyPr>
            <a:normAutofit/>
          </a:bodyPr>
          <a:lstStyle>
            <a:lvl1pPr marL="0" indent="0">
              <a:buNone/>
              <a:defRPr sz="1800" b="0" i="0">
                <a:solidFill>
                  <a:schemeClr val="accent5"/>
                </a:solidFill>
                <a:latin typeface="Roboto" panose="02000000000000000000" pitchFamily="2" charset="0"/>
              </a:defRPr>
            </a:lvl1pPr>
          </a:lstStyle>
          <a:p>
            <a:pPr lvl="0"/>
            <a:endParaRPr lang="en-US" dirty="0"/>
          </a:p>
        </p:txBody>
      </p:sp>
      <p:sp>
        <p:nvSpPr>
          <p:cNvPr id="19" name="Slide Number Placeholder 18">
            <a:extLst>
              <a:ext uri="{FF2B5EF4-FFF2-40B4-BE49-F238E27FC236}">
                <a16:creationId xmlns:a16="http://schemas.microsoft.com/office/drawing/2014/main" id="{B360D24F-744E-4E47-9E16-FF828664B0D6}"/>
              </a:ext>
            </a:extLst>
          </p:cNvPr>
          <p:cNvSpPr>
            <a:spLocks noGrp="1"/>
          </p:cNvSpPr>
          <p:nvPr>
            <p:ph type="sldNum" sz="quarter" idx="20"/>
          </p:nvPr>
        </p:nvSpPr>
        <p:spPr/>
        <p:txBody>
          <a:bodyPr/>
          <a:lstStyle>
            <a:lvl1pPr>
              <a:defRPr b="0" i="0">
                <a:latin typeface="Roboto" panose="02000000000000000000" pitchFamily="2" charset="0"/>
              </a:defRPr>
            </a:lvl1pPr>
          </a:lstStyle>
          <a:p>
            <a:fld id="{2C56D939-76A3-D441-9BC6-50F1E1BBAD77}" type="slidenum">
              <a:rPr lang="en-US" smtClean="0"/>
              <a:pPr/>
              <a:t>‹#›</a:t>
            </a:fld>
            <a:endParaRPr lang="en-US" dirty="0"/>
          </a:p>
        </p:txBody>
      </p:sp>
    </p:spTree>
    <p:extLst>
      <p:ext uri="{BB962C8B-B14F-4D97-AF65-F5344CB8AC3E}">
        <p14:creationId xmlns:p14="http://schemas.microsoft.com/office/powerpoint/2010/main" val="3569287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3">
            <a:extLst>
              <a:ext uri="{FF2B5EF4-FFF2-40B4-BE49-F238E27FC236}">
                <a16:creationId xmlns:a16="http://schemas.microsoft.com/office/drawing/2014/main" id="{0876197F-1B95-B669-6A6F-97B5D0207131}"/>
              </a:ext>
            </a:extLst>
          </p:cNvPr>
          <p:cNvSpPr>
            <a:spLocks noGrp="1"/>
          </p:cNvSpPr>
          <p:nvPr>
            <p:ph type="dt" sz="half" idx="10"/>
          </p:nvPr>
        </p:nvSpPr>
        <p:spPr/>
        <p:txBody>
          <a:bodyPr/>
          <a:lstStyle>
            <a:lvl1pPr>
              <a:defRPr/>
            </a:lvl1pPr>
          </a:lstStyle>
          <a:p>
            <a:pPr>
              <a:defRPr/>
            </a:pPr>
            <a:fld id="{A2251F97-9959-460A-A61A-0C2E34BF948C}" type="datetime1">
              <a:rPr lang="ko-KR" altLang="en-US"/>
              <a:pPr>
                <a:defRPr/>
              </a:pPr>
              <a:t>2022-11-18</a:t>
            </a:fld>
            <a:endParaRPr lang="en-US"/>
          </a:p>
        </p:txBody>
      </p:sp>
      <p:sp>
        <p:nvSpPr>
          <p:cNvPr id="4" name="Footer Placeholder 4">
            <a:extLst>
              <a:ext uri="{FF2B5EF4-FFF2-40B4-BE49-F238E27FC236}">
                <a16:creationId xmlns:a16="http://schemas.microsoft.com/office/drawing/2014/main" id="{5C7794DB-D22E-914B-4E3B-6A6EF578284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9B63CFC-AC45-7C98-5C48-527EA6656B0E}"/>
              </a:ext>
            </a:extLst>
          </p:cNvPr>
          <p:cNvSpPr>
            <a:spLocks noGrp="1"/>
          </p:cNvSpPr>
          <p:nvPr>
            <p:ph type="sldNum" sz="quarter" idx="12"/>
          </p:nvPr>
        </p:nvSpPr>
        <p:spPr/>
        <p:txBody>
          <a:bodyPr/>
          <a:lstStyle>
            <a:lvl1pPr>
              <a:defRPr/>
            </a:lvl1pPr>
          </a:lstStyle>
          <a:p>
            <a:pPr>
              <a:defRPr/>
            </a:pPr>
            <a:fld id="{695A1A11-4509-42AF-ABF8-A2D0D8412DE2}" type="slidenum">
              <a:rPr lang="en-US" altLang="ko-Kore-KR"/>
              <a:pPr>
                <a:defRPr/>
              </a:pPr>
              <a:t>‹#›</a:t>
            </a:fld>
            <a:endParaRPr lang="en-US" altLang="ko-Kore-KR"/>
          </a:p>
        </p:txBody>
      </p:sp>
    </p:spTree>
    <p:extLst>
      <p:ext uri="{BB962C8B-B14F-4D97-AF65-F5344CB8AC3E}">
        <p14:creationId xmlns:p14="http://schemas.microsoft.com/office/powerpoint/2010/main" val="37038729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ntent: All Tex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2FF89-6A22-A742-823E-05FE6E22E3B1}"/>
              </a:ext>
            </a:extLst>
          </p:cNvPr>
          <p:cNvSpPr>
            <a:spLocks noGrp="1"/>
          </p:cNvSpPr>
          <p:nvPr>
            <p:ph type="title" hasCustomPrompt="1"/>
          </p:nvPr>
        </p:nvSpPr>
        <p:spPr>
          <a:xfrm>
            <a:off x="286754" y="363538"/>
            <a:ext cx="11514638" cy="514768"/>
          </a:xfrm>
        </p:spPr>
        <p:txBody>
          <a:bodyPr anchor="t">
            <a:normAutofit/>
          </a:bodyPr>
          <a:lstStyle>
            <a:lvl1pPr>
              <a:defRPr sz="3600" b="1" i="0">
                <a:latin typeface="Roboto" panose="02000000000000000000" pitchFamily="2" charset="0"/>
              </a:defRPr>
            </a:lvl1pPr>
          </a:lstStyle>
          <a:p>
            <a:r>
              <a:rPr lang="en-GB" dirty="0"/>
              <a:t>Click to edit title style</a:t>
            </a:r>
            <a:endParaRPr lang="en-US" dirty="0"/>
          </a:p>
        </p:txBody>
      </p:sp>
      <p:sp>
        <p:nvSpPr>
          <p:cNvPr id="13" name="Text Placeholder 12">
            <a:extLst>
              <a:ext uri="{FF2B5EF4-FFF2-40B4-BE49-F238E27FC236}">
                <a16:creationId xmlns:a16="http://schemas.microsoft.com/office/drawing/2014/main" id="{8F48009A-A4B2-1B44-86C8-F2E195A60C14}"/>
              </a:ext>
            </a:extLst>
          </p:cNvPr>
          <p:cNvSpPr>
            <a:spLocks noGrp="1"/>
          </p:cNvSpPr>
          <p:nvPr>
            <p:ph type="body" sz="quarter" idx="14"/>
          </p:nvPr>
        </p:nvSpPr>
        <p:spPr>
          <a:xfrm>
            <a:off x="299621" y="974391"/>
            <a:ext cx="11514638" cy="504825"/>
          </a:xfrm>
        </p:spPr>
        <p:txBody>
          <a:bodyPr>
            <a:normAutofit/>
          </a:bodyPr>
          <a:lstStyle>
            <a:lvl1pPr marL="0" indent="0">
              <a:buNone/>
              <a:defRPr sz="1800" b="0" i="0">
                <a:solidFill>
                  <a:schemeClr val="accent5"/>
                </a:solidFill>
                <a:latin typeface="Roboto" panose="02000000000000000000" pitchFamily="2" charset="0"/>
              </a:defRPr>
            </a:lvl1pPr>
          </a:lstStyle>
          <a:p>
            <a:pPr lvl="0"/>
            <a:endParaRPr lang="en-US" dirty="0"/>
          </a:p>
        </p:txBody>
      </p:sp>
      <p:sp>
        <p:nvSpPr>
          <p:cNvPr id="19" name="Slide Number Placeholder 18">
            <a:extLst>
              <a:ext uri="{FF2B5EF4-FFF2-40B4-BE49-F238E27FC236}">
                <a16:creationId xmlns:a16="http://schemas.microsoft.com/office/drawing/2014/main" id="{B360D24F-744E-4E47-9E16-FF828664B0D6}"/>
              </a:ext>
            </a:extLst>
          </p:cNvPr>
          <p:cNvSpPr>
            <a:spLocks noGrp="1"/>
          </p:cNvSpPr>
          <p:nvPr>
            <p:ph type="sldNum" sz="quarter" idx="20"/>
          </p:nvPr>
        </p:nvSpPr>
        <p:spPr/>
        <p:txBody>
          <a:bodyPr/>
          <a:lstStyle>
            <a:lvl1pPr>
              <a:defRPr b="0" i="0">
                <a:latin typeface="Roboto" panose="02000000000000000000" pitchFamily="2" charset="0"/>
              </a:defRPr>
            </a:lvl1pPr>
          </a:lstStyle>
          <a:p>
            <a:fld id="{2C56D939-76A3-D441-9BC6-50F1E1BBAD77}" type="slidenum">
              <a:rPr lang="en-US" smtClean="0"/>
              <a:pPr/>
              <a:t>‹#›</a:t>
            </a:fld>
            <a:endParaRPr lang="en-US" dirty="0"/>
          </a:p>
        </p:txBody>
      </p:sp>
      <p:sp>
        <p:nvSpPr>
          <p:cNvPr id="14" name="Text Placeholder 7">
            <a:extLst>
              <a:ext uri="{FF2B5EF4-FFF2-40B4-BE49-F238E27FC236}">
                <a16:creationId xmlns:a16="http://schemas.microsoft.com/office/drawing/2014/main" id="{6A309AFC-29D6-894A-888C-803C15B09621}"/>
              </a:ext>
            </a:extLst>
          </p:cNvPr>
          <p:cNvSpPr>
            <a:spLocks noGrp="1"/>
          </p:cNvSpPr>
          <p:nvPr>
            <p:ph type="body" sz="quarter" idx="21"/>
          </p:nvPr>
        </p:nvSpPr>
        <p:spPr>
          <a:xfrm>
            <a:off x="6303460" y="1621046"/>
            <a:ext cx="5513388" cy="4086225"/>
          </a:xfrm>
        </p:spPr>
        <p:txBody>
          <a:bodyPr>
            <a:normAutofit/>
          </a:bodyPr>
          <a:lstStyle>
            <a:lvl1pPr marL="0" indent="0">
              <a:lnSpc>
                <a:spcPct val="100000"/>
              </a:lnSpc>
              <a:spcBef>
                <a:spcPts val="1800"/>
              </a:spcBef>
              <a:buNone/>
              <a:defRPr sz="1800" b="0" i="0">
                <a:latin typeface="Roboto" panose="02000000000000000000" pitchFamily="2" charset="0"/>
              </a:defRPr>
            </a:lvl1pPr>
            <a:lvl2pPr>
              <a:defRPr b="0" i="0">
                <a:latin typeface="Roboto" panose="02000000000000000000" pitchFamily="2" charset="0"/>
              </a:defRPr>
            </a:lvl2pPr>
            <a:lvl3pPr>
              <a:defRPr b="0" i="0">
                <a:latin typeface="Roboto" panose="02000000000000000000" pitchFamily="2" charset="0"/>
              </a:defRPr>
            </a:lvl3pPr>
            <a:lvl4pPr>
              <a:defRPr b="0" i="0">
                <a:latin typeface="Roboto" panose="02000000000000000000" pitchFamily="2" charset="0"/>
              </a:defRPr>
            </a:lvl4pPr>
            <a:lvl5pPr>
              <a:defRPr b="0" i="0">
                <a:latin typeface="Roboto" panose="020000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a:p>
            <a:pPr lvl="0"/>
            <a:endParaRPr lang="en-US" dirty="0"/>
          </a:p>
        </p:txBody>
      </p:sp>
      <p:sp>
        <p:nvSpPr>
          <p:cNvPr id="4" name="Text Placeholder 3">
            <a:extLst>
              <a:ext uri="{FF2B5EF4-FFF2-40B4-BE49-F238E27FC236}">
                <a16:creationId xmlns:a16="http://schemas.microsoft.com/office/drawing/2014/main" id="{915908C1-99EB-B442-B4D9-55AFEBFDA216}"/>
              </a:ext>
            </a:extLst>
          </p:cNvPr>
          <p:cNvSpPr>
            <a:spLocks noGrp="1"/>
          </p:cNvSpPr>
          <p:nvPr>
            <p:ph type="body" sz="quarter" idx="22"/>
          </p:nvPr>
        </p:nvSpPr>
        <p:spPr>
          <a:xfrm>
            <a:off x="299621" y="1621045"/>
            <a:ext cx="5572125" cy="4086225"/>
          </a:xfrm>
        </p:spPr>
        <p:txBody>
          <a:bodyPr/>
          <a:lstStyle>
            <a:lvl1pPr marL="0" indent="0">
              <a:spcBef>
                <a:spcPts val="1800"/>
              </a:spcBef>
              <a:buNone/>
              <a:defRPr sz="1800" b="0" i="0">
                <a:solidFill>
                  <a:srgbClr val="000000"/>
                </a:solidFill>
                <a:latin typeface="Roboto" panose="02000000000000000000" pitchFamily="2" charset="0"/>
              </a:defRPr>
            </a:lvl1pPr>
            <a:lvl2pPr>
              <a:defRPr sz="1800" b="0" i="0">
                <a:solidFill>
                  <a:srgbClr val="000000"/>
                </a:solidFill>
                <a:latin typeface="Roboto" panose="02000000000000000000" pitchFamily="2" charset="0"/>
              </a:defRPr>
            </a:lvl2pPr>
            <a:lvl3pPr>
              <a:defRPr sz="1800" b="0" i="0">
                <a:solidFill>
                  <a:srgbClr val="000000"/>
                </a:solidFill>
                <a:latin typeface="Roboto" panose="02000000000000000000" pitchFamily="2" charset="0"/>
              </a:defRPr>
            </a:lvl3pPr>
            <a:lvl4pPr>
              <a:defRPr sz="1800" b="0" i="0">
                <a:solidFill>
                  <a:srgbClr val="000000"/>
                </a:solidFill>
                <a:latin typeface="Roboto" panose="02000000000000000000" pitchFamily="2" charset="0"/>
              </a:defRPr>
            </a:lvl4pPr>
            <a:lvl5pPr>
              <a:defRPr sz="1800" b="0" i="0">
                <a:solidFill>
                  <a:srgbClr val="000000"/>
                </a:solidFill>
                <a:latin typeface="Roboto" panose="020000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2955459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ASB Content: All Tex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2FF89-6A22-A742-823E-05FE6E22E3B1}"/>
              </a:ext>
            </a:extLst>
          </p:cNvPr>
          <p:cNvSpPr>
            <a:spLocks noGrp="1"/>
          </p:cNvSpPr>
          <p:nvPr>
            <p:ph type="title" hasCustomPrompt="1"/>
          </p:nvPr>
        </p:nvSpPr>
        <p:spPr>
          <a:xfrm>
            <a:off x="286754" y="363538"/>
            <a:ext cx="11514638" cy="514768"/>
          </a:xfrm>
        </p:spPr>
        <p:txBody>
          <a:bodyPr anchor="t">
            <a:normAutofit/>
          </a:bodyPr>
          <a:lstStyle>
            <a:lvl1pPr>
              <a:defRPr sz="3600" b="1" i="0">
                <a:solidFill>
                  <a:schemeClr val="accent2"/>
                </a:solidFill>
                <a:latin typeface="Roboto" panose="02000000000000000000" pitchFamily="2" charset="0"/>
              </a:defRPr>
            </a:lvl1pPr>
          </a:lstStyle>
          <a:p>
            <a:r>
              <a:rPr lang="en-GB" dirty="0"/>
              <a:t>Click to edit title style</a:t>
            </a:r>
            <a:endParaRPr lang="en-US" dirty="0"/>
          </a:p>
        </p:txBody>
      </p:sp>
      <p:sp>
        <p:nvSpPr>
          <p:cNvPr id="13" name="Text Placeholder 12">
            <a:extLst>
              <a:ext uri="{FF2B5EF4-FFF2-40B4-BE49-F238E27FC236}">
                <a16:creationId xmlns:a16="http://schemas.microsoft.com/office/drawing/2014/main" id="{8F48009A-A4B2-1B44-86C8-F2E195A60C14}"/>
              </a:ext>
            </a:extLst>
          </p:cNvPr>
          <p:cNvSpPr>
            <a:spLocks noGrp="1"/>
          </p:cNvSpPr>
          <p:nvPr>
            <p:ph type="body" sz="quarter" idx="14"/>
          </p:nvPr>
        </p:nvSpPr>
        <p:spPr>
          <a:xfrm>
            <a:off x="299621" y="974391"/>
            <a:ext cx="11514638" cy="504825"/>
          </a:xfrm>
        </p:spPr>
        <p:txBody>
          <a:bodyPr>
            <a:normAutofit/>
          </a:bodyPr>
          <a:lstStyle>
            <a:lvl1pPr marL="0" indent="0">
              <a:buNone/>
              <a:defRPr sz="1800" b="0" i="0">
                <a:solidFill>
                  <a:schemeClr val="accent5"/>
                </a:solidFill>
                <a:latin typeface="Roboto" panose="02000000000000000000" pitchFamily="2" charset="0"/>
              </a:defRPr>
            </a:lvl1pPr>
          </a:lstStyle>
          <a:p>
            <a:pPr lvl="0"/>
            <a:endParaRPr lang="en-US" dirty="0"/>
          </a:p>
        </p:txBody>
      </p:sp>
      <p:sp>
        <p:nvSpPr>
          <p:cNvPr id="19" name="Slide Number Placeholder 18">
            <a:extLst>
              <a:ext uri="{FF2B5EF4-FFF2-40B4-BE49-F238E27FC236}">
                <a16:creationId xmlns:a16="http://schemas.microsoft.com/office/drawing/2014/main" id="{B360D24F-744E-4E47-9E16-FF828664B0D6}"/>
              </a:ext>
            </a:extLst>
          </p:cNvPr>
          <p:cNvSpPr>
            <a:spLocks noGrp="1"/>
          </p:cNvSpPr>
          <p:nvPr>
            <p:ph type="sldNum" sz="quarter" idx="20"/>
          </p:nvPr>
        </p:nvSpPr>
        <p:spPr/>
        <p:txBody>
          <a:bodyPr/>
          <a:lstStyle>
            <a:lvl1pPr>
              <a:defRPr b="0" i="0">
                <a:latin typeface="Roboto" panose="02000000000000000000" pitchFamily="2" charset="0"/>
              </a:defRPr>
            </a:lvl1pPr>
          </a:lstStyle>
          <a:p>
            <a:fld id="{2C56D939-76A3-D441-9BC6-50F1E1BBAD77}" type="slidenum">
              <a:rPr lang="en-US" smtClean="0"/>
              <a:pPr/>
              <a:t>‹#›</a:t>
            </a:fld>
            <a:endParaRPr lang="en-US" dirty="0"/>
          </a:p>
        </p:txBody>
      </p:sp>
      <p:sp>
        <p:nvSpPr>
          <p:cNvPr id="14" name="Text Placeholder 7">
            <a:extLst>
              <a:ext uri="{FF2B5EF4-FFF2-40B4-BE49-F238E27FC236}">
                <a16:creationId xmlns:a16="http://schemas.microsoft.com/office/drawing/2014/main" id="{6A309AFC-29D6-894A-888C-803C15B09621}"/>
              </a:ext>
            </a:extLst>
          </p:cNvPr>
          <p:cNvSpPr>
            <a:spLocks noGrp="1"/>
          </p:cNvSpPr>
          <p:nvPr>
            <p:ph type="body" sz="quarter" idx="21"/>
          </p:nvPr>
        </p:nvSpPr>
        <p:spPr>
          <a:xfrm>
            <a:off x="6303460" y="1621046"/>
            <a:ext cx="5513388" cy="4086225"/>
          </a:xfrm>
        </p:spPr>
        <p:txBody>
          <a:bodyPr>
            <a:normAutofit/>
          </a:bodyPr>
          <a:lstStyle>
            <a:lvl1pPr marL="0" indent="0">
              <a:lnSpc>
                <a:spcPct val="100000"/>
              </a:lnSpc>
              <a:spcBef>
                <a:spcPts val="1800"/>
              </a:spcBef>
              <a:buNone/>
              <a:defRPr sz="1800" b="0" i="0">
                <a:latin typeface="Roboto" panose="02000000000000000000" pitchFamily="2" charset="0"/>
              </a:defRPr>
            </a:lvl1pPr>
            <a:lvl2pPr>
              <a:defRPr b="0" i="0">
                <a:latin typeface="Roboto" panose="02000000000000000000" pitchFamily="2" charset="0"/>
              </a:defRPr>
            </a:lvl2pPr>
            <a:lvl3pPr>
              <a:defRPr b="0" i="0">
                <a:latin typeface="Roboto" panose="02000000000000000000" pitchFamily="2" charset="0"/>
              </a:defRPr>
            </a:lvl3pPr>
            <a:lvl4pPr>
              <a:defRPr b="0" i="0">
                <a:latin typeface="Roboto" panose="02000000000000000000" pitchFamily="2" charset="0"/>
              </a:defRPr>
            </a:lvl4pPr>
            <a:lvl5pPr>
              <a:defRPr b="0" i="0">
                <a:latin typeface="Roboto" panose="020000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a:p>
            <a:pPr lvl="0"/>
            <a:endParaRPr lang="en-US" dirty="0"/>
          </a:p>
        </p:txBody>
      </p:sp>
      <p:sp>
        <p:nvSpPr>
          <p:cNvPr id="4" name="Text Placeholder 3">
            <a:extLst>
              <a:ext uri="{FF2B5EF4-FFF2-40B4-BE49-F238E27FC236}">
                <a16:creationId xmlns:a16="http://schemas.microsoft.com/office/drawing/2014/main" id="{915908C1-99EB-B442-B4D9-55AFEBFDA216}"/>
              </a:ext>
            </a:extLst>
          </p:cNvPr>
          <p:cNvSpPr>
            <a:spLocks noGrp="1"/>
          </p:cNvSpPr>
          <p:nvPr>
            <p:ph type="body" sz="quarter" idx="22"/>
          </p:nvPr>
        </p:nvSpPr>
        <p:spPr>
          <a:xfrm>
            <a:off x="299621" y="1621045"/>
            <a:ext cx="5572125" cy="4086225"/>
          </a:xfrm>
        </p:spPr>
        <p:txBody>
          <a:bodyPr/>
          <a:lstStyle>
            <a:lvl1pPr marL="0" indent="0">
              <a:spcBef>
                <a:spcPts val="1800"/>
              </a:spcBef>
              <a:buNone/>
              <a:defRPr sz="1800" b="0" i="0">
                <a:solidFill>
                  <a:srgbClr val="000000"/>
                </a:solidFill>
                <a:latin typeface="Roboto" panose="02000000000000000000" pitchFamily="2" charset="0"/>
              </a:defRPr>
            </a:lvl1pPr>
            <a:lvl2pPr>
              <a:defRPr sz="1800" b="0" i="0">
                <a:solidFill>
                  <a:srgbClr val="000000"/>
                </a:solidFill>
                <a:latin typeface="Roboto" panose="02000000000000000000" pitchFamily="2" charset="0"/>
              </a:defRPr>
            </a:lvl2pPr>
            <a:lvl3pPr>
              <a:defRPr sz="1800" b="0" i="0">
                <a:solidFill>
                  <a:srgbClr val="000000"/>
                </a:solidFill>
                <a:latin typeface="Roboto" panose="02000000000000000000" pitchFamily="2" charset="0"/>
              </a:defRPr>
            </a:lvl3pPr>
            <a:lvl4pPr>
              <a:defRPr sz="1800" b="0" i="0">
                <a:solidFill>
                  <a:srgbClr val="000000"/>
                </a:solidFill>
                <a:latin typeface="Roboto" panose="02000000000000000000" pitchFamily="2" charset="0"/>
              </a:defRPr>
            </a:lvl4pPr>
            <a:lvl5pPr>
              <a:defRPr sz="1800" b="0" i="0">
                <a:solidFill>
                  <a:srgbClr val="000000"/>
                </a:solidFill>
                <a:latin typeface="Roboto" panose="020000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6950106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Watermark divider ">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DDCDE6C2-22A5-1C4E-8410-20B9B1EC6983}"/>
              </a:ext>
            </a:extLst>
          </p:cNvPr>
          <p:cNvSpPr/>
          <p:nvPr userDrawn="1"/>
        </p:nvSpPr>
        <p:spPr>
          <a:xfrm rot="5400000">
            <a:off x="2753687" y="0"/>
            <a:ext cx="5494701" cy="5494701"/>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sp>
        <p:nvSpPr>
          <p:cNvPr id="15" name="Slide Number Placeholder 14">
            <a:extLst>
              <a:ext uri="{FF2B5EF4-FFF2-40B4-BE49-F238E27FC236}">
                <a16:creationId xmlns:a16="http://schemas.microsoft.com/office/drawing/2014/main" id="{262F15CB-5448-7E4B-90B3-817827B843CA}"/>
              </a:ext>
            </a:extLst>
          </p:cNvPr>
          <p:cNvSpPr>
            <a:spLocks noGrp="1"/>
          </p:cNvSpPr>
          <p:nvPr userDrawn="1">
            <p:ph type="sldNum" sz="quarter" idx="12"/>
          </p:nvPr>
        </p:nvSpPr>
        <p:spPr/>
        <p:txBody>
          <a:bodyPr/>
          <a:lstStyle>
            <a:lvl1pPr>
              <a:defRPr b="0" i="0">
                <a:latin typeface="Roboto" panose="02000000000000000000" pitchFamily="2" charset="0"/>
              </a:defRPr>
            </a:lvl1pPr>
          </a:lstStyle>
          <a:p>
            <a:fld id="{2C56D939-76A3-D441-9BC6-50F1E1BBAD77}" type="slidenum">
              <a:rPr lang="en-US" smtClean="0"/>
              <a:pPr/>
              <a:t>‹#›</a:t>
            </a:fld>
            <a:endParaRPr lang="en-US" dirty="0"/>
          </a:p>
        </p:txBody>
      </p:sp>
      <p:pic>
        <p:nvPicPr>
          <p:cNvPr id="3" name="Picture 2">
            <a:extLst>
              <a:ext uri="{FF2B5EF4-FFF2-40B4-BE49-F238E27FC236}">
                <a16:creationId xmlns:a16="http://schemas.microsoft.com/office/drawing/2014/main" id="{2B616017-1DF0-E842-BEDB-068ADF7AFABF}"/>
              </a:ext>
            </a:extLst>
          </p:cNvPr>
          <p:cNvPicPr>
            <a:picLocks noChangeAspect="1"/>
          </p:cNvPicPr>
          <p:nvPr userDrawn="1"/>
        </p:nvPicPr>
        <p:blipFill>
          <a:blip r:embed="rId2"/>
          <a:stretch>
            <a:fillRect/>
          </a:stretch>
        </p:blipFill>
        <p:spPr>
          <a:xfrm>
            <a:off x="1364964" y="5469276"/>
            <a:ext cx="1388723" cy="1388723"/>
          </a:xfrm>
          <a:prstGeom prst="rect">
            <a:avLst/>
          </a:prstGeom>
        </p:spPr>
      </p:pic>
      <p:sp>
        <p:nvSpPr>
          <p:cNvPr id="6" name="Title 1">
            <a:extLst>
              <a:ext uri="{FF2B5EF4-FFF2-40B4-BE49-F238E27FC236}">
                <a16:creationId xmlns:a16="http://schemas.microsoft.com/office/drawing/2014/main" id="{E7C803B7-1318-E643-A461-1AF02BC6A223}"/>
              </a:ext>
            </a:extLst>
          </p:cNvPr>
          <p:cNvSpPr>
            <a:spLocks noGrp="1"/>
          </p:cNvSpPr>
          <p:nvPr>
            <p:ph type="title" hasCustomPrompt="1"/>
          </p:nvPr>
        </p:nvSpPr>
        <p:spPr>
          <a:xfrm>
            <a:off x="4636376" y="4030374"/>
            <a:ext cx="7184150" cy="1156159"/>
          </a:xfrm>
        </p:spPr>
        <p:txBody>
          <a:bodyPr anchor="b">
            <a:normAutofit/>
          </a:bodyPr>
          <a:lstStyle>
            <a:lvl1pPr>
              <a:defRPr sz="3600" b="1" i="0">
                <a:solidFill>
                  <a:schemeClr val="tx1"/>
                </a:solidFill>
                <a:latin typeface="Roboto" panose="02000000000000000000" pitchFamily="2" charset="0"/>
              </a:defRPr>
            </a:lvl1pPr>
          </a:lstStyle>
          <a:p>
            <a:r>
              <a:rPr lang="en-GB" dirty="0"/>
              <a:t>Click to edit break title style</a:t>
            </a:r>
            <a:endParaRPr lang="en-US" dirty="0"/>
          </a:p>
        </p:txBody>
      </p:sp>
      <p:sp>
        <p:nvSpPr>
          <p:cNvPr id="7" name="Text Placeholder 2">
            <a:extLst>
              <a:ext uri="{FF2B5EF4-FFF2-40B4-BE49-F238E27FC236}">
                <a16:creationId xmlns:a16="http://schemas.microsoft.com/office/drawing/2014/main" id="{F6E2180B-D1BD-8A46-B8F4-4F9A48CA96AB}"/>
              </a:ext>
            </a:extLst>
          </p:cNvPr>
          <p:cNvSpPr>
            <a:spLocks noGrp="1"/>
          </p:cNvSpPr>
          <p:nvPr>
            <p:ph type="body" idx="1" hasCustomPrompt="1"/>
          </p:nvPr>
        </p:nvSpPr>
        <p:spPr>
          <a:xfrm>
            <a:off x="4650413" y="5186533"/>
            <a:ext cx="7184151" cy="787547"/>
          </a:xfrm>
        </p:spPr>
        <p:txBody>
          <a:bodyPr/>
          <a:lstStyle>
            <a:lvl1pPr marL="0" indent="0">
              <a:buNone/>
              <a:defRPr sz="2400" b="0" i="0">
                <a:solidFill>
                  <a:schemeClr val="tx1"/>
                </a:solidFill>
                <a:latin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text styles</a:t>
            </a:r>
          </a:p>
        </p:txBody>
      </p:sp>
    </p:spTree>
    <p:extLst>
      <p:ext uri="{BB962C8B-B14F-4D97-AF65-F5344CB8AC3E}">
        <p14:creationId xmlns:p14="http://schemas.microsoft.com/office/powerpoint/2010/main" val="2461360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731">
          <p15:clr>
            <a:srgbClr val="FBAE40"/>
          </p15:clr>
        </p15:guide>
        <p15:guide id="4" pos="1912">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Content: Text +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2FF89-6A22-A742-823E-05FE6E22E3B1}"/>
              </a:ext>
            </a:extLst>
          </p:cNvPr>
          <p:cNvSpPr>
            <a:spLocks noGrp="1"/>
          </p:cNvSpPr>
          <p:nvPr>
            <p:ph type="title" hasCustomPrompt="1"/>
          </p:nvPr>
        </p:nvSpPr>
        <p:spPr>
          <a:xfrm>
            <a:off x="286753" y="363538"/>
            <a:ext cx="11520905" cy="514768"/>
          </a:xfrm>
        </p:spPr>
        <p:txBody>
          <a:bodyPr anchor="t">
            <a:normAutofit/>
          </a:bodyPr>
          <a:lstStyle>
            <a:lvl1pPr>
              <a:defRPr sz="3600" b="1" i="0">
                <a:latin typeface="Roboto" panose="02000000000000000000" pitchFamily="2" charset="0"/>
              </a:defRPr>
            </a:lvl1pPr>
          </a:lstStyle>
          <a:p>
            <a:r>
              <a:rPr lang="en-GB" dirty="0"/>
              <a:t>Click to edit title style</a:t>
            </a:r>
            <a:endParaRPr lang="en-US" dirty="0"/>
          </a:p>
        </p:txBody>
      </p:sp>
      <p:sp>
        <p:nvSpPr>
          <p:cNvPr id="9" name="Picture Placeholder 8">
            <a:extLst>
              <a:ext uri="{FF2B5EF4-FFF2-40B4-BE49-F238E27FC236}">
                <a16:creationId xmlns:a16="http://schemas.microsoft.com/office/drawing/2014/main" id="{94B685A1-36DC-3C4A-9D91-5FCF72C92946}"/>
              </a:ext>
            </a:extLst>
          </p:cNvPr>
          <p:cNvSpPr>
            <a:spLocks noGrp="1"/>
          </p:cNvSpPr>
          <p:nvPr>
            <p:ph type="pic" sz="quarter" idx="13" hasCustomPrompt="1"/>
          </p:nvPr>
        </p:nvSpPr>
        <p:spPr>
          <a:xfrm>
            <a:off x="6316580" y="1621046"/>
            <a:ext cx="5503946" cy="4085808"/>
          </a:xfrm>
          <a:solidFill>
            <a:schemeClr val="bg1"/>
          </a:solidFill>
        </p:spPr>
        <p:txBody>
          <a:bodyPr/>
          <a:lstStyle>
            <a:lvl1pPr marL="0" marR="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b="0" i="0">
                <a:latin typeface="Roboto" panose="02000000000000000000" pitchFamily="2" charset="0"/>
              </a:defRPr>
            </a:lvl1pPr>
          </a:lstStyle>
          <a:p>
            <a:pPr marL="0" marR="0" lvl="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dirty="0"/>
              <a:t>Click icon to add image</a:t>
            </a:r>
          </a:p>
          <a:p>
            <a:endParaRPr lang="en-US" dirty="0"/>
          </a:p>
        </p:txBody>
      </p:sp>
      <p:sp>
        <p:nvSpPr>
          <p:cNvPr id="13" name="Text Placeholder 12">
            <a:extLst>
              <a:ext uri="{FF2B5EF4-FFF2-40B4-BE49-F238E27FC236}">
                <a16:creationId xmlns:a16="http://schemas.microsoft.com/office/drawing/2014/main" id="{8F48009A-A4B2-1B44-86C8-F2E195A60C14}"/>
              </a:ext>
            </a:extLst>
          </p:cNvPr>
          <p:cNvSpPr>
            <a:spLocks noGrp="1"/>
          </p:cNvSpPr>
          <p:nvPr>
            <p:ph type="body" sz="quarter" idx="14"/>
          </p:nvPr>
        </p:nvSpPr>
        <p:spPr>
          <a:xfrm>
            <a:off x="299621" y="950327"/>
            <a:ext cx="11520904" cy="504825"/>
          </a:xfrm>
        </p:spPr>
        <p:txBody>
          <a:bodyPr>
            <a:normAutofit/>
          </a:bodyPr>
          <a:lstStyle>
            <a:lvl1pPr marL="0" indent="0">
              <a:buNone/>
              <a:defRPr sz="1800" b="0" i="0">
                <a:solidFill>
                  <a:schemeClr val="accent5"/>
                </a:solidFill>
                <a:latin typeface="Roboto" panose="02000000000000000000" pitchFamily="2" charset="0"/>
              </a:defRPr>
            </a:lvl1pPr>
          </a:lstStyle>
          <a:p>
            <a:pPr lvl="0"/>
            <a:endParaRPr lang="en-US" dirty="0"/>
          </a:p>
        </p:txBody>
      </p:sp>
      <p:sp>
        <p:nvSpPr>
          <p:cNvPr id="16" name="Slide Number Placeholder 15">
            <a:extLst>
              <a:ext uri="{FF2B5EF4-FFF2-40B4-BE49-F238E27FC236}">
                <a16:creationId xmlns:a16="http://schemas.microsoft.com/office/drawing/2014/main" id="{97DD2895-9671-A741-A590-424380A45A75}"/>
              </a:ext>
            </a:extLst>
          </p:cNvPr>
          <p:cNvSpPr>
            <a:spLocks noGrp="1"/>
          </p:cNvSpPr>
          <p:nvPr>
            <p:ph type="sldNum" sz="quarter" idx="17"/>
          </p:nvPr>
        </p:nvSpPr>
        <p:spPr/>
        <p:txBody>
          <a:bodyPr/>
          <a:lstStyle>
            <a:lvl1pPr>
              <a:defRPr b="0" i="0">
                <a:latin typeface="Roboto" panose="02000000000000000000" pitchFamily="2" charset="0"/>
              </a:defRPr>
            </a:lvl1pPr>
          </a:lstStyle>
          <a:p>
            <a:fld id="{2C56D939-76A3-D441-9BC6-50F1E1BBAD77}" type="slidenum">
              <a:rPr lang="en-US" smtClean="0"/>
              <a:pPr/>
              <a:t>‹#›</a:t>
            </a:fld>
            <a:endParaRPr lang="en-US" dirty="0"/>
          </a:p>
        </p:txBody>
      </p:sp>
      <p:sp>
        <p:nvSpPr>
          <p:cNvPr id="11" name="Text Placeholder 3">
            <a:extLst>
              <a:ext uri="{FF2B5EF4-FFF2-40B4-BE49-F238E27FC236}">
                <a16:creationId xmlns:a16="http://schemas.microsoft.com/office/drawing/2014/main" id="{9216288C-DAA9-5B40-8FB3-807174A20D77}"/>
              </a:ext>
            </a:extLst>
          </p:cNvPr>
          <p:cNvSpPr>
            <a:spLocks noGrp="1"/>
          </p:cNvSpPr>
          <p:nvPr>
            <p:ph type="body" sz="quarter" idx="22"/>
          </p:nvPr>
        </p:nvSpPr>
        <p:spPr>
          <a:xfrm>
            <a:off x="299621" y="1621045"/>
            <a:ext cx="5572125" cy="4086225"/>
          </a:xfrm>
        </p:spPr>
        <p:txBody>
          <a:bodyPr/>
          <a:lstStyle>
            <a:lvl1pPr marL="0" indent="0">
              <a:spcBef>
                <a:spcPts val="1800"/>
              </a:spcBef>
              <a:spcAft>
                <a:spcPts val="0"/>
              </a:spcAft>
              <a:buNone/>
              <a:defRPr sz="1800" b="0" i="0">
                <a:solidFill>
                  <a:srgbClr val="000000"/>
                </a:solidFill>
                <a:latin typeface="Roboto" panose="02000000000000000000" pitchFamily="2" charset="0"/>
              </a:defRPr>
            </a:lvl1pPr>
            <a:lvl2pPr>
              <a:defRPr sz="1800" b="0" i="0">
                <a:solidFill>
                  <a:srgbClr val="000000"/>
                </a:solidFill>
                <a:latin typeface="Roboto" panose="02000000000000000000" pitchFamily="2" charset="0"/>
              </a:defRPr>
            </a:lvl2pPr>
            <a:lvl3pPr>
              <a:defRPr sz="1800" b="0" i="0">
                <a:solidFill>
                  <a:srgbClr val="000000"/>
                </a:solidFill>
                <a:latin typeface="Roboto" panose="02000000000000000000" pitchFamily="2" charset="0"/>
              </a:defRPr>
            </a:lvl3pPr>
            <a:lvl4pPr>
              <a:defRPr sz="1800" b="0" i="0">
                <a:solidFill>
                  <a:srgbClr val="000000"/>
                </a:solidFill>
                <a:latin typeface="Roboto" panose="02000000000000000000" pitchFamily="2" charset="0"/>
              </a:defRPr>
            </a:lvl4pPr>
            <a:lvl5pPr>
              <a:defRPr sz="1800" b="0" i="0">
                <a:solidFill>
                  <a:srgbClr val="000000"/>
                </a:solidFill>
                <a:latin typeface="Roboto" panose="020000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213137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26373"/>
            <a:ext cx="10972800" cy="54030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UTMBS_Mark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82400" y="114300"/>
            <a:ext cx="457200" cy="342900"/>
          </a:xfrm>
          <a:prstGeom prst="rect">
            <a:avLst/>
          </a:prstGeom>
        </p:spPr>
      </p:pic>
      <p:sp>
        <p:nvSpPr>
          <p:cNvPr id="8" name="Title 1">
            <a:extLst>
              <a:ext uri="{FF2B5EF4-FFF2-40B4-BE49-F238E27FC236}">
                <a16:creationId xmlns:a16="http://schemas.microsoft.com/office/drawing/2014/main" id="{D0D48341-07EE-456F-9F0F-B424CA6D7B6C}"/>
              </a:ext>
            </a:extLst>
          </p:cNvPr>
          <p:cNvSpPr>
            <a:spLocks noGrp="1"/>
          </p:cNvSpPr>
          <p:nvPr>
            <p:ph type="title" hasCustomPrompt="1"/>
          </p:nvPr>
        </p:nvSpPr>
        <p:spPr>
          <a:xfrm>
            <a:off x="482853" y="228599"/>
            <a:ext cx="11235267" cy="707316"/>
          </a:xfrm>
          <a:prstGeom prst="rect">
            <a:avLst/>
          </a:prstGeom>
        </p:spPr>
        <p:txBody>
          <a:bodyPr anchor="ctr" anchorCtr="0"/>
          <a:lstStyle>
            <a:lvl1pPr algn="ctr">
              <a:defRPr sz="3000" b="1">
                <a:solidFill>
                  <a:srgbClr val="C75B12"/>
                </a:solidFill>
              </a:defRPr>
            </a:lvl1pPr>
          </a:lstStyle>
          <a:p>
            <a:r>
              <a:rPr lang="en-US" dirty="0"/>
              <a:t>Click to enter page title</a:t>
            </a:r>
          </a:p>
        </p:txBody>
      </p:sp>
      <p:sp>
        <p:nvSpPr>
          <p:cNvPr id="5" name="Rectangle 4">
            <a:extLst>
              <a:ext uri="{FF2B5EF4-FFF2-40B4-BE49-F238E27FC236}">
                <a16:creationId xmlns:a16="http://schemas.microsoft.com/office/drawing/2014/main" id="{7EAD5205-B984-48A6-9C02-9DC8FAF8BBC8}"/>
              </a:ext>
            </a:extLst>
          </p:cNvPr>
          <p:cNvSpPr/>
          <p:nvPr userDrawn="1"/>
        </p:nvSpPr>
        <p:spPr>
          <a:xfrm>
            <a:off x="1320800" y="914400"/>
            <a:ext cx="10261600" cy="26988"/>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Rectangle 6">
            <a:extLst>
              <a:ext uri="{FF2B5EF4-FFF2-40B4-BE49-F238E27FC236}">
                <a16:creationId xmlns:a16="http://schemas.microsoft.com/office/drawing/2014/main" id="{CBBAA73A-835A-43ED-A8CF-41C2C4B36CE9}"/>
              </a:ext>
            </a:extLst>
          </p:cNvPr>
          <p:cNvSpPr/>
          <p:nvPr userDrawn="1"/>
        </p:nvSpPr>
        <p:spPr>
          <a:xfrm>
            <a:off x="609600" y="6305551"/>
            <a:ext cx="10972800" cy="28575"/>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17974840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dirty="0"/>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41153880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dirty="0"/>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0058759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113F7FB-635A-0C41-B002-2117F7FEB8CE}"/>
              </a:ext>
            </a:extLst>
          </p:cNvPr>
          <p:cNvSpPr/>
          <p:nvPr userDrawn="1"/>
        </p:nvSpPr>
        <p:spPr>
          <a:xfrm>
            <a:off x="0" y="0"/>
            <a:ext cx="12192000" cy="52863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22FF185E-6AD4-3643-9AF2-AF44139B0A75}"/>
              </a:ext>
            </a:extLst>
          </p:cNvPr>
          <p:cNvSpPr/>
          <p:nvPr userDrawn="1"/>
        </p:nvSpPr>
        <p:spPr>
          <a:xfrm>
            <a:off x="0" y="451642"/>
            <a:ext cx="12192000" cy="640635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609600" y="3051363"/>
            <a:ext cx="10972800" cy="1143000"/>
          </a:xfrm>
        </p:spPr>
        <p:txBody>
          <a:bodyPr/>
          <a:lstStyle>
            <a:lvl1pPr>
              <a:lnSpc>
                <a:spcPts val="3000"/>
              </a:lnSpc>
              <a:defRPr sz="3200">
                <a:solidFill>
                  <a:schemeClr val="tx2"/>
                </a:solidFill>
              </a:defRPr>
            </a:lvl1pPr>
          </a:lstStyle>
          <a:p>
            <a:r>
              <a:rPr lang="en-US" dirty="0"/>
              <a:t>Click to edit Master title style</a:t>
            </a:r>
          </a:p>
        </p:txBody>
      </p:sp>
      <p:pic>
        <p:nvPicPr>
          <p:cNvPr id="8" name="Picture 7">
            <a:extLst>
              <a:ext uri="{FF2B5EF4-FFF2-40B4-BE49-F238E27FC236}">
                <a16:creationId xmlns:a16="http://schemas.microsoft.com/office/drawing/2014/main" id="{7AA9D861-B051-2545-990D-76511D38152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auto">
          <a:xfrm>
            <a:off x="9924517" y="924497"/>
            <a:ext cx="1657884" cy="12527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descr="Icon&#10;&#10;Description automatically generated">
            <a:extLst>
              <a:ext uri="{FF2B5EF4-FFF2-40B4-BE49-F238E27FC236}">
                <a16:creationId xmlns:a16="http://schemas.microsoft.com/office/drawing/2014/main" id="{E40F03A7-F923-9447-A4B6-7E4B3885ABD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71533" y="4194363"/>
            <a:ext cx="3175000" cy="2597150"/>
          </a:xfrm>
          <a:prstGeom prst="rect">
            <a:avLst/>
          </a:prstGeom>
        </p:spPr>
      </p:pic>
    </p:spTree>
    <p:extLst>
      <p:ext uri="{BB962C8B-B14F-4D97-AF65-F5344CB8AC3E}">
        <p14:creationId xmlns:p14="http://schemas.microsoft.com/office/powerpoint/2010/main" val="12407314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3F56CC1-ECDA-634D-AFCF-D3473098A901}"/>
              </a:ext>
            </a:extLst>
          </p:cNvPr>
          <p:cNvSpPr>
            <a:spLocks noGrp="1"/>
          </p:cNvSpPr>
          <p:nvPr>
            <p:ph type="title" hasCustomPrompt="1"/>
          </p:nvPr>
        </p:nvSpPr>
        <p:spPr>
          <a:xfrm>
            <a:off x="609600" y="228601"/>
            <a:ext cx="10972800" cy="821603"/>
          </a:xfrm>
        </p:spPr>
        <p:txBody>
          <a:bodyPr/>
          <a:lstStyle>
            <a:lvl1pPr marL="0" marR="0" indent="0" algn="l" defTabSz="342900" rtl="0" eaLnBrk="1" fontAlgn="base" latinLnBrk="0" hangingPunct="1">
              <a:lnSpc>
                <a:spcPts val="1950"/>
              </a:lnSpc>
              <a:spcBef>
                <a:spcPct val="0"/>
              </a:spcBef>
              <a:spcAft>
                <a:spcPct val="0"/>
              </a:spcAft>
              <a:buClrTx/>
              <a:buSzTx/>
              <a:buFontTx/>
              <a:buNone/>
              <a:tabLst/>
              <a:defRPr sz="2000">
                <a:solidFill>
                  <a:schemeClr val="bg2"/>
                </a:solidFill>
              </a:defRPr>
            </a:lvl1pPr>
          </a:lstStyle>
          <a:p>
            <a:pPr>
              <a:lnSpc>
                <a:spcPct val="100000"/>
              </a:lnSpc>
            </a:pPr>
            <a:r>
              <a:rPr lang="en-US" dirty="0"/>
              <a:t>Click to edit master title style</a:t>
            </a:r>
            <a:br>
              <a:rPr lang="en-US" dirty="0"/>
            </a:br>
            <a:endParaRPr lang="en-US" dirty="0"/>
          </a:p>
        </p:txBody>
      </p:sp>
      <p:sp>
        <p:nvSpPr>
          <p:cNvPr id="8" name="Date Placeholder 3">
            <a:extLst>
              <a:ext uri="{FF2B5EF4-FFF2-40B4-BE49-F238E27FC236}">
                <a16:creationId xmlns:a16="http://schemas.microsoft.com/office/drawing/2014/main" id="{2FCFC72E-44D7-4FF0-A65A-FBE7A61D5472}"/>
              </a:ext>
            </a:extLst>
          </p:cNvPr>
          <p:cNvSpPr>
            <a:spLocks noGrp="1"/>
          </p:cNvSpPr>
          <p:nvPr>
            <p:ph type="dt" sz="half" idx="2"/>
          </p:nvPr>
        </p:nvSpPr>
        <p:spPr>
          <a:xfrm>
            <a:off x="4817486" y="6464300"/>
            <a:ext cx="1621367" cy="228600"/>
          </a:xfrm>
          <a:prstGeom prst="rect">
            <a:avLst/>
          </a:prstGeom>
        </p:spPr>
        <p:txBody>
          <a:bodyPr vert="horz" lIns="0" tIns="0" rIns="0" bIns="0" rtlCol="0" anchor="t" anchorCtr="0"/>
          <a:lstStyle>
            <a:lvl1pPr algn="ctr" fontAlgn="auto">
              <a:spcBef>
                <a:spcPts val="0"/>
              </a:spcBef>
              <a:spcAft>
                <a:spcPts val="0"/>
              </a:spcAft>
              <a:defRPr sz="800" cap="all" dirty="0">
                <a:solidFill>
                  <a:schemeClr val="tx1"/>
                </a:solidFill>
                <a:latin typeface="Source Sans Pro" panose="020B0503030403020204" pitchFamily="34" charset="0"/>
                <a:ea typeface="+mn-ea"/>
              </a:defRPr>
            </a:lvl1pPr>
          </a:lstStyle>
          <a:p>
            <a:pPr>
              <a:defRPr/>
            </a:pPr>
            <a:fld id="{ACFF33D3-B298-4D34-8B55-2952542E410F}" type="datetime1">
              <a:rPr lang="en-US" smtClean="0"/>
              <a:t>11/18/2022</a:t>
            </a:fld>
            <a:endParaRPr lang="en-US" dirty="0"/>
          </a:p>
        </p:txBody>
      </p:sp>
      <p:sp>
        <p:nvSpPr>
          <p:cNvPr id="9" name="Footer Placeholder 4">
            <a:extLst>
              <a:ext uri="{FF2B5EF4-FFF2-40B4-BE49-F238E27FC236}">
                <a16:creationId xmlns:a16="http://schemas.microsoft.com/office/drawing/2014/main" id="{185017A2-820D-4E68-A8A9-664EEBB1F67E}"/>
              </a:ext>
            </a:extLst>
          </p:cNvPr>
          <p:cNvSpPr>
            <a:spLocks noGrp="1"/>
          </p:cNvSpPr>
          <p:nvPr>
            <p:ph type="ftr" sz="quarter" idx="3"/>
          </p:nvPr>
        </p:nvSpPr>
        <p:spPr>
          <a:xfrm>
            <a:off x="9530079" y="6464300"/>
            <a:ext cx="917788" cy="228600"/>
          </a:xfrm>
          <a:prstGeom prst="rect">
            <a:avLst/>
          </a:prstGeom>
        </p:spPr>
        <p:txBody>
          <a:bodyPr vert="horz" lIns="0" tIns="0" rIns="0" bIns="0" rtlCol="0" anchor="t" anchorCtr="0"/>
          <a:lstStyle>
            <a:lvl1pPr algn="r" fontAlgn="auto">
              <a:spcBef>
                <a:spcPts val="0"/>
              </a:spcBef>
              <a:spcAft>
                <a:spcPts val="0"/>
              </a:spcAft>
              <a:defRPr sz="800" cap="all" dirty="0">
                <a:solidFill>
                  <a:schemeClr val="tx1"/>
                </a:solidFill>
                <a:latin typeface="Source Sans Pro" panose="020B0503030403020204" pitchFamily="34" charset="0"/>
                <a:ea typeface="+mn-ea"/>
              </a:defRPr>
            </a:lvl1pPr>
          </a:lstStyle>
          <a:p>
            <a:pPr>
              <a:defRPr/>
            </a:pPr>
            <a:r>
              <a:rPr lang="de-DE"/>
              <a:t>© SASB</a:t>
            </a:r>
          </a:p>
        </p:txBody>
      </p:sp>
      <p:sp>
        <p:nvSpPr>
          <p:cNvPr id="10" name="Slide Number Placeholder 5">
            <a:extLst>
              <a:ext uri="{FF2B5EF4-FFF2-40B4-BE49-F238E27FC236}">
                <a16:creationId xmlns:a16="http://schemas.microsoft.com/office/drawing/2014/main" id="{F3A8A73A-0CC9-47BC-B6E6-AD20DE62A696}"/>
              </a:ext>
            </a:extLst>
          </p:cNvPr>
          <p:cNvSpPr>
            <a:spLocks noGrp="1"/>
          </p:cNvSpPr>
          <p:nvPr>
            <p:ph type="sldNum" sz="quarter" idx="4"/>
          </p:nvPr>
        </p:nvSpPr>
        <p:spPr>
          <a:xfrm>
            <a:off x="609602" y="6464300"/>
            <a:ext cx="402167" cy="228600"/>
          </a:xfrm>
          <a:prstGeom prst="rect">
            <a:avLst/>
          </a:prstGeom>
        </p:spPr>
        <p:txBody>
          <a:bodyPr vert="horz" wrap="square" lIns="0" tIns="0" rIns="0" bIns="0" numCol="1" anchor="t" anchorCtr="0" compatLnSpc="1">
            <a:prstTxWarp prst="textNoShape">
              <a:avLst/>
            </a:prstTxWarp>
          </a:bodyPr>
          <a:lstStyle>
            <a:lvl1pPr>
              <a:defRPr sz="800">
                <a:latin typeface="Source Sans Pro" panose="020B0503030403020204" pitchFamily="34" charset="0"/>
              </a:defRPr>
            </a:lvl1pPr>
          </a:lstStyle>
          <a:p>
            <a:fld id="{6B1A2200-0D14-442A-9019-362A45E8CD53}" type="slidenum">
              <a:rPr lang="en-US" smtClean="0"/>
              <a:pPr/>
              <a:t>‹#›</a:t>
            </a:fld>
            <a:endParaRPr lang="en-US" dirty="0"/>
          </a:p>
        </p:txBody>
      </p:sp>
    </p:spTree>
    <p:extLst>
      <p:ext uri="{BB962C8B-B14F-4D97-AF65-F5344CB8AC3E}">
        <p14:creationId xmlns:p14="http://schemas.microsoft.com/office/powerpoint/2010/main" val="33532674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8601"/>
            <a:ext cx="10972800" cy="821603"/>
          </a:xfrm>
        </p:spPr>
        <p:txBody>
          <a:bodyPr/>
          <a:lstStyle>
            <a:lvl1pPr marL="0" marR="0" indent="0" algn="l" defTabSz="342900" rtl="0" eaLnBrk="1" fontAlgn="base" latinLnBrk="0" hangingPunct="1">
              <a:lnSpc>
                <a:spcPts val="1950"/>
              </a:lnSpc>
              <a:spcBef>
                <a:spcPct val="0"/>
              </a:spcBef>
              <a:spcAft>
                <a:spcPct val="0"/>
              </a:spcAft>
              <a:buClrTx/>
              <a:buSzTx/>
              <a:buFontTx/>
              <a:buNone/>
              <a:tabLst/>
              <a:defRPr sz="2000">
                <a:solidFill>
                  <a:schemeClr val="bg2"/>
                </a:solidFill>
              </a:defRPr>
            </a:lvl1pPr>
          </a:lstStyle>
          <a:p>
            <a:pPr>
              <a:lnSpc>
                <a:spcPct val="100000"/>
              </a:lnSpc>
            </a:pPr>
            <a:r>
              <a:rPr lang="en-US" dirty="0"/>
              <a:t>Click to edit master title style</a:t>
            </a:r>
            <a:br>
              <a:rPr lang="en-US" dirty="0"/>
            </a:br>
            <a:endParaRPr lang="en-US" dirty="0"/>
          </a:p>
        </p:txBody>
      </p:sp>
      <p:sp>
        <p:nvSpPr>
          <p:cNvPr id="3" name="Content Placeholder 2"/>
          <p:cNvSpPr>
            <a:spLocks noGrp="1"/>
          </p:cNvSpPr>
          <p:nvPr>
            <p:ph idx="1"/>
          </p:nvPr>
        </p:nvSpPr>
        <p:spPr/>
        <p:txBody>
          <a:bodyPr/>
          <a:lstStyle>
            <a:lvl1pPr>
              <a:defRPr sz="1350"/>
            </a:lvl1pPr>
            <a:lvl2pPr>
              <a:buClr>
                <a:schemeClr val="bg2"/>
              </a:buClr>
              <a:defRPr sz="1350"/>
            </a:lvl2pPr>
            <a:lvl3pPr>
              <a:buClr>
                <a:schemeClr val="tx2"/>
              </a:buClr>
              <a:defRPr sz="1350"/>
            </a:lvl3pPr>
            <a:lvl4pPr>
              <a:defRPr sz="1350"/>
            </a:lvl4pPr>
            <a:lvl5pPr>
              <a:buClr>
                <a:schemeClr val="tx2"/>
              </a:buCl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17A2A916-8B8E-438E-9F96-11B6F8107B2D}"/>
              </a:ext>
            </a:extLst>
          </p:cNvPr>
          <p:cNvSpPr>
            <a:spLocks noGrp="1"/>
          </p:cNvSpPr>
          <p:nvPr>
            <p:ph type="dt" sz="half" idx="2"/>
          </p:nvPr>
        </p:nvSpPr>
        <p:spPr>
          <a:xfrm>
            <a:off x="4817486" y="6464300"/>
            <a:ext cx="1621367" cy="228600"/>
          </a:xfrm>
          <a:prstGeom prst="rect">
            <a:avLst/>
          </a:prstGeom>
        </p:spPr>
        <p:txBody>
          <a:bodyPr vert="horz" lIns="0" tIns="0" rIns="0" bIns="0" rtlCol="0" anchor="t" anchorCtr="0"/>
          <a:lstStyle>
            <a:lvl1pPr algn="ctr" fontAlgn="auto">
              <a:spcBef>
                <a:spcPts val="0"/>
              </a:spcBef>
              <a:spcAft>
                <a:spcPts val="0"/>
              </a:spcAft>
              <a:defRPr sz="800" cap="all" dirty="0">
                <a:solidFill>
                  <a:schemeClr val="tx1"/>
                </a:solidFill>
                <a:latin typeface="Source Sans Pro" panose="020B0503030403020204" pitchFamily="34" charset="0"/>
                <a:ea typeface="+mn-ea"/>
              </a:defRPr>
            </a:lvl1pPr>
          </a:lstStyle>
          <a:p>
            <a:pPr>
              <a:defRPr/>
            </a:pPr>
            <a:fld id="{61789106-9DDA-4D78-8963-3A064E002C78}" type="datetime1">
              <a:rPr lang="en-US" smtClean="0"/>
              <a:t>11/18/2022</a:t>
            </a:fld>
            <a:endParaRPr lang="en-US" dirty="0"/>
          </a:p>
        </p:txBody>
      </p:sp>
      <p:sp>
        <p:nvSpPr>
          <p:cNvPr id="9" name="Footer Placeholder 4">
            <a:extLst>
              <a:ext uri="{FF2B5EF4-FFF2-40B4-BE49-F238E27FC236}">
                <a16:creationId xmlns:a16="http://schemas.microsoft.com/office/drawing/2014/main" id="{B8083CCF-2791-4A64-A642-468141008BE0}"/>
              </a:ext>
            </a:extLst>
          </p:cNvPr>
          <p:cNvSpPr>
            <a:spLocks noGrp="1"/>
          </p:cNvSpPr>
          <p:nvPr>
            <p:ph type="ftr" sz="quarter" idx="3"/>
          </p:nvPr>
        </p:nvSpPr>
        <p:spPr>
          <a:xfrm>
            <a:off x="9530079" y="6464300"/>
            <a:ext cx="917788" cy="228600"/>
          </a:xfrm>
          <a:prstGeom prst="rect">
            <a:avLst/>
          </a:prstGeom>
        </p:spPr>
        <p:txBody>
          <a:bodyPr vert="horz" lIns="0" tIns="0" rIns="0" bIns="0" rtlCol="0" anchor="t" anchorCtr="0"/>
          <a:lstStyle>
            <a:lvl1pPr algn="r" fontAlgn="auto">
              <a:spcBef>
                <a:spcPts val="0"/>
              </a:spcBef>
              <a:spcAft>
                <a:spcPts val="0"/>
              </a:spcAft>
              <a:defRPr sz="800" cap="all" dirty="0">
                <a:solidFill>
                  <a:schemeClr val="tx1"/>
                </a:solidFill>
                <a:latin typeface="Source Sans Pro" panose="020B0503030403020204" pitchFamily="34" charset="0"/>
                <a:ea typeface="+mn-ea"/>
              </a:defRPr>
            </a:lvl1pPr>
          </a:lstStyle>
          <a:p>
            <a:pPr>
              <a:defRPr/>
            </a:pPr>
            <a:r>
              <a:rPr lang="de-DE"/>
              <a:t>© SASB</a:t>
            </a:r>
          </a:p>
        </p:txBody>
      </p:sp>
      <p:sp>
        <p:nvSpPr>
          <p:cNvPr id="10" name="Slide Number Placeholder 5">
            <a:extLst>
              <a:ext uri="{FF2B5EF4-FFF2-40B4-BE49-F238E27FC236}">
                <a16:creationId xmlns:a16="http://schemas.microsoft.com/office/drawing/2014/main" id="{D85CD392-A051-4BA8-90E9-AD51C8CD6F23}"/>
              </a:ext>
            </a:extLst>
          </p:cNvPr>
          <p:cNvSpPr>
            <a:spLocks noGrp="1"/>
          </p:cNvSpPr>
          <p:nvPr>
            <p:ph type="sldNum" sz="quarter" idx="4"/>
          </p:nvPr>
        </p:nvSpPr>
        <p:spPr>
          <a:xfrm>
            <a:off x="609602" y="6464300"/>
            <a:ext cx="402167" cy="228600"/>
          </a:xfrm>
          <a:prstGeom prst="rect">
            <a:avLst/>
          </a:prstGeom>
        </p:spPr>
        <p:txBody>
          <a:bodyPr vert="horz" wrap="square" lIns="0" tIns="0" rIns="0" bIns="0" numCol="1" anchor="t" anchorCtr="0" compatLnSpc="1">
            <a:prstTxWarp prst="textNoShape">
              <a:avLst/>
            </a:prstTxWarp>
          </a:bodyPr>
          <a:lstStyle>
            <a:lvl1pPr>
              <a:defRPr sz="800">
                <a:latin typeface="Source Sans Pro" panose="020B0503030403020204" pitchFamily="34" charset="0"/>
              </a:defRPr>
            </a:lvl1pPr>
          </a:lstStyle>
          <a:p>
            <a:fld id="{6B1A2200-0D14-442A-9019-362A45E8CD53}" type="slidenum">
              <a:rPr lang="en-US" smtClean="0"/>
              <a:pPr/>
              <a:t>‹#›</a:t>
            </a:fld>
            <a:endParaRPr lang="en-US" dirty="0"/>
          </a:p>
        </p:txBody>
      </p:sp>
    </p:spTree>
    <p:extLst>
      <p:ext uri="{BB962C8B-B14F-4D97-AF65-F5344CB8AC3E}">
        <p14:creationId xmlns:p14="http://schemas.microsoft.com/office/powerpoint/2010/main" val="1186891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7523161-7222-F073-F27F-F83FF226CA9A}"/>
              </a:ext>
            </a:extLst>
          </p:cNvPr>
          <p:cNvSpPr>
            <a:spLocks noGrp="1"/>
          </p:cNvSpPr>
          <p:nvPr>
            <p:ph type="dt" sz="half" idx="10"/>
          </p:nvPr>
        </p:nvSpPr>
        <p:spPr/>
        <p:txBody>
          <a:bodyPr/>
          <a:lstStyle>
            <a:lvl1pPr>
              <a:defRPr/>
            </a:lvl1pPr>
          </a:lstStyle>
          <a:p>
            <a:pPr>
              <a:defRPr/>
            </a:pPr>
            <a:fld id="{7025859A-2CE0-46D5-B4CD-7D82781D28B7}" type="datetime1">
              <a:rPr lang="ko-KR" altLang="en-US"/>
              <a:pPr>
                <a:defRPr/>
              </a:pPr>
              <a:t>2022-11-18</a:t>
            </a:fld>
            <a:endParaRPr lang="en-US"/>
          </a:p>
        </p:txBody>
      </p:sp>
      <p:sp>
        <p:nvSpPr>
          <p:cNvPr id="3" name="Footer Placeholder 4">
            <a:extLst>
              <a:ext uri="{FF2B5EF4-FFF2-40B4-BE49-F238E27FC236}">
                <a16:creationId xmlns:a16="http://schemas.microsoft.com/office/drawing/2014/main" id="{C1E74DCD-4FD7-502C-8F6A-D4E8D43D1D3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21CFCD0-337F-D53C-844B-C5567999D4B9}"/>
              </a:ext>
            </a:extLst>
          </p:cNvPr>
          <p:cNvSpPr>
            <a:spLocks noGrp="1"/>
          </p:cNvSpPr>
          <p:nvPr>
            <p:ph type="sldNum" sz="quarter" idx="12"/>
          </p:nvPr>
        </p:nvSpPr>
        <p:spPr/>
        <p:txBody>
          <a:bodyPr/>
          <a:lstStyle>
            <a:lvl1pPr>
              <a:defRPr/>
            </a:lvl1pPr>
          </a:lstStyle>
          <a:p>
            <a:pPr>
              <a:defRPr/>
            </a:pPr>
            <a:fld id="{88C7C901-476B-4B1B-BE8C-EA6EBC40785E}" type="slidenum">
              <a:rPr lang="en-US" altLang="ko-Kore-KR"/>
              <a:pPr>
                <a:defRPr/>
              </a:pPr>
              <a:t>‹#›</a:t>
            </a:fld>
            <a:endParaRPr lang="en-US" altLang="ko-Kore-KR"/>
          </a:p>
        </p:txBody>
      </p:sp>
    </p:spTree>
    <p:extLst>
      <p:ext uri="{BB962C8B-B14F-4D97-AF65-F5344CB8AC3E}">
        <p14:creationId xmlns:p14="http://schemas.microsoft.com/office/powerpoint/2010/main" val="42552834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3F56CC1-ECDA-634D-AFCF-D3473098A901}"/>
              </a:ext>
            </a:extLst>
          </p:cNvPr>
          <p:cNvSpPr>
            <a:spLocks noGrp="1"/>
          </p:cNvSpPr>
          <p:nvPr>
            <p:ph type="title" hasCustomPrompt="1"/>
          </p:nvPr>
        </p:nvSpPr>
        <p:spPr>
          <a:xfrm>
            <a:off x="609600" y="224183"/>
            <a:ext cx="10972800" cy="821603"/>
          </a:xfrm>
        </p:spPr>
        <p:txBody>
          <a:bodyPr/>
          <a:lstStyle>
            <a:lvl1pPr marL="0" marR="0" indent="0" algn="l" defTabSz="342900" rtl="0" eaLnBrk="1" fontAlgn="base" latinLnBrk="0" hangingPunct="1">
              <a:lnSpc>
                <a:spcPts val="1950"/>
              </a:lnSpc>
              <a:spcBef>
                <a:spcPct val="0"/>
              </a:spcBef>
              <a:spcAft>
                <a:spcPct val="0"/>
              </a:spcAft>
              <a:buClrTx/>
              <a:buSzTx/>
              <a:buFontTx/>
              <a:buNone/>
              <a:tabLst/>
              <a:defRPr sz="2000">
                <a:solidFill>
                  <a:schemeClr val="bg2"/>
                </a:solidFill>
              </a:defRPr>
            </a:lvl1pPr>
          </a:lstStyle>
          <a:p>
            <a:pPr>
              <a:lnSpc>
                <a:spcPct val="100000"/>
              </a:lnSpc>
            </a:pPr>
            <a:r>
              <a:rPr lang="en-US" dirty="0"/>
              <a:t>Click to edit master title style</a:t>
            </a:r>
            <a:br>
              <a:rPr lang="en-US" dirty="0"/>
            </a:br>
            <a:endParaRPr lang="en-US" dirty="0"/>
          </a:p>
        </p:txBody>
      </p:sp>
      <p:sp>
        <p:nvSpPr>
          <p:cNvPr id="8" name="Date Placeholder 3">
            <a:extLst>
              <a:ext uri="{FF2B5EF4-FFF2-40B4-BE49-F238E27FC236}">
                <a16:creationId xmlns:a16="http://schemas.microsoft.com/office/drawing/2014/main" id="{2FCFC72E-44D7-4FF0-A65A-FBE7A61D5472}"/>
              </a:ext>
            </a:extLst>
          </p:cNvPr>
          <p:cNvSpPr>
            <a:spLocks noGrp="1"/>
          </p:cNvSpPr>
          <p:nvPr>
            <p:ph type="dt" sz="half" idx="2"/>
          </p:nvPr>
        </p:nvSpPr>
        <p:spPr>
          <a:xfrm>
            <a:off x="4817486" y="6464300"/>
            <a:ext cx="1621367" cy="228600"/>
          </a:xfrm>
          <a:prstGeom prst="rect">
            <a:avLst/>
          </a:prstGeom>
        </p:spPr>
        <p:txBody>
          <a:bodyPr vert="horz" lIns="0" tIns="0" rIns="0" bIns="0" rtlCol="0" anchor="t" anchorCtr="0"/>
          <a:lstStyle>
            <a:lvl1pPr algn="ctr" fontAlgn="auto">
              <a:spcBef>
                <a:spcPts val="0"/>
              </a:spcBef>
              <a:spcAft>
                <a:spcPts val="0"/>
              </a:spcAft>
              <a:defRPr sz="800" cap="all" dirty="0">
                <a:solidFill>
                  <a:schemeClr val="tx1"/>
                </a:solidFill>
                <a:latin typeface="Source Sans Pro" panose="020B0503030403020204" pitchFamily="34" charset="0"/>
                <a:ea typeface="+mn-ea"/>
              </a:defRPr>
            </a:lvl1pPr>
          </a:lstStyle>
          <a:p>
            <a:pPr>
              <a:defRPr/>
            </a:pPr>
            <a:fld id="{ACFF33D3-B298-4D34-8B55-2952542E410F}" type="datetime1">
              <a:rPr lang="en-US" smtClean="0"/>
              <a:t>11/18/2022</a:t>
            </a:fld>
            <a:endParaRPr lang="en-US" dirty="0"/>
          </a:p>
        </p:txBody>
      </p:sp>
      <p:sp>
        <p:nvSpPr>
          <p:cNvPr id="9" name="Footer Placeholder 4">
            <a:extLst>
              <a:ext uri="{FF2B5EF4-FFF2-40B4-BE49-F238E27FC236}">
                <a16:creationId xmlns:a16="http://schemas.microsoft.com/office/drawing/2014/main" id="{185017A2-820D-4E68-A8A9-664EEBB1F67E}"/>
              </a:ext>
            </a:extLst>
          </p:cNvPr>
          <p:cNvSpPr>
            <a:spLocks noGrp="1"/>
          </p:cNvSpPr>
          <p:nvPr>
            <p:ph type="ftr" sz="quarter" idx="3"/>
          </p:nvPr>
        </p:nvSpPr>
        <p:spPr>
          <a:xfrm>
            <a:off x="9530079" y="6464300"/>
            <a:ext cx="917788" cy="228600"/>
          </a:xfrm>
          <a:prstGeom prst="rect">
            <a:avLst/>
          </a:prstGeom>
        </p:spPr>
        <p:txBody>
          <a:bodyPr vert="horz" lIns="0" tIns="0" rIns="0" bIns="0" rtlCol="0" anchor="t" anchorCtr="0"/>
          <a:lstStyle>
            <a:lvl1pPr algn="r" fontAlgn="auto">
              <a:spcBef>
                <a:spcPts val="0"/>
              </a:spcBef>
              <a:spcAft>
                <a:spcPts val="0"/>
              </a:spcAft>
              <a:defRPr sz="800" cap="all" dirty="0">
                <a:solidFill>
                  <a:schemeClr val="tx1"/>
                </a:solidFill>
                <a:latin typeface="Source Sans Pro" panose="020B0503030403020204" pitchFamily="34" charset="0"/>
                <a:ea typeface="+mn-ea"/>
              </a:defRPr>
            </a:lvl1pPr>
          </a:lstStyle>
          <a:p>
            <a:pPr>
              <a:defRPr/>
            </a:pPr>
            <a:r>
              <a:rPr lang="de-DE"/>
              <a:t>© SASB</a:t>
            </a:r>
          </a:p>
        </p:txBody>
      </p:sp>
      <p:sp>
        <p:nvSpPr>
          <p:cNvPr id="10" name="Slide Number Placeholder 5">
            <a:extLst>
              <a:ext uri="{FF2B5EF4-FFF2-40B4-BE49-F238E27FC236}">
                <a16:creationId xmlns:a16="http://schemas.microsoft.com/office/drawing/2014/main" id="{F3A8A73A-0CC9-47BC-B6E6-AD20DE62A696}"/>
              </a:ext>
            </a:extLst>
          </p:cNvPr>
          <p:cNvSpPr>
            <a:spLocks noGrp="1"/>
          </p:cNvSpPr>
          <p:nvPr>
            <p:ph type="sldNum" sz="quarter" idx="4"/>
          </p:nvPr>
        </p:nvSpPr>
        <p:spPr>
          <a:xfrm>
            <a:off x="609602" y="6464300"/>
            <a:ext cx="402167" cy="228600"/>
          </a:xfrm>
          <a:prstGeom prst="rect">
            <a:avLst/>
          </a:prstGeom>
        </p:spPr>
        <p:txBody>
          <a:bodyPr vert="horz" wrap="square" lIns="0" tIns="0" rIns="0" bIns="0" numCol="1" anchor="t" anchorCtr="0" compatLnSpc="1">
            <a:prstTxWarp prst="textNoShape">
              <a:avLst/>
            </a:prstTxWarp>
          </a:bodyPr>
          <a:lstStyle>
            <a:lvl1pPr>
              <a:defRPr sz="800">
                <a:latin typeface="Source Sans Pro" panose="020B0503030403020204" pitchFamily="34" charset="0"/>
              </a:defRPr>
            </a:lvl1pPr>
          </a:lstStyle>
          <a:p>
            <a:fld id="{6B1A2200-0D14-442A-9019-362A45E8CD53}" type="slidenum">
              <a:rPr lang="en-US" smtClean="0"/>
              <a:pPr/>
              <a:t>‹#›</a:t>
            </a:fld>
            <a:endParaRPr lang="en-US" dirty="0"/>
          </a:p>
        </p:txBody>
      </p:sp>
    </p:spTree>
    <p:extLst>
      <p:ext uri="{BB962C8B-B14F-4D97-AF65-F5344CB8AC3E}">
        <p14:creationId xmlns:p14="http://schemas.microsoft.com/office/powerpoint/2010/main" val="1429298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Meeting 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21B26-8680-4C07-8833-89E84056897D}"/>
              </a:ext>
            </a:extLst>
          </p:cNvPr>
          <p:cNvSpPr>
            <a:spLocks noGrp="1"/>
          </p:cNvSpPr>
          <p:nvPr>
            <p:ph type="title" hasCustomPrompt="1"/>
          </p:nvPr>
        </p:nvSpPr>
        <p:spPr/>
        <p:txBody>
          <a:bodyPr/>
          <a:lstStyle>
            <a:lvl1pPr>
              <a:defRPr/>
            </a:lvl1pPr>
          </a:lstStyle>
          <a:p>
            <a:r>
              <a:rPr lang="en-US" dirty="0"/>
              <a:t>Click to insert slide title, sentence case</a:t>
            </a:r>
          </a:p>
        </p:txBody>
      </p:sp>
      <p:sp>
        <p:nvSpPr>
          <p:cNvPr id="5" name="Table Placeholder 4">
            <a:extLst>
              <a:ext uri="{FF2B5EF4-FFF2-40B4-BE49-F238E27FC236}">
                <a16:creationId xmlns:a16="http://schemas.microsoft.com/office/drawing/2014/main" id="{B60ECDF9-B47F-E24F-8BF8-1598B0BDD70A}"/>
              </a:ext>
            </a:extLst>
          </p:cNvPr>
          <p:cNvSpPr>
            <a:spLocks noGrp="1"/>
          </p:cNvSpPr>
          <p:nvPr>
            <p:ph type="tbl" sz="quarter" idx="10" hasCustomPrompt="1"/>
          </p:nvPr>
        </p:nvSpPr>
        <p:spPr>
          <a:xfrm>
            <a:off x="732367" y="1233488"/>
            <a:ext cx="9997440" cy="4937760"/>
          </a:xfrm>
        </p:spPr>
        <p:txBody>
          <a:bodyPr/>
          <a:lstStyle/>
          <a:p>
            <a:r>
              <a:rPr lang="en-US" dirty="0"/>
              <a:t>Add Meeting agenda table here</a:t>
            </a:r>
          </a:p>
        </p:txBody>
      </p:sp>
    </p:spTree>
    <p:extLst>
      <p:ext uri="{BB962C8B-B14F-4D97-AF65-F5344CB8AC3E}">
        <p14:creationId xmlns:p14="http://schemas.microsoft.com/office/powerpoint/2010/main" val="1603314908"/>
      </p:ext>
    </p:extLst>
  </p:cSld>
  <p:clrMapOvr>
    <a:masterClrMapping/>
  </p:clrMapOvr>
  <p:transition spd="med">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it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21B26-8680-4C07-8833-89E84056897D}"/>
              </a:ext>
            </a:extLst>
          </p:cNvPr>
          <p:cNvSpPr>
            <a:spLocks noGrp="1"/>
          </p:cNvSpPr>
          <p:nvPr>
            <p:ph type="title" hasCustomPrompt="1"/>
          </p:nvPr>
        </p:nvSpPr>
        <p:spPr/>
        <p:txBody>
          <a:bodyPr/>
          <a:lstStyle>
            <a:lvl1pPr>
              <a:defRPr/>
            </a:lvl1pPr>
          </a:lstStyle>
          <a:p>
            <a:r>
              <a:rPr lang="en-US" dirty="0"/>
              <a:t>Click to insert slide title, sentence case</a:t>
            </a:r>
          </a:p>
        </p:txBody>
      </p:sp>
      <p:sp>
        <p:nvSpPr>
          <p:cNvPr id="4" name="Content Placeholder 2">
            <a:extLst>
              <a:ext uri="{FF2B5EF4-FFF2-40B4-BE49-F238E27FC236}">
                <a16:creationId xmlns:a16="http://schemas.microsoft.com/office/drawing/2014/main" id="{ED6C5896-75A8-D54D-8A9A-B4BAE095E328}"/>
              </a:ext>
            </a:extLst>
          </p:cNvPr>
          <p:cNvSpPr>
            <a:spLocks noGrp="1"/>
          </p:cNvSpPr>
          <p:nvPr>
            <p:ph idx="10" hasCustomPrompt="1"/>
          </p:nvPr>
        </p:nvSpPr>
        <p:spPr>
          <a:xfrm>
            <a:off x="732367" y="1233488"/>
            <a:ext cx="9997440" cy="4937760"/>
          </a:xfrm>
        </p:spPr>
        <p:txBody>
          <a:bodyPr/>
          <a:lstStyle>
            <a:lvl1pPr>
              <a:lnSpc>
                <a:spcPct val="100000"/>
              </a:lnSpc>
              <a:defRPr sz="1600" cap="none" baseline="0">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8800800"/>
      </p:ext>
    </p:extLst>
  </p:cSld>
  <p:clrMapOvr>
    <a:masterClrMapping/>
  </p:clrMapOvr>
  <p:transition spd="med">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SASB Content: All Tex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2FF89-6A22-A742-823E-05FE6E22E3B1}"/>
              </a:ext>
            </a:extLst>
          </p:cNvPr>
          <p:cNvSpPr>
            <a:spLocks noGrp="1"/>
          </p:cNvSpPr>
          <p:nvPr>
            <p:ph type="title" hasCustomPrompt="1"/>
          </p:nvPr>
        </p:nvSpPr>
        <p:spPr>
          <a:xfrm>
            <a:off x="286754" y="363538"/>
            <a:ext cx="11514638" cy="514768"/>
          </a:xfrm>
        </p:spPr>
        <p:txBody>
          <a:bodyPr anchor="t">
            <a:normAutofit/>
          </a:bodyPr>
          <a:lstStyle>
            <a:lvl1pPr>
              <a:defRPr sz="3600" b="1" i="0">
                <a:solidFill>
                  <a:schemeClr val="accent2"/>
                </a:solidFill>
                <a:latin typeface="Roboto" panose="02000000000000000000" pitchFamily="2" charset="0"/>
              </a:defRPr>
            </a:lvl1pPr>
          </a:lstStyle>
          <a:p>
            <a:r>
              <a:rPr lang="en-GB" dirty="0"/>
              <a:t>Click to edit title style</a:t>
            </a:r>
            <a:endParaRPr lang="en-US" dirty="0"/>
          </a:p>
        </p:txBody>
      </p:sp>
      <p:sp>
        <p:nvSpPr>
          <p:cNvPr id="13" name="Text Placeholder 12">
            <a:extLst>
              <a:ext uri="{FF2B5EF4-FFF2-40B4-BE49-F238E27FC236}">
                <a16:creationId xmlns:a16="http://schemas.microsoft.com/office/drawing/2014/main" id="{8F48009A-A4B2-1B44-86C8-F2E195A60C14}"/>
              </a:ext>
            </a:extLst>
          </p:cNvPr>
          <p:cNvSpPr>
            <a:spLocks noGrp="1"/>
          </p:cNvSpPr>
          <p:nvPr>
            <p:ph type="body" sz="quarter" idx="14"/>
          </p:nvPr>
        </p:nvSpPr>
        <p:spPr>
          <a:xfrm>
            <a:off x="299621" y="974391"/>
            <a:ext cx="11514638" cy="504825"/>
          </a:xfrm>
        </p:spPr>
        <p:txBody>
          <a:bodyPr>
            <a:normAutofit/>
          </a:bodyPr>
          <a:lstStyle>
            <a:lvl1pPr marL="0" indent="0">
              <a:buNone/>
              <a:defRPr sz="1800" b="0" i="0">
                <a:solidFill>
                  <a:schemeClr val="accent5"/>
                </a:solidFill>
                <a:latin typeface="Roboto" panose="02000000000000000000" pitchFamily="2" charset="0"/>
              </a:defRPr>
            </a:lvl1pPr>
          </a:lstStyle>
          <a:p>
            <a:pPr lvl="0"/>
            <a:endParaRPr lang="en-US" dirty="0"/>
          </a:p>
        </p:txBody>
      </p:sp>
      <p:sp>
        <p:nvSpPr>
          <p:cNvPr id="19" name="Slide Number Placeholder 18">
            <a:extLst>
              <a:ext uri="{FF2B5EF4-FFF2-40B4-BE49-F238E27FC236}">
                <a16:creationId xmlns:a16="http://schemas.microsoft.com/office/drawing/2014/main" id="{B360D24F-744E-4E47-9E16-FF828664B0D6}"/>
              </a:ext>
            </a:extLst>
          </p:cNvPr>
          <p:cNvSpPr>
            <a:spLocks noGrp="1"/>
          </p:cNvSpPr>
          <p:nvPr>
            <p:ph type="sldNum" sz="quarter" idx="20"/>
          </p:nvPr>
        </p:nvSpPr>
        <p:spPr/>
        <p:txBody>
          <a:bodyPr/>
          <a:lstStyle>
            <a:lvl1pPr>
              <a:defRPr b="0" i="0">
                <a:latin typeface="Roboto" panose="02000000000000000000" pitchFamily="2" charset="0"/>
              </a:defRPr>
            </a:lvl1pPr>
          </a:lstStyle>
          <a:p>
            <a:fld id="{2C56D939-76A3-D441-9BC6-50F1E1BBAD77}" type="slidenum">
              <a:rPr lang="en-US" smtClean="0"/>
              <a:pPr/>
              <a:t>‹#›</a:t>
            </a:fld>
            <a:endParaRPr lang="en-US" dirty="0"/>
          </a:p>
        </p:txBody>
      </p:sp>
    </p:spTree>
    <p:extLst>
      <p:ext uri="{BB962C8B-B14F-4D97-AF65-F5344CB8AC3E}">
        <p14:creationId xmlns:p14="http://schemas.microsoft.com/office/powerpoint/2010/main" val="42647640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Title and Bullets">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22" y="1593"/>
          <a:ext cx="2116" cy="1587"/>
        </p:xfrm>
        <a:graphic>
          <a:graphicData uri="http://schemas.openxmlformats.org/presentationml/2006/ole">
            <mc:AlternateContent xmlns:mc="http://schemas.openxmlformats.org/markup-compatibility/2006">
              <mc:Choice xmlns:v="urn:schemas-microsoft-com:vml" Requires="v">
                <p:oleObj name="think-cell Slide" r:id="rId3" imgW="572" imgH="429" progId="TCLayout.ActiveDocument.1">
                  <p:embed/>
                </p:oleObj>
              </mc:Choice>
              <mc:Fallback>
                <p:oleObj name="think-cell Slide" r:id="rId3" imgW="572" imgH="429" progId="TCLayout.ActiveDocument.1">
                  <p:embed/>
                  <p:pic>
                    <p:nvPicPr>
                      <p:cNvPr id="8" name="Object 7" hidden="1"/>
                      <p:cNvPicPr/>
                      <p:nvPr/>
                    </p:nvPicPr>
                    <p:blipFill>
                      <a:blip r:embed="rId4"/>
                      <a:stretch>
                        <a:fillRect/>
                      </a:stretch>
                    </p:blipFill>
                    <p:spPr>
                      <a:xfrm>
                        <a:off x="2122" y="1593"/>
                        <a:ext cx="2116" cy="1587"/>
                      </a:xfrm>
                      <a:prstGeom prst="rect">
                        <a:avLst/>
                      </a:prstGeom>
                    </p:spPr>
                  </p:pic>
                </p:oleObj>
              </mc:Fallback>
            </mc:AlternateContent>
          </a:graphicData>
        </a:graphic>
      </p:graphicFrame>
      <p:sp>
        <p:nvSpPr>
          <p:cNvPr id="2" name="Title 1"/>
          <p:cNvSpPr>
            <a:spLocks noGrp="1"/>
          </p:cNvSpPr>
          <p:nvPr>
            <p:ph type="title"/>
          </p:nvPr>
        </p:nvSpPr>
        <p:spPr>
          <a:xfrm>
            <a:off x="613664" y="381000"/>
            <a:ext cx="10972800" cy="301752"/>
          </a:xfrm>
          <a:prstGeom prst="rect">
            <a:avLst/>
          </a:prstGeom>
        </p:spPr>
        <p:txBody>
          <a:bodyPr lIns="0" rIns="0" bIns="0" anchor="t" anchorCtr="0">
            <a:noAutofit/>
          </a:bodyPr>
          <a:lstStyle>
            <a:lvl1pPr algn="l">
              <a:lnSpc>
                <a:spcPts val="2400"/>
              </a:lnSpc>
              <a:defRPr sz="2400">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0" y="1371606"/>
            <a:ext cx="10972800" cy="4525963"/>
          </a:xfrm>
          <a:prstGeom prst="rect">
            <a:avLst/>
          </a:prstGeom>
        </p:spPr>
        <p:txBody>
          <a:bodyPr lIns="0">
            <a:noAutofit/>
          </a:bodyPr>
          <a:lstStyle>
            <a:lvl1pPr marL="166688" indent="-166688">
              <a:lnSpc>
                <a:spcPct val="100000"/>
              </a:lnSpc>
              <a:spcBef>
                <a:spcPts val="0"/>
              </a:spcBef>
              <a:spcAft>
                <a:spcPts val="1200"/>
              </a:spcAft>
              <a:buClr>
                <a:schemeClr val="tx1"/>
              </a:buClr>
              <a:defRPr sz="1600">
                <a:solidFill>
                  <a:schemeClr val="tx1"/>
                </a:solidFill>
                <a:latin typeface="Arial" panose="020B0604020202020204" pitchFamily="34" charset="0"/>
                <a:cs typeface="Arial" panose="020B0604020202020204" pitchFamily="34" charset="0"/>
              </a:defRPr>
            </a:lvl1pPr>
            <a:lvl2pPr marL="515938" indent="-174625">
              <a:lnSpc>
                <a:spcPct val="100000"/>
              </a:lnSpc>
              <a:spcBef>
                <a:spcPts val="0"/>
              </a:spcBef>
              <a:spcAft>
                <a:spcPts val="1200"/>
              </a:spcAft>
              <a:buClr>
                <a:schemeClr val="tx1"/>
              </a:buClr>
              <a:defRPr sz="1600">
                <a:solidFill>
                  <a:schemeClr val="tx1"/>
                </a:solidFill>
                <a:latin typeface="Arial" panose="020B0604020202020204" pitchFamily="34" charset="0"/>
                <a:cs typeface="Arial" panose="020B0604020202020204" pitchFamily="34" charset="0"/>
              </a:defRPr>
            </a:lvl2pPr>
            <a:lvl3pPr marL="863600" indent="-180975">
              <a:lnSpc>
                <a:spcPct val="100000"/>
              </a:lnSpc>
              <a:spcBef>
                <a:spcPts val="0"/>
              </a:spcBef>
              <a:spcAft>
                <a:spcPts val="120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196975" indent="-160338">
              <a:lnSpc>
                <a:spcPct val="100000"/>
              </a:lnSpc>
              <a:spcBef>
                <a:spcPts val="0"/>
              </a:spcBef>
              <a:spcAft>
                <a:spcPts val="120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1546225" indent="-180975">
              <a:lnSpc>
                <a:spcPct val="100000"/>
              </a:lnSpc>
              <a:spcBef>
                <a:spcPts val="0"/>
              </a:spcBef>
              <a:spcAft>
                <a:spcPts val="120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3"/>
          </p:nvPr>
        </p:nvSpPr>
        <p:spPr>
          <a:xfrm>
            <a:off x="609600" y="758952"/>
            <a:ext cx="10972800" cy="219456"/>
          </a:xfrm>
          <a:prstGeom prst="rect">
            <a:avLst/>
          </a:prstGeom>
        </p:spPr>
        <p:txBody>
          <a:bodyPr lIns="0" tIns="0" rIns="0" bIns="0" anchor="t" anchorCtr="0">
            <a:noAutofit/>
          </a:bodyPr>
          <a:lstStyle>
            <a:lvl1pPr marL="0" indent="0">
              <a:lnSpc>
                <a:spcPts val="2000"/>
              </a:lnSpc>
              <a:spcBef>
                <a:spcPts val="0"/>
              </a:spcBef>
              <a:buFontTx/>
              <a:buNone/>
              <a:defRPr sz="1600" b="1">
                <a:solidFill>
                  <a:schemeClr val="bg2"/>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a:t>Click to edit Master text styles</a:t>
            </a:r>
          </a:p>
        </p:txBody>
      </p:sp>
    </p:spTree>
    <p:extLst>
      <p:ext uri="{BB962C8B-B14F-4D97-AF65-F5344CB8AC3E}">
        <p14:creationId xmlns:p14="http://schemas.microsoft.com/office/powerpoint/2010/main" val="3269634741"/>
      </p:ext>
    </p:extLst>
  </p:cSld>
  <p:clrMapOvr>
    <a:masterClrMapping/>
  </p:clrMapOvr>
  <p:transition spd="slow">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atin typeface="Book Antiqua" panose="0204060205030503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Book Antiqua" panose="020406020503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atin typeface="Book Antiqua" panose="02040602050305030304" pitchFamily="18" charset="0"/>
              </a:defRPr>
            </a:lvl1pPr>
          </a:lstStyle>
          <a:p>
            <a:fld id="{6A7A9434-AFD7-4D6B-B6D7-C79DADB05CA4}" type="datetimeFigureOut">
              <a:rPr lang="en-US" smtClean="0"/>
              <a:pPr/>
              <a:t>11/18/2022</a:t>
            </a:fld>
            <a:endParaRPr lang="en-US"/>
          </a:p>
        </p:txBody>
      </p:sp>
      <p:sp>
        <p:nvSpPr>
          <p:cNvPr id="5" name="Footer Placeholder 4"/>
          <p:cNvSpPr>
            <a:spLocks noGrp="1"/>
          </p:cNvSpPr>
          <p:nvPr>
            <p:ph type="ftr" sz="quarter" idx="11"/>
          </p:nvPr>
        </p:nvSpPr>
        <p:spPr/>
        <p:txBody>
          <a:bodyPr/>
          <a:lstStyle>
            <a:lvl1pPr>
              <a:defRPr>
                <a:latin typeface="Book Antiqua" panose="02040602050305030304" pitchFamily="18" charset="0"/>
              </a:defRPr>
            </a:lvl1pPr>
          </a:lstStyle>
          <a:p>
            <a:endParaRPr lang="en-US"/>
          </a:p>
        </p:txBody>
      </p:sp>
      <p:sp>
        <p:nvSpPr>
          <p:cNvPr id="6" name="Slide Number Placeholder 5"/>
          <p:cNvSpPr>
            <a:spLocks noGrp="1"/>
          </p:cNvSpPr>
          <p:nvPr>
            <p:ph type="sldNum" sz="quarter" idx="12"/>
          </p:nvPr>
        </p:nvSpPr>
        <p:spPr/>
        <p:txBody>
          <a:bodyPr/>
          <a:lstStyle>
            <a:lvl1pPr>
              <a:defRPr>
                <a:latin typeface="Book Antiqua" panose="02040602050305030304" pitchFamily="18" charset="0"/>
              </a:defRPr>
            </a:lvl1pPr>
          </a:lstStyle>
          <a:p>
            <a:fld id="{E03574F1-0DB5-4011-99BC-64D4FF217A04}"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74826" y="6140369"/>
            <a:ext cx="2888049" cy="581106"/>
          </a:xfrm>
          <a:prstGeom prst="rect">
            <a:avLst/>
          </a:prstGeom>
        </p:spPr>
      </p:pic>
    </p:spTree>
    <p:extLst>
      <p:ext uri="{BB962C8B-B14F-4D97-AF65-F5344CB8AC3E}">
        <p14:creationId xmlns:p14="http://schemas.microsoft.com/office/powerpoint/2010/main" val="8712826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ook Antiqua" panose="02040602050305030304"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Book Antiqua" panose="02040602050305030304" pitchFamily="18" charset="0"/>
              </a:defRPr>
            </a:lvl1pPr>
            <a:lvl2pPr>
              <a:defRPr>
                <a:latin typeface="Book Antiqua" panose="02040602050305030304" pitchFamily="18" charset="0"/>
              </a:defRPr>
            </a:lvl2pPr>
            <a:lvl3pPr>
              <a:defRPr>
                <a:latin typeface="Book Antiqua" panose="02040602050305030304" pitchFamily="18" charset="0"/>
              </a:defRPr>
            </a:lvl3pPr>
            <a:lvl4pPr>
              <a:defRPr>
                <a:latin typeface="Book Antiqua" panose="02040602050305030304" pitchFamily="18" charset="0"/>
              </a:defRPr>
            </a:lvl4pPr>
            <a:lvl5pPr>
              <a:defRPr>
                <a:latin typeface="Book Antiqua" panose="0204060205030503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Book Antiqua" panose="02040602050305030304" pitchFamily="18" charset="0"/>
              </a:defRPr>
            </a:lvl1pPr>
          </a:lstStyle>
          <a:p>
            <a:fld id="{6A7A9434-AFD7-4D6B-B6D7-C79DADB05CA4}" type="datetimeFigureOut">
              <a:rPr lang="en-US" smtClean="0"/>
              <a:pPr/>
              <a:t>11/18/2022</a:t>
            </a:fld>
            <a:endParaRPr lang="en-US"/>
          </a:p>
        </p:txBody>
      </p:sp>
      <p:sp>
        <p:nvSpPr>
          <p:cNvPr id="5" name="Footer Placeholder 4"/>
          <p:cNvSpPr>
            <a:spLocks noGrp="1"/>
          </p:cNvSpPr>
          <p:nvPr>
            <p:ph type="ftr" sz="quarter" idx="11"/>
          </p:nvPr>
        </p:nvSpPr>
        <p:spPr/>
        <p:txBody>
          <a:bodyPr/>
          <a:lstStyle>
            <a:lvl1pPr>
              <a:defRPr>
                <a:latin typeface="Book Antiqua" panose="02040602050305030304" pitchFamily="18" charset="0"/>
              </a:defRPr>
            </a:lvl1pPr>
          </a:lstStyle>
          <a:p>
            <a:endParaRPr lang="en-US"/>
          </a:p>
        </p:txBody>
      </p:sp>
      <p:sp>
        <p:nvSpPr>
          <p:cNvPr id="6" name="Slide Number Placeholder 5"/>
          <p:cNvSpPr>
            <a:spLocks noGrp="1"/>
          </p:cNvSpPr>
          <p:nvPr>
            <p:ph type="sldNum" sz="quarter" idx="12"/>
          </p:nvPr>
        </p:nvSpPr>
        <p:spPr/>
        <p:txBody>
          <a:bodyPr/>
          <a:lstStyle>
            <a:lvl1pPr>
              <a:defRPr>
                <a:latin typeface="Book Antiqua" panose="02040602050305030304" pitchFamily="18" charset="0"/>
              </a:defRPr>
            </a:lvl1pPr>
          </a:lstStyle>
          <a:p>
            <a:fld id="{E03574F1-0DB5-4011-99BC-64D4FF217A04}"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25247" y="6176963"/>
            <a:ext cx="2865860" cy="581106"/>
          </a:xfrm>
          <a:prstGeom prst="rect">
            <a:avLst/>
          </a:prstGeom>
        </p:spPr>
      </p:pic>
    </p:spTree>
    <p:extLst>
      <p:ext uri="{BB962C8B-B14F-4D97-AF65-F5344CB8AC3E}">
        <p14:creationId xmlns:p14="http://schemas.microsoft.com/office/powerpoint/2010/main" val="30397122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atin typeface="Book Antiqua" panose="02040602050305030304" pitchFamily="18"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latin typeface="Book Antiqua" panose="0204060205030503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Book Antiqua" panose="02040602050305030304" pitchFamily="18" charset="0"/>
              </a:defRPr>
            </a:lvl1pPr>
          </a:lstStyle>
          <a:p>
            <a:fld id="{6A7A9434-AFD7-4D6B-B6D7-C79DADB05CA4}" type="datetimeFigureOut">
              <a:rPr lang="en-US" smtClean="0"/>
              <a:pPr/>
              <a:t>11/18/2022</a:t>
            </a:fld>
            <a:endParaRPr lang="en-US"/>
          </a:p>
        </p:txBody>
      </p:sp>
      <p:sp>
        <p:nvSpPr>
          <p:cNvPr id="5" name="Footer Placeholder 4"/>
          <p:cNvSpPr>
            <a:spLocks noGrp="1"/>
          </p:cNvSpPr>
          <p:nvPr>
            <p:ph type="ftr" sz="quarter" idx="11"/>
          </p:nvPr>
        </p:nvSpPr>
        <p:spPr/>
        <p:txBody>
          <a:bodyPr/>
          <a:lstStyle>
            <a:lvl1pPr>
              <a:defRPr>
                <a:latin typeface="Book Antiqua" panose="02040602050305030304" pitchFamily="18" charset="0"/>
              </a:defRPr>
            </a:lvl1pPr>
          </a:lstStyle>
          <a:p>
            <a:endParaRPr lang="en-US"/>
          </a:p>
        </p:txBody>
      </p:sp>
      <p:sp>
        <p:nvSpPr>
          <p:cNvPr id="6" name="Slide Number Placeholder 5"/>
          <p:cNvSpPr>
            <a:spLocks noGrp="1"/>
          </p:cNvSpPr>
          <p:nvPr>
            <p:ph type="sldNum" sz="quarter" idx="12"/>
          </p:nvPr>
        </p:nvSpPr>
        <p:spPr/>
        <p:txBody>
          <a:bodyPr/>
          <a:lstStyle>
            <a:lvl1pPr>
              <a:defRPr>
                <a:latin typeface="Book Antiqua" panose="02040602050305030304" pitchFamily="18" charset="0"/>
              </a:defRPr>
            </a:lvl1pPr>
          </a:lstStyle>
          <a:p>
            <a:fld id="{E03574F1-0DB5-4011-99BC-64D4FF217A04}" type="slidenum">
              <a:rPr lang="en-US" smtClean="0"/>
              <a:pPr/>
              <a:t>‹#›</a:t>
            </a:fld>
            <a:endParaRPr lang="en-US"/>
          </a:p>
        </p:txBody>
      </p:sp>
    </p:spTree>
    <p:extLst>
      <p:ext uri="{BB962C8B-B14F-4D97-AF65-F5344CB8AC3E}">
        <p14:creationId xmlns:p14="http://schemas.microsoft.com/office/powerpoint/2010/main" val="30593694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ook Antiqua" panose="02040602050305030304"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latin typeface="Book Antiqua" panose="02040602050305030304" pitchFamily="18" charset="0"/>
              </a:defRPr>
            </a:lvl1pPr>
            <a:lvl2pPr>
              <a:defRPr>
                <a:latin typeface="Book Antiqua" panose="02040602050305030304" pitchFamily="18" charset="0"/>
              </a:defRPr>
            </a:lvl2pPr>
            <a:lvl3pPr>
              <a:defRPr>
                <a:latin typeface="Book Antiqua" panose="02040602050305030304" pitchFamily="18" charset="0"/>
              </a:defRPr>
            </a:lvl3pPr>
            <a:lvl4pPr>
              <a:defRPr>
                <a:latin typeface="Book Antiqua" panose="02040602050305030304" pitchFamily="18" charset="0"/>
              </a:defRPr>
            </a:lvl4pPr>
            <a:lvl5pPr>
              <a:defRPr>
                <a:latin typeface="Book Antiqua" panose="0204060205030503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atin typeface="Book Antiqua" panose="02040602050305030304" pitchFamily="18" charset="0"/>
              </a:defRPr>
            </a:lvl1pPr>
            <a:lvl2pPr>
              <a:defRPr>
                <a:latin typeface="Book Antiqua" panose="02040602050305030304" pitchFamily="18" charset="0"/>
              </a:defRPr>
            </a:lvl2pPr>
            <a:lvl3pPr>
              <a:defRPr>
                <a:latin typeface="Book Antiqua" panose="02040602050305030304" pitchFamily="18" charset="0"/>
              </a:defRPr>
            </a:lvl3pPr>
            <a:lvl4pPr>
              <a:defRPr>
                <a:latin typeface="Book Antiqua" panose="02040602050305030304" pitchFamily="18" charset="0"/>
              </a:defRPr>
            </a:lvl4pPr>
            <a:lvl5pPr>
              <a:defRPr>
                <a:latin typeface="Book Antiqua" panose="0204060205030503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atin typeface="Book Antiqua" panose="02040602050305030304" pitchFamily="18" charset="0"/>
              </a:defRPr>
            </a:lvl1pPr>
          </a:lstStyle>
          <a:p>
            <a:fld id="{6A7A9434-AFD7-4D6B-B6D7-C79DADB05CA4}" type="datetimeFigureOut">
              <a:rPr lang="en-US" smtClean="0"/>
              <a:pPr/>
              <a:t>11/18/2022</a:t>
            </a:fld>
            <a:endParaRPr lang="en-US"/>
          </a:p>
        </p:txBody>
      </p:sp>
      <p:sp>
        <p:nvSpPr>
          <p:cNvPr id="6" name="Footer Placeholder 5"/>
          <p:cNvSpPr>
            <a:spLocks noGrp="1"/>
          </p:cNvSpPr>
          <p:nvPr>
            <p:ph type="ftr" sz="quarter" idx="11"/>
          </p:nvPr>
        </p:nvSpPr>
        <p:spPr/>
        <p:txBody>
          <a:bodyPr/>
          <a:lstStyle>
            <a:lvl1pPr>
              <a:defRPr>
                <a:latin typeface="Book Antiqua" panose="02040602050305030304" pitchFamily="18" charset="0"/>
              </a:defRPr>
            </a:lvl1pPr>
          </a:lstStyle>
          <a:p>
            <a:endParaRPr lang="en-US"/>
          </a:p>
        </p:txBody>
      </p:sp>
      <p:sp>
        <p:nvSpPr>
          <p:cNvPr id="7" name="Slide Number Placeholder 6"/>
          <p:cNvSpPr>
            <a:spLocks noGrp="1"/>
          </p:cNvSpPr>
          <p:nvPr>
            <p:ph type="sldNum" sz="quarter" idx="12"/>
          </p:nvPr>
        </p:nvSpPr>
        <p:spPr/>
        <p:txBody>
          <a:bodyPr/>
          <a:lstStyle>
            <a:lvl1pPr>
              <a:defRPr>
                <a:latin typeface="Book Antiqua" panose="02040602050305030304" pitchFamily="18" charset="0"/>
              </a:defRPr>
            </a:lvl1pPr>
          </a:lstStyle>
          <a:p>
            <a:fld id="{E03574F1-0DB5-4011-99BC-64D4FF217A04}" type="slidenum">
              <a:rPr lang="en-US" smtClean="0"/>
              <a:pPr/>
              <a:t>‹#›</a:t>
            </a:fld>
            <a:endParaRPr lang="en-US"/>
          </a:p>
        </p:txBody>
      </p:sp>
    </p:spTree>
    <p:extLst>
      <p:ext uri="{BB962C8B-B14F-4D97-AF65-F5344CB8AC3E}">
        <p14:creationId xmlns:p14="http://schemas.microsoft.com/office/powerpoint/2010/main" val="29523137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7A9434-AFD7-4D6B-B6D7-C79DADB05CA4}" type="datetimeFigureOut">
              <a:rPr lang="en-US" smtClean="0"/>
              <a:t>11/18/2022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3574F1-0DB5-4011-99BC-64D4FF217A04}" type="slidenum">
              <a:rPr lang="en-US" smtClean="0"/>
              <a:t>‹#›</a:t>
            </a:fld>
            <a:endParaRPr lang="en-US"/>
          </a:p>
        </p:txBody>
      </p:sp>
    </p:spTree>
    <p:extLst>
      <p:ext uri="{BB962C8B-B14F-4D97-AF65-F5344CB8AC3E}">
        <p14:creationId xmlns:p14="http://schemas.microsoft.com/office/powerpoint/2010/main" val="1030130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40CD4D2-92D4-25D1-9838-B50D1CC27E05}"/>
              </a:ext>
            </a:extLst>
          </p:cNvPr>
          <p:cNvSpPr>
            <a:spLocks noGrp="1"/>
          </p:cNvSpPr>
          <p:nvPr>
            <p:ph type="dt" sz="half" idx="10"/>
          </p:nvPr>
        </p:nvSpPr>
        <p:spPr/>
        <p:txBody>
          <a:bodyPr/>
          <a:lstStyle>
            <a:lvl1pPr>
              <a:defRPr/>
            </a:lvl1pPr>
          </a:lstStyle>
          <a:p>
            <a:pPr>
              <a:defRPr/>
            </a:pPr>
            <a:fld id="{8DBB9AF1-1294-480E-82E1-E62F61CCE8FF}" type="datetime1">
              <a:rPr lang="ko-KR" altLang="en-US"/>
              <a:pPr>
                <a:defRPr/>
              </a:pPr>
              <a:t>2022-11-18</a:t>
            </a:fld>
            <a:endParaRPr lang="en-US"/>
          </a:p>
        </p:txBody>
      </p:sp>
      <p:sp>
        <p:nvSpPr>
          <p:cNvPr id="6" name="Footer Placeholder 4">
            <a:extLst>
              <a:ext uri="{FF2B5EF4-FFF2-40B4-BE49-F238E27FC236}">
                <a16:creationId xmlns:a16="http://schemas.microsoft.com/office/drawing/2014/main" id="{008BBF75-EDF9-2549-E25A-21B16700BA7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E7A647C-DD8E-4D4F-1B43-31E68116EE8D}"/>
              </a:ext>
            </a:extLst>
          </p:cNvPr>
          <p:cNvSpPr>
            <a:spLocks noGrp="1"/>
          </p:cNvSpPr>
          <p:nvPr>
            <p:ph type="sldNum" sz="quarter" idx="12"/>
          </p:nvPr>
        </p:nvSpPr>
        <p:spPr/>
        <p:txBody>
          <a:bodyPr/>
          <a:lstStyle>
            <a:lvl1pPr>
              <a:defRPr/>
            </a:lvl1pPr>
          </a:lstStyle>
          <a:p>
            <a:pPr>
              <a:defRPr/>
            </a:pPr>
            <a:fld id="{BF151FD7-D73E-4816-A658-99A7E5DEECB2}" type="slidenum">
              <a:rPr lang="en-US" altLang="ko-Kore-KR"/>
              <a:pPr>
                <a:defRPr/>
              </a:pPr>
              <a:t>‹#›</a:t>
            </a:fld>
            <a:endParaRPr lang="en-US" altLang="ko-Kore-KR"/>
          </a:p>
        </p:txBody>
      </p:sp>
    </p:spTree>
    <p:extLst>
      <p:ext uri="{BB962C8B-B14F-4D97-AF65-F5344CB8AC3E}">
        <p14:creationId xmlns:p14="http://schemas.microsoft.com/office/powerpoint/2010/main" val="6078991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7A9434-AFD7-4D6B-B6D7-C79DADB05CA4}" type="datetimeFigureOut">
              <a:rPr lang="en-US" smtClean="0"/>
              <a:t>11/18/2022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3574F1-0DB5-4011-99BC-64D4FF217A04}" type="slidenum">
              <a:rPr lang="en-US" smtClean="0"/>
              <a:t>‹#›</a:t>
            </a:fld>
            <a:endParaRPr lang="en-US"/>
          </a:p>
        </p:txBody>
      </p:sp>
    </p:spTree>
    <p:extLst>
      <p:ext uri="{BB962C8B-B14F-4D97-AF65-F5344CB8AC3E}">
        <p14:creationId xmlns:p14="http://schemas.microsoft.com/office/powerpoint/2010/main" val="26002550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7A9434-AFD7-4D6B-B6D7-C79DADB05CA4}" type="datetimeFigureOut">
              <a:rPr lang="en-US" smtClean="0"/>
              <a:t>11/18/2022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3574F1-0DB5-4011-99BC-64D4FF217A04}" type="slidenum">
              <a:rPr lang="en-US" smtClean="0"/>
              <a:t>‹#›</a:t>
            </a:fld>
            <a:endParaRPr lang="en-US"/>
          </a:p>
        </p:txBody>
      </p:sp>
    </p:spTree>
    <p:extLst>
      <p:ext uri="{BB962C8B-B14F-4D97-AF65-F5344CB8AC3E}">
        <p14:creationId xmlns:p14="http://schemas.microsoft.com/office/powerpoint/2010/main" val="40272330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7A9434-AFD7-4D6B-B6D7-C79DADB05CA4}"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574F1-0DB5-4011-99BC-64D4FF217A04}" type="slidenum">
              <a:rPr lang="en-US" smtClean="0"/>
              <a:t>‹#›</a:t>
            </a:fld>
            <a:endParaRPr lang="en-US"/>
          </a:p>
        </p:txBody>
      </p:sp>
    </p:spTree>
    <p:extLst>
      <p:ext uri="{BB962C8B-B14F-4D97-AF65-F5344CB8AC3E}">
        <p14:creationId xmlns:p14="http://schemas.microsoft.com/office/powerpoint/2010/main" val="725300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7A9434-AFD7-4D6B-B6D7-C79DADB05CA4}"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574F1-0DB5-4011-99BC-64D4FF217A04}" type="slidenum">
              <a:rPr lang="en-US" smtClean="0"/>
              <a:t>‹#›</a:t>
            </a:fld>
            <a:endParaRPr lang="en-US"/>
          </a:p>
        </p:txBody>
      </p:sp>
    </p:spTree>
    <p:extLst>
      <p:ext uri="{BB962C8B-B14F-4D97-AF65-F5344CB8AC3E}">
        <p14:creationId xmlns:p14="http://schemas.microsoft.com/office/powerpoint/2010/main" val="2396002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7A9434-AFD7-4D6B-B6D7-C79DADB05CA4}"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574F1-0DB5-4011-99BC-64D4FF217A04}" type="slidenum">
              <a:rPr lang="en-US" smtClean="0"/>
              <a:t>‹#›</a:t>
            </a:fld>
            <a:endParaRPr lang="en-US"/>
          </a:p>
        </p:txBody>
      </p:sp>
    </p:spTree>
    <p:extLst>
      <p:ext uri="{BB962C8B-B14F-4D97-AF65-F5344CB8AC3E}">
        <p14:creationId xmlns:p14="http://schemas.microsoft.com/office/powerpoint/2010/main" val="41557329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7A9434-AFD7-4D6B-B6D7-C79DADB05CA4}"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574F1-0DB5-4011-99BC-64D4FF217A04}" type="slidenum">
              <a:rPr lang="en-US" smtClean="0"/>
              <a:t>‹#›</a:t>
            </a:fld>
            <a:endParaRPr lang="en-US"/>
          </a:p>
        </p:txBody>
      </p:sp>
    </p:spTree>
    <p:extLst>
      <p:ext uri="{BB962C8B-B14F-4D97-AF65-F5344CB8AC3E}">
        <p14:creationId xmlns:p14="http://schemas.microsoft.com/office/powerpoint/2010/main" val="26993192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BD8298E-BD53-1CEA-D342-ED3A071782CF}"/>
              </a:ext>
            </a:extLst>
          </p:cNvPr>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fld id="{E76D0D3F-B05A-41E1-ACE4-3B457D146AE1}" type="datetime1">
              <a:rPr lang="ko-KR" altLang="en-US"/>
              <a:pPr>
                <a:defRPr/>
              </a:pPr>
              <a:t>2022-11-18</a:t>
            </a:fld>
            <a:endParaRPr lang="en-US"/>
          </a:p>
        </p:txBody>
      </p:sp>
      <p:sp>
        <p:nvSpPr>
          <p:cNvPr id="5" name="Footer Placeholder 4">
            <a:extLst>
              <a:ext uri="{FF2B5EF4-FFF2-40B4-BE49-F238E27FC236}">
                <a16:creationId xmlns:a16="http://schemas.microsoft.com/office/drawing/2014/main" id="{C4F0C9FE-AD61-A3AA-C257-41DC7E0F2E5F}"/>
              </a:ext>
            </a:extLst>
          </p:cNvPr>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48C3F4E5-41EC-BBD7-067B-40F13B00C3A8}"/>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1B83FBBB-6C12-4891-9868-4AFC057840E2}" type="slidenum">
              <a:rPr lang="en-US" altLang="ko-Kore-KR"/>
              <a:pPr>
                <a:defRPr/>
              </a:pPr>
              <a:t>‹#›</a:t>
            </a:fld>
            <a:endParaRPr lang="en-US" altLang="ko-Kore-KR"/>
          </a:p>
        </p:txBody>
      </p:sp>
    </p:spTree>
    <p:extLst>
      <p:ext uri="{BB962C8B-B14F-4D97-AF65-F5344CB8AC3E}">
        <p14:creationId xmlns:p14="http://schemas.microsoft.com/office/powerpoint/2010/main" val="28649640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03238"/>
            <a:ext cx="10972800" cy="715962"/>
          </a:xfrm>
          <a:prstGeom prst="rect">
            <a:avLst/>
          </a:prstGeom>
        </p:spPr>
        <p:txBody>
          <a:bodyPr/>
          <a:lstStyle>
            <a:lvl1pPr algn="l">
              <a:defRPr sz="3600" b="1">
                <a:solidFill>
                  <a:srgbClr val="E68900"/>
                </a:solidFill>
                <a:latin typeface="Book Antiqua" panose="02040602050305030304" pitchFamily="18" charset="0"/>
              </a:defRPr>
            </a:lvl1pPr>
          </a:lstStyle>
          <a:p>
            <a:r>
              <a:rPr lang="en-US" dirty="0"/>
              <a:t>Click to edit Master title style</a:t>
            </a:r>
          </a:p>
        </p:txBody>
      </p:sp>
      <p:sp>
        <p:nvSpPr>
          <p:cNvPr id="3" name="Content Placeholder 2"/>
          <p:cNvSpPr>
            <a:spLocks noGrp="1"/>
          </p:cNvSpPr>
          <p:nvPr>
            <p:ph idx="1"/>
          </p:nvPr>
        </p:nvSpPr>
        <p:spPr>
          <a:xfrm>
            <a:off x="609600" y="1600200"/>
            <a:ext cx="10972800" cy="4525963"/>
          </a:xfrm>
          <a:prstGeom prst="rect">
            <a:avLst/>
          </a:prstGeom>
        </p:spPr>
        <p:txBody>
          <a:bodyPr/>
          <a:lstStyle>
            <a:lvl1pPr>
              <a:defRPr>
                <a:latin typeface="Book Antiqua" panose="02040602050305030304" pitchFamily="18" charset="0"/>
              </a:defRPr>
            </a:lvl1pPr>
            <a:lvl2pPr>
              <a:defRPr>
                <a:latin typeface="Book Antiqua" panose="02040602050305030304" pitchFamily="18" charset="0"/>
              </a:defRPr>
            </a:lvl2pPr>
            <a:lvl3pPr>
              <a:defRPr>
                <a:latin typeface="Book Antiqua" panose="02040602050305030304" pitchFamily="18" charset="0"/>
              </a:defRPr>
            </a:lvl3pPr>
            <a:lvl4pPr>
              <a:defRPr>
                <a:latin typeface="Book Antiqua" panose="02040602050305030304" pitchFamily="18" charset="0"/>
              </a:defRPr>
            </a:lvl4pPr>
            <a:lvl5pPr>
              <a:defRPr>
                <a:latin typeface="Book Antiqua" panose="020406020503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91508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E6984F-5C10-ABFA-D596-7C7DCB7ED76C}"/>
              </a:ext>
            </a:extLst>
          </p:cNvPr>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fld id="{7D333C72-EA97-47F2-A7FA-65C7CC7C1B6E}" type="datetime1">
              <a:rPr lang="ko-KR" altLang="en-US"/>
              <a:pPr>
                <a:defRPr/>
              </a:pPr>
              <a:t>2022-11-18</a:t>
            </a:fld>
            <a:endParaRPr lang="en-US"/>
          </a:p>
        </p:txBody>
      </p:sp>
      <p:sp>
        <p:nvSpPr>
          <p:cNvPr id="5" name="Footer Placeholder 4">
            <a:extLst>
              <a:ext uri="{FF2B5EF4-FFF2-40B4-BE49-F238E27FC236}">
                <a16:creationId xmlns:a16="http://schemas.microsoft.com/office/drawing/2014/main" id="{17A547D1-A869-C236-8C81-5F29230EA4E8}"/>
              </a:ext>
            </a:extLst>
          </p:cNvPr>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A2AED4D0-1AB1-34C1-30E2-927058F21898}"/>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254B309-84C5-473B-91C4-BE31D7C030B1}" type="slidenum">
              <a:rPr lang="en-US" altLang="ko-Kore-KR"/>
              <a:pPr>
                <a:defRPr/>
              </a:pPr>
              <a:t>‹#›</a:t>
            </a:fld>
            <a:endParaRPr lang="en-US" altLang="ko-Kore-KR"/>
          </a:p>
        </p:txBody>
      </p:sp>
    </p:spTree>
    <p:extLst>
      <p:ext uri="{BB962C8B-B14F-4D97-AF65-F5344CB8AC3E}">
        <p14:creationId xmlns:p14="http://schemas.microsoft.com/office/powerpoint/2010/main" val="40398788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E51D05-FCA8-524B-4FBB-FE0810924744}"/>
              </a:ext>
            </a:extLst>
          </p:cNvPr>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fld id="{B6361494-43FD-41A6-B383-A60BB934195D}" type="datetime1">
              <a:rPr lang="ko-KR" altLang="en-US"/>
              <a:pPr>
                <a:defRPr/>
              </a:pPr>
              <a:t>2022-11-18</a:t>
            </a:fld>
            <a:endParaRPr lang="en-US"/>
          </a:p>
        </p:txBody>
      </p:sp>
      <p:sp>
        <p:nvSpPr>
          <p:cNvPr id="6" name="Footer Placeholder 5">
            <a:extLst>
              <a:ext uri="{FF2B5EF4-FFF2-40B4-BE49-F238E27FC236}">
                <a16:creationId xmlns:a16="http://schemas.microsoft.com/office/drawing/2014/main" id="{60BEB165-57E1-4B35-7823-24033B26FE2B}"/>
              </a:ext>
            </a:extLst>
          </p:cNvPr>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8B1C2647-E4F6-6C20-5771-7D47FC05E3B1}"/>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F16EDD3-E873-4D7C-8B75-CB24929C76A2}" type="slidenum">
              <a:rPr lang="en-US" altLang="ko-Kore-KR"/>
              <a:pPr>
                <a:defRPr/>
              </a:pPr>
              <a:t>‹#›</a:t>
            </a:fld>
            <a:endParaRPr lang="en-US" altLang="ko-Kore-KR"/>
          </a:p>
        </p:txBody>
      </p:sp>
    </p:spTree>
    <p:extLst>
      <p:ext uri="{BB962C8B-B14F-4D97-AF65-F5344CB8AC3E}">
        <p14:creationId xmlns:p14="http://schemas.microsoft.com/office/powerpoint/2010/main" val="2436230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CB84453-3333-03BB-D0FA-451A0F473684}"/>
              </a:ext>
            </a:extLst>
          </p:cNvPr>
          <p:cNvSpPr>
            <a:spLocks noGrp="1"/>
          </p:cNvSpPr>
          <p:nvPr>
            <p:ph type="dt" sz="half" idx="10"/>
          </p:nvPr>
        </p:nvSpPr>
        <p:spPr/>
        <p:txBody>
          <a:bodyPr/>
          <a:lstStyle>
            <a:lvl1pPr>
              <a:defRPr/>
            </a:lvl1pPr>
          </a:lstStyle>
          <a:p>
            <a:pPr>
              <a:defRPr/>
            </a:pPr>
            <a:fld id="{BEC3290B-5418-47D6-9670-9B3E7EFB9016}" type="datetime1">
              <a:rPr lang="ko-KR" altLang="en-US"/>
              <a:pPr>
                <a:defRPr/>
              </a:pPr>
              <a:t>2022-11-18</a:t>
            </a:fld>
            <a:endParaRPr lang="en-US"/>
          </a:p>
        </p:txBody>
      </p:sp>
      <p:sp>
        <p:nvSpPr>
          <p:cNvPr id="6" name="Footer Placeholder 4">
            <a:extLst>
              <a:ext uri="{FF2B5EF4-FFF2-40B4-BE49-F238E27FC236}">
                <a16:creationId xmlns:a16="http://schemas.microsoft.com/office/drawing/2014/main" id="{0486700E-764B-B1FC-CEA5-8A5B9F26C2A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CC6BD00-A67A-7552-65AD-49CFA937DD51}"/>
              </a:ext>
            </a:extLst>
          </p:cNvPr>
          <p:cNvSpPr>
            <a:spLocks noGrp="1"/>
          </p:cNvSpPr>
          <p:nvPr>
            <p:ph type="sldNum" sz="quarter" idx="12"/>
          </p:nvPr>
        </p:nvSpPr>
        <p:spPr/>
        <p:txBody>
          <a:bodyPr/>
          <a:lstStyle>
            <a:lvl1pPr>
              <a:defRPr/>
            </a:lvl1pPr>
          </a:lstStyle>
          <a:p>
            <a:pPr>
              <a:defRPr/>
            </a:pPr>
            <a:fld id="{499B61B1-5765-4C05-9AFB-CBBF2280A9F0}" type="slidenum">
              <a:rPr lang="en-US" altLang="ko-Kore-KR"/>
              <a:pPr>
                <a:defRPr/>
              </a:pPr>
              <a:t>‹#›</a:t>
            </a:fld>
            <a:endParaRPr lang="en-US" altLang="ko-Kore-KR"/>
          </a:p>
        </p:txBody>
      </p:sp>
    </p:spTree>
    <p:extLst>
      <p:ext uri="{BB962C8B-B14F-4D97-AF65-F5344CB8AC3E}">
        <p14:creationId xmlns:p14="http://schemas.microsoft.com/office/powerpoint/2010/main" val="24224096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56B70B-77B5-5741-E92E-A9E9CFCA8BAA}"/>
              </a:ext>
            </a:extLst>
          </p:cNvPr>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fld id="{3A1E6150-A060-4FD5-82C4-991B979871BB}" type="datetime1">
              <a:rPr lang="ko-KR" altLang="en-US"/>
              <a:pPr>
                <a:defRPr/>
              </a:pPr>
              <a:t>2022-11-18</a:t>
            </a:fld>
            <a:endParaRPr lang="en-US"/>
          </a:p>
        </p:txBody>
      </p:sp>
      <p:sp>
        <p:nvSpPr>
          <p:cNvPr id="8" name="Footer Placeholder 7">
            <a:extLst>
              <a:ext uri="{FF2B5EF4-FFF2-40B4-BE49-F238E27FC236}">
                <a16:creationId xmlns:a16="http://schemas.microsoft.com/office/drawing/2014/main" id="{B5D2A015-BB57-65B8-D1BC-3799B872A8AC}"/>
              </a:ext>
            </a:extLst>
          </p:cNvPr>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a:p>
        </p:txBody>
      </p:sp>
      <p:sp>
        <p:nvSpPr>
          <p:cNvPr id="9" name="Slide Number Placeholder 8">
            <a:extLst>
              <a:ext uri="{FF2B5EF4-FFF2-40B4-BE49-F238E27FC236}">
                <a16:creationId xmlns:a16="http://schemas.microsoft.com/office/drawing/2014/main" id="{F6D9B555-0A47-E448-6438-A789E54B8952}"/>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F9944DA6-9B6C-4D44-A7F8-8DEAAA3EB770}" type="slidenum">
              <a:rPr lang="en-US" altLang="ko-Kore-KR"/>
              <a:pPr>
                <a:defRPr/>
              </a:pPr>
              <a:t>‹#›</a:t>
            </a:fld>
            <a:endParaRPr lang="en-US" altLang="ko-Kore-KR"/>
          </a:p>
        </p:txBody>
      </p:sp>
    </p:spTree>
    <p:extLst>
      <p:ext uri="{BB962C8B-B14F-4D97-AF65-F5344CB8AC3E}">
        <p14:creationId xmlns:p14="http://schemas.microsoft.com/office/powerpoint/2010/main" val="40990274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0C15205-E8B1-0788-9F71-7BDEFC18CCF5}"/>
              </a:ext>
            </a:extLst>
          </p:cNvPr>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fld id="{387C49E5-A240-429F-901D-0DF1715671B7}" type="datetime1">
              <a:rPr lang="ko-KR" altLang="en-US"/>
              <a:pPr>
                <a:defRPr/>
              </a:pPr>
              <a:t>2022-11-18</a:t>
            </a:fld>
            <a:endParaRPr lang="en-US"/>
          </a:p>
        </p:txBody>
      </p:sp>
      <p:sp>
        <p:nvSpPr>
          <p:cNvPr id="4" name="Footer Placeholder 3">
            <a:extLst>
              <a:ext uri="{FF2B5EF4-FFF2-40B4-BE49-F238E27FC236}">
                <a16:creationId xmlns:a16="http://schemas.microsoft.com/office/drawing/2014/main" id="{4124D36C-A73F-D505-809E-6621D6C4A5A6}"/>
              </a:ext>
            </a:extLst>
          </p:cNvPr>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CDAC047F-D6B8-84F2-D100-AE37B91A32AA}"/>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FA02321-8442-4915-B8CE-3020A0BCF674}" type="slidenum">
              <a:rPr lang="en-US" altLang="ko-Kore-KR"/>
              <a:pPr>
                <a:defRPr/>
              </a:pPr>
              <a:t>‹#›</a:t>
            </a:fld>
            <a:endParaRPr lang="en-US" altLang="ko-Kore-KR"/>
          </a:p>
        </p:txBody>
      </p:sp>
    </p:spTree>
    <p:extLst>
      <p:ext uri="{BB962C8B-B14F-4D97-AF65-F5344CB8AC3E}">
        <p14:creationId xmlns:p14="http://schemas.microsoft.com/office/powerpoint/2010/main" val="12914320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D33192-FF00-C4E7-B674-6E1D9F40E34A}"/>
              </a:ext>
            </a:extLst>
          </p:cNvPr>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fld id="{8397E13B-AEBA-4A62-95FE-63879E7B1D46}" type="datetime1">
              <a:rPr lang="ko-KR" altLang="en-US"/>
              <a:pPr>
                <a:defRPr/>
              </a:pPr>
              <a:t>2022-11-18</a:t>
            </a:fld>
            <a:endParaRPr lang="en-US"/>
          </a:p>
        </p:txBody>
      </p:sp>
      <p:sp>
        <p:nvSpPr>
          <p:cNvPr id="3" name="Footer Placeholder 2">
            <a:extLst>
              <a:ext uri="{FF2B5EF4-FFF2-40B4-BE49-F238E27FC236}">
                <a16:creationId xmlns:a16="http://schemas.microsoft.com/office/drawing/2014/main" id="{D3A30088-5078-7EFB-2687-6E8E2D9ED1FF}"/>
              </a:ext>
            </a:extLst>
          </p:cNvPr>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a:p>
        </p:txBody>
      </p:sp>
      <p:sp>
        <p:nvSpPr>
          <p:cNvPr id="4" name="Slide Number Placeholder 3">
            <a:extLst>
              <a:ext uri="{FF2B5EF4-FFF2-40B4-BE49-F238E27FC236}">
                <a16:creationId xmlns:a16="http://schemas.microsoft.com/office/drawing/2014/main" id="{38A50BE4-13B7-11E0-A8D8-74378E163E11}"/>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1668F78-B42D-4DC1-8B16-58C5D86B5456}" type="slidenum">
              <a:rPr lang="en-US" altLang="ko-Kore-KR"/>
              <a:pPr>
                <a:defRPr/>
              </a:pPr>
              <a:t>‹#›</a:t>
            </a:fld>
            <a:endParaRPr lang="en-US" altLang="ko-Kore-KR"/>
          </a:p>
        </p:txBody>
      </p:sp>
    </p:spTree>
    <p:extLst>
      <p:ext uri="{BB962C8B-B14F-4D97-AF65-F5344CB8AC3E}">
        <p14:creationId xmlns:p14="http://schemas.microsoft.com/office/powerpoint/2010/main" val="23050239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01C30A9-5966-D107-9C7A-43B59C18408F}"/>
              </a:ext>
            </a:extLst>
          </p:cNvPr>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fld id="{66D4E40C-94B2-44C0-8D85-23C6AA23220D}" type="datetime1">
              <a:rPr lang="ko-KR" altLang="en-US"/>
              <a:pPr>
                <a:defRPr/>
              </a:pPr>
              <a:t>2022-11-18</a:t>
            </a:fld>
            <a:endParaRPr lang="en-US"/>
          </a:p>
        </p:txBody>
      </p:sp>
      <p:sp>
        <p:nvSpPr>
          <p:cNvPr id="6" name="Footer Placeholder 5">
            <a:extLst>
              <a:ext uri="{FF2B5EF4-FFF2-40B4-BE49-F238E27FC236}">
                <a16:creationId xmlns:a16="http://schemas.microsoft.com/office/drawing/2014/main" id="{9151FAC8-5CC2-BBD7-2B1A-625EEB87B2A0}"/>
              </a:ext>
            </a:extLst>
          </p:cNvPr>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46F1DBE9-D5BC-7830-93AC-C62AE503D9BF}"/>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FC016FFD-6DD4-473E-AB25-7B76D343B648}" type="slidenum">
              <a:rPr lang="en-US" altLang="ko-Kore-KR"/>
              <a:pPr>
                <a:defRPr/>
              </a:pPr>
              <a:t>‹#›</a:t>
            </a:fld>
            <a:endParaRPr lang="en-US" altLang="ko-Kore-KR"/>
          </a:p>
        </p:txBody>
      </p:sp>
    </p:spTree>
    <p:extLst>
      <p:ext uri="{BB962C8B-B14F-4D97-AF65-F5344CB8AC3E}">
        <p14:creationId xmlns:p14="http://schemas.microsoft.com/office/powerpoint/2010/main" val="7899455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C9EFE099-58C0-AF37-8F65-A31751DBC45A}"/>
              </a:ext>
            </a:extLst>
          </p:cNvPr>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fld id="{BFF77F2F-2E37-45C3-862F-60E957F0A97A}" type="datetime1">
              <a:rPr lang="ko-KR" altLang="en-US"/>
              <a:pPr>
                <a:defRPr/>
              </a:pPr>
              <a:t>2022-11-18</a:t>
            </a:fld>
            <a:endParaRPr lang="en-US"/>
          </a:p>
        </p:txBody>
      </p:sp>
      <p:sp>
        <p:nvSpPr>
          <p:cNvPr id="6" name="Footer Placeholder 5">
            <a:extLst>
              <a:ext uri="{FF2B5EF4-FFF2-40B4-BE49-F238E27FC236}">
                <a16:creationId xmlns:a16="http://schemas.microsoft.com/office/drawing/2014/main" id="{5BA599D6-1986-AC4C-5E1B-494F2392B02C}"/>
              </a:ext>
            </a:extLst>
          </p:cNvPr>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A43FAF35-5704-0430-6BB8-988B2F27DA33}"/>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ECD4857-C775-4608-853C-003045A90313}" type="slidenum">
              <a:rPr lang="en-US" altLang="ko-Kore-KR"/>
              <a:pPr>
                <a:defRPr/>
              </a:pPr>
              <a:t>‹#›</a:t>
            </a:fld>
            <a:endParaRPr lang="en-US" altLang="ko-Kore-KR"/>
          </a:p>
        </p:txBody>
      </p:sp>
    </p:spTree>
    <p:extLst>
      <p:ext uri="{BB962C8B-B14F-4D97-AF65-F5344CB8AC3E}">
        <p14:creationId xmlns:p14="http://schemas.microsoft.com/office/powerpoint/2010/main" val="29767636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5FD584-572F-D6BA-56A4-4AA4CB716E86}"/>
              </a:ext>
            </a:extLst>
          </p:cNvPr>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fld id="{9270175B-E014-4202-8B1C-00F43F2AEDB3}" type="datetime1">
              <a:rPr lang="ko-KR" altLang="en-US"/>
              <a:pPr>
                <a:defRPr/>
              </a:pPr>
              <a:t>2022-11-18</a:t>
            </a:fld>
            <a:endParaRPr lang="en-US"/>
          </a:p>
        </p:txBody>
      </p:sp>
      <p:sp>
        <p:nvSpPr>
          <p:cNvPr id="5" name="Footer Placeholder 4">
            <a:extLst>
              <a:ext uri="{FF2B5EF4-FFF2-40B4-BE49-F238E27FC236}">
                <a16:creationId xmlns:a16="http://schemas.microsoft.com/office/drawing/2014/main" id="{55041590-AF12-C49D-F683-A03782A9730C}"/>
              </a:ext>
            </a:extLst>
          </p:cNvPr>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6526199B-978D-E71C-A126-62899A63CD9C}"/>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C63DF02A-A50E-4449-A640-BE9C3E909BF2}" type="slidenum">
              <a:rPr lang="en-US" altLang="ko-Kore-KR"/>
              <a:pPr>
                <a:defRPr/>
              </a:pPr>
              <a:t>‹#›</a:t>
            </a:fld>
            <a:endParaRPr lang="en-US" altLang="ko-Kore-KR"/>
          </a:p>
        </p:txBody>
      </p:sp>
    </p:spTree>
    <p:extLst>
      <p:ext uri="{BB962C8B-B14F-4D97-AF65-F5344CB8AC3E}">
        <p14:creationId xmlns:p14="http://schemas.microsoft.com/office/powerpoint/2010/main" val="2829590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F413-DC1B-C6C5-E9DD-377ADBDED4AD}"/>
              </a:ext>
            </a:extLst>
          </p:cNvPr>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fld id="{34CCB215-38EE-447F-8D73-9EDDA8BB60AE}" type="datetime1">
              <a:rPr lang="ko-KR" altLang="en-US"/>
              <a:pPr>
                <a:defRPr/>
              </a:pPr>
              <a:t>2022-11-18</a:t>
            </a:fld>
            <a:endParaRPr lang="en-US"/>
          </a:p>
        </p:txBody>
      </p:sp>
      <p:sp>
        <p:nvSpPr>
          <p:cNvPr id="5" name="Footer Placeholder 4">
            <a:extLst>
              <a:ext uri="{FF2B5EF4-FFF2-40B4-BE49-F238E27FC236}">
                <a16:creationId xmlns:a16="http://schemas.microsoft.com/office/drawing/2014/main" id="{4210D80F-AF3E-60CC-5059-14F3325257AA}"/>
              </a:ext>
            </a:extLst>
          </p:cNvPr>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037118E7-9190-AC25-3873-F55701E9539E}"/>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81F0F3C8-13A7-4DED-9FEA-253C4FC264F0}" type="slidenum">
              <a:rPr lang="en-US" altLang="ko-Kore-KR"/>
              <a:pPr>
                <a:defRPr/>
              </a:pPr>
              <a:t>‹#›</a:t>
            </a:fld>
            <a:endParaRPr lang="en-US" altLang="ko-Kore-KR"/>
          </a:p>
        </p:txBody>
      </p:sp>
    </p:spTree>
    <p:extLst>
      <p:ext uri="{BB962C8B-B14F-4D97-AF65-F5344CB8AC3E}">
        <p14:creationId xmlns:p14="http://schemas.microsoft.com/office/powerpoint/2010/main" val="32791704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Content: Text +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2FF89-6A22-A742-823E-05FE6E22E3B1}"/>
              </a:ext>
            </a:extLst>
          </p:cNvPr>
          <p:cNvSpPr>
            <a:spLocks noGrp="1"/>
          </p:cNvSpPr>
          <p:nvPr>
            <p:ph type="title" hasCustomPrompt="1"/>
          </p:nvPr>
        </p:nvSpPr>
        <p:spPr>
          <a:xfrm>
            <a:off x="286753" y="363538"/>
            <a:ext cx="11520905" cy="514768"/>
          </a:xfrm>
        </p:spPr>
        <p:txBody>
          <a:bodyPr anchor="t">
            <a:normAutofit/>
          </a:bodyPr>
          <a:lstStyle>
            <a:lvl1pPr>
              <a:defRPr sz="3600" b="1" i="0">
                <a:latin typeface="Roboto" panose="02000000000000000000" pitchFamily="2" charset="0"/>
              </a:defRPr>
            </a:lvl1pPr>
          </a:lstStyle>
          <a:p>
            <a:r>
              <a:rPr lang="en-GB" dirty="0"/>
              <a:t>Click to edit title style</a:t>
            </a:r>
            <a:endParaRPr lang="en-US" dirty="0"/>
          </a:p>
        </p:txBody>
      </p:sp>
      <p:sp>
        <p:nvSpPr>
          <p:cNvPr id="9" name="Picture Placeholder 8">
            <a:extLst>
              <a:ext uri="{FF2B5EF4-FFF2-40B4-BE49-F238E27FC236}">
                <a16:creationId xmlns:a16="http://schemas.microsoft.com/office/drawing/2014/main" id="{94B685A1-36DC-3C4A-9D91-5FCF72C92946}"/>
              </a:ext>
            </a:extLst>
          </p:cNvPr>
          <p:cNvSpPr>
            <a:spLocks noGrp="1"/>
          </p:cNvSpPr>
          <p:nvPr>
            <p:ph type="pic" sz="quarter" idx="13" hasCustomPrompt="1"/>
          </p:nvPr>
        </p:nvSpPr>
        <p:spPr>
          <a:xfrm>
            <a:off x="6316580" y="1621046"/>
            <a:ext cx="5503946" cy="4085808"/>
          </a:xfrm>
          <a:solidFill>
            <a:schemeClr val="bg1"/>
          </a:solidFill>
        </p:spPr>
        <p:txBody>
          <a:bodyPr/>
          <a:lstStyle>
            <a:lvl1pPr marL="0" marR="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b="0" i="0">
                <a:latin typeface="Roboto" panose="02000000000000000000" pitchFamily="2" charset="0"/>
              </a:defRPr>
            </a:lvl1pPr>
          </a:lstStyle>
          <a:p>
            <a:pPr marL="0" marR="0" lvl="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dirty="0"/>
              <a:t>Click icon to add image</a:t>
            </a:r>
          </a:p>
          <a:p>
            <a:endParaRPr lang="en-US" dirty="0"/>
          </a:p>
        </p:txBody>
      </p:sp>
      <p:sp>
        <p:nvSpPr>
          <p:cNvPr id="13" name="Text Placeholder 12">
            <a:extLst>
              <a:ext uri="{FF2B5EF4-FFF2-40B4-BE49-F238E27FC236}">
                <a16:creationId xmlns:a16="http://schemas.microsoft.com/office/drawing/2014/main" id="{8F48009A-A4B2-1B44-86C8-F2E195A60C14}"/>
              </a:ext>
            </a:extLst>
          </p:cNvPr>
          <p:cNvSpPr>
            <a:spLocks noGrp="1"/>
          </p:cNvSpPr>
          <p:nvPr>
            <p:ph type="body" sz="quarter" idx="14"/>
          </p:nvPr>
        </p:nvSpPr>
        <p:spPr>
          <a:xfrm>
            <a:off x="299621" y="950327"/>
            <a:ext cx="11520904" cy="504825"/>
          </a:xfrm>
        </p:spPr>
        <p:txBody>
          <a:bodyPr>
            <a:normAutofit/>
          </a:bodyPr>
          <a:lstStyle>
            <a:lvl1pPr marL="0" indent="0">
              <a:buNone/>
              <a:defRPr sz="1800" b="0" i="0">
                <a:solidFill>
                  <a:schemeClr val="accent5"/>
                </a:solidFill>
                <a:latin typeface="Roboto" panose="02000000000000000000" pitchFamily="2" charset="0"/>
              </a:defRPr>
            </a:lvl1pPr>
          </a:lstStyle>
          <a:p>
            <a:pPr lvl="0"/>
            <a:endParaRPr lang="en-US" dirty="0"/>
          </a:p>
        </p:txBody>
      </p:sp>
      <p:sp>
        <p:nvSpPr>
          <p:cNvPr id="16" name="Slide Number Placeholder 15">
            <a:extLst>
              <a:ext uri="{FF2B5EF4-FFF2-40B4-BE49-F238E27FC236}">
                <a16:creationId xmlns:a16="http://schemas.microsoft.com/office/drawing/2014/main" id="{97DD2895-9671-A741-A590-424380A45A75}"/>
              </a:ext>
            </a:extLst>
          </p:cNvPr>
          <p:cNvSpPr>
            <a:spLocks noGrp="1"/>
          </p:cNvSpPr>
          <p:nvPr>
            <p:ph type="sldNum" sz="quarter" idx="17"/>
          </p:nvPr>
        </p:nvSpPr>
        <p:spPr/>
        <p:txBody>
          <a:bodyPr/>
          <a:lstStyle>
            <a:lvl1pPr>
              <a:defRPr b="0" i="0">
                <a:latin typeface="Roboto" panose="02000000000000000000" pitchFamily="2" charset="0"/>
              </a:defRPr>
            </a:lvl1pPr>
          </a:lstStyle>
          <a:p>
            <a:fld id="{2C56D939-76A3-D441-9BC6-50F1E1BBAD77}" type="slidenum">
              <a:rPr lang="en-US" smtClean="0"/>
              <a:pPr/>
              <a:t>‹#›</a:t>
            </a:fld>
            <a:endParaRPr lang="en-US" dirty="0"/>
          </a:p>
        </p:txBody>
      </p:sp>
      <p:sp>
        <p:nvSpPr>
          <p:cNvPr id="11" name="Text Placeholder 3">
            <a:extLst>
              <a:ext uri="{FF2B5EF4-FFF2-40B4-BE49-F238E27FC236}">
                <a16:creationId xmlns:a16="http://schemas.microsoft.com/office/drawing/2014/main" id="{9216288C-DAA9-5B40-8FB3-807174A20D77}"/>
              </a:ext>
            </a:extLst>
          </p:cNvPr>
          <p:cNvSpPr>
            <a:spLocks noGrp="1"/>
          </p:cNvSpPr>
          <p:nvPr>
            <p:ph type="body" sz="quarter" idx="22"/>
          </p:nvPr>
        </p:nvSpPr>
        <p:spPr>
          <a:xfrm>
            <a:off x="299621" y="1621045"/>
            <a:ext cx="5572125" cy="4086225"/>
          </a:xfrm>
        </p:spPr>
        <p:txBody>
          <a:bodyPr/>
          <a:lstStyle>
            <a:lvl1pPr marL="0" indent="0">
              <a:spcBef>
                <a:spcPts val="1800"/>
              </a:spcBef>
              <a:spcAft>
                <a:spcPts val="0"/>
              </a:spcAft>
              <a:buNone/>
              <a:defRPr sz="1800" b="0" i="0">
                <a:solidFill>
                  <a:srgbClr val="000000"/>
                </a:solidFill>
                <a:latin typeface="Roboto" panose="02000000000000000000" pitchFamily="2" charset="0"/>
              </a:defRPr>
            </a:lvl1pPr>
            <a:lvl2pPr>
              <a:defRPr sz="1800" b="0" i="0">
                <a:solidFill>
                  <a:srgbClr val="000000"/>
                </a:solidFill>
                <a:latin typeface="Roboto" panose="02000000000000000000" pitchFamily="2" charset="0"/>
              </a:defRPr>
            </a:lvl2pPr>
            <a:lvl3pPr>
              <a:defRPr sz="1800" b="0" i="0">
                <a:solidFill>
                  <a:srgbClr val="000000"/>
                </a:solidFill>
                <a:latin typeface="Roboto" panose="02000000000000000000" pitchFamily="2" charset="0"/>
              </a:defRPr>
            </a:lvl3pPr>
            <a:lvl4pPr>
              <a:defRPr sz="1800" b="0" i="0">
                <a:solidFill>
                  <a:srgbClr val="000000"/>
                </a:solidFill>
                <a:latin typeface="Roboto" panose="02000000000000000000" pitchFamily="2" charset="0"/>
              </a:defRPr>
            </a:lvl4pPr>
            <a:lvl5pPr>
              <a:defRPr sz="1800" b="0" i="0">
                <a:solidFill>
                  <a:srgbClr val="000000"/>
                </a:solidFill>
                <a:latin typeface="Roboto" panose="020000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7213297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FRS-Sustainability-Title Slide-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Sustainability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8" name="Picture 7">
            <a:extLst>
              <a:ext uri="{FF2B5EF4-FFF2-40B4-BE49-F238E27FC236}">
                <a16:creationId xmlns:a16="http://schemas.microsoft.com/office/drawing/2014/main" id="{69BAAFD9-C942-A097-87BB-7680910DDD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68300"/>
            <a:ext cx="2077111" cy="640983"/>
          </a:xfrm>
          <a:prstGeom prst="rect">
            <a:avLst/>
          </a:prstGeom>
        </p:spPr>
      </p:pic>
      <p:pic>
        <p:nvPicPr>
          <p:cNvPr id="2" name="Picture 1">
            <a:extLst>
              <a:ext uri="{FF2B5EF4-FFF2-40B4-BE49-F238E27FC236}">
                <a16:creationId xmlns:a16="http://schemas.microsoft.com/office/drawing/2014/main" id="{C84C09C6-DBF7-F106-94E3-F739057AE48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245990937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ustainability-Title Slid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Text Placeholder 17">
            <a:extLst>
              <a:ext uri="{FF2B5EF4-FFF2-40B4-BE49-F238E27FC236}">
                <a16:creationId xmlns:a16="http://schemas.microsoft.com/office/drawing/2014/main" id="{5451A9A7-51AC-89C1-5AB7-E1406C9565B7}"/>
              </a:ext>
            </a:extLst>
          </p:cNvPr>
          <p:cNvSpPr>
            <a:spLocks noGrp="1"/>
          </p:cNvSpPr>
          <p:nvPr>
            <p:ph type="body" sz="quarter" idx="10" hasCustomPrompt="1"/>
          </p:nvPr>
        </p:nvSpPr>
        <p:spPr>
          <a:xfrm>
            <a:off x="1024750" y="2603448"/>
            <a:ext cx="5072400" cy="3263210"/>
          </a:xfrm>
          <a:prstGeom prst="rect">
            <a:avLst/>
          </a:prstGeom>
        </p:spPr>
        <p:txBody>
          <a:bodyPr lIns="0" tIns="0" rIns="0" bIns="0"/>
          <a:lstStyle>
            <a:lvl1pPr>
              <a:spcBef>
                <a:spcPts val="0"/>
              </a:spcBef>
              <a:defRPr>
                <a:solidFill>
                  <a:schemeClr val="tx1"/>
                </a:solidFill>
              </a:defRPr>
            </a:lvl1pPr>
          </a:lstStyle>
          <a:p>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IFRS Sustainability </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14" name="Text Placeholder 24">
            <a:extLst>
              <a:ext uri="{FF2B5EF4-FFF2-40B4-BE49-F238E27FC236}">
                <a16:creationId xmlns:a16="http://schemas.microsoft.com/office/drawing/2014/main" id="{D6C7A500-B495-0E32-18F8-04E6155C144B}"/>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solidFill>
                  <a:schemeClr val="tx1"/>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9" name="Picture 8">
            <a:extLst>
              <a:ext uri="{FF2B5EF4-FFF2-40B4-BE49-F238E27FC236}">
                <a16:creationId xmlns:a16="http://schemas.microsoft.com/office/drawing/2014/main" id="{4193832A-5284-1FEE-41D3-A62414A922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68300"/>
            <a:ext cx="2077111" cy="640983"/>
          </a:xfrm>
          <a:prstGeom prst="rect">
            <a:avLst/>
          </a:prstGeom>
        </p:spPr>
      </p:pic>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2870909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10" Type="http://schemas.openxmlformats.org/officeDocument/2006/relationships/slideLayout" Target="../slideLayouts/slideLayout107.xml"/><Relationship Id="rId19" Type="http://schemas.openxmlformats.org/officeDocument/2006/relationships/theme" Target="../theme/theme10.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heme" Target="../theme/theme6.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9.svg"/><Relationship Id="rId5" Type="http://schemas.openxmlformats.org/officeDocument/2006/relationships/slideLayout" Target="../slideLayouts/slideLayout71.xml"/><Relationship Id="rId10" Type="http://schemas.openxmlformats.org/officeDocument/2006/relationships/image" Target="../media/image8.png"/><Relationship Id="rId4" Type="http://schemas.openxmlformats.org/officeDocument/2006/relationships/slideLayout" Target="../slideLayouts/slideLayout70.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8.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9.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DFE3BCD-6020-87CA-C4EF-D03D0E302646}"/>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52DDA0A-C0C5-4E83-AB8B-01DAC34C2EF2}" type="datetime1">
              <a:rPr lang="ko-KR" altLang="en-US"/>
              <a:pPr>
                <a:defRPr/>
              </a:pPr>
              <a:t>2022-11-18</a:t>
            </a:fld>
            <a:endParaRPr lang="en-US"/>
          </a:p>
        </p:txBody>
      </p:sp>
      <p:sp>
        <p:nvSpPr>
          <p:cNvPr id="5" name="Footer Placeholder 4">
            <a:extLst>
              <a:ext uri="{FF2B5EF4-FFF2-40B4-BE49-F238E27FC236}">
                <a16:creationId xmlns:a16="http://schemas.microsoft.com/office/drawing/2014/main" id="{F8FC378F-3295-5705-CD0B-0B38CBE48AB5}"/>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6035D39-7286-F69E-9AD9-BF91EA23DBF8}"/>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DB7AB0C-1780-4558-BE9A-98DF9B1E895B}" type="slidenum">
              <a:rPr lang="en-US" altLang="ko-Kore-KR"/>
              <a:pPr>
                <a:defRPr/>
              </a:pPr>
              <a:t>‹#›</a:t>
            </a:fld>
            <a:endParaRPr lang="en-US" altLang="ko-Kore-KR"/>
          </a:p>
        </p:txBody>
      </p:sp>
      <p:pic>
        <p:nvPicPr>
          <p:cNvPr id="1029" name="Picture 6" descr="cover4_green.jpg">
            <a:extLst>
              <a:ext uri="{FF2B5EF4-FFF2-40B4-BE49-F238E27FC236}">
                <a16:creationId xmlns:a16="http://schemas.microsoft.com/office/drawing/2014/main" id="{76D9A4F3-D754-4A73-02D9-2AB1804C6805}"/>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04800" y="3175"/>
            <a:ext cx="118872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175254"/>
      </p:ext>
    </p:extLst>
  </p:cSld>
  <p:clrMap bg1="lt1" tx1="dk1" bg2="lt2" tx2="dk2" accent1="accent1" accent2="accent2" accent3="accent3" accent4="accent4" accent5="accent5" accent6="accent6" hlink="hlink" folHlink="folHlink"/>
  <p:sldLayoutIdLst>
    <p:sldLayoutId id="2147484614" r:id="rId1"/>
    <p:sldLayoutId id="2147484615" r:id="rId2"/>
    <p:sldLayoutId id="2147484616" r:id="rId3"/>
    <p:sldLayoutId id="2147484617" r:id="rId4"/>
    <p:sldLayoutId id="2147484618" r:id="rId5"/>
    <p:sldLayoutId id="2147484619" r:id="rId6"/>
    <p:sldLayoutId id="2147484620" r:id="rId7"/>
    <p:sldLayoutId id="2147484621" r:id="rId8"/>
    <p:sldLayoutId id="2147484622" r:id="rId9"/>
    <p:sldLayoutId id="2147484623" r:id="rId10"/>
    <p:sldLayoutId id="2147484624" r:id="rId11"/>
    <p:sldLayoutId id="2147484625" r:id="rId12"/>
    <p:sldLayoutId id="2147484626" r:id="rId13"/>
    <p:sldLayoutId id="2147484627" r:id="rId14"/>
    <p:sldLayoutId id="2147484628" r:id="rId15"/>
    <p:sldLayoutId id="2147484629" r:id="rId16"/>
    <p:sldLayoutId id="2147484630" r:id="rId17"/>
    <p:sldLayoutId id="2147484631" r:id="rId18"/>
  </p:sldLayoutIdLst>
  <p:hf hdr="0" dt="0"/>
  <p:txStyles>
    <p:titleStyle>
      <a:lvl1pPr algn="l" defTabSz="914400" rtl="0" eaLnBrk="1" latinLnBrk="0" hangingPunct="1">
        <a:lnSpc>
          <a:spcPct val="100000"/>
        </a:lnSpc>
        <a:spcBef>
          <a:spcPct val="0"/>
        </a:spcBef>
        <a:buNone/>
        <a:defRPr sz="333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2" descr="inside_green.jpg">
            <a:extLst>
              <a:ext uri="{FF2B5EF4-FFF2-40B4-BE49-F238E27FC236}">
                <a16:creationId xmlns:a16="http://schemas.microsoft.com/office/drawing/2014/main" id="{93B8B847-B363-A874-C16E-79BBFE095329}"/>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589"/>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88" r:id="rId1"/>
    <p:sldLayoutId id="2147484489" r:id="rId2"/>
    <p:sldLayoutId id="2147484490" r:id="rId3"/>
    <p:sldLayoutId id="2147484491" r:id="rId4"/>
    <p:sldLayoutId id="2147484492" r:id="rId5"/>
    <p:sldLayoutId id="2147484493" r:id="rId6"/>
    <p:sldLayoutId id="2147484494" r:id="rId7"/>
    <p:sldLayoutId id="2147484495" r:id="rId8"/>
    <p:sldLayoutId id="2147484496" r:id="rId9"/>
    <p:sldLayoutId id="2147484497" r:id="rId10"/>
    <p:sldLayoutId id="2147484498"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2BD1E10-BD9E-D4EC-85C7-B82859882055}"/>
              </a:ext>
            </a:extLst>
          </p:cNvPr>
          <p:cNvCxnSpPr/>
          <p:nvPr userDrawn="1"/>
        </p:nvCxnSpPr>
        <p:spPr>
          <a:xfrm>
            <a:off x="406400" y="304800"/>
            <a:ext cx="11379200" cy="1588"/>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5603" name="Picture 13" descr="footer.jpg">
            <a:extLst>
              <a:ext uri="{FF2B5EF4-FFF2-40B4-BE49-F238E27FC236}">
                <a16:creationId xmlns:a16="http://schemas.microsoft.com/office/drawing/2014/main" id="{893F9459-D5CF-7EB4-01ED-724B9DD06092}"/>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170038"/>
            <a:ext cx="8915400" cy="68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99" r:id="rId1"/>
    <p:sldLayoutId id="2147484500" r:id="rId2"/>
    <p:sldLayoutId id="2147484501" r:id="rId3"/>
    <p:sldLayoutId id="2147484502" r:id="rId4"/>
    <p:sldLayoutId id="2147484503" r:id="rId5"/>
    <p:sldLayoutId id="2147484504" r:id="rId6"/>
    <p:sldLayoutId id="2147484505" r:id="rId7"/>
    <p:sldLayoutId id="2147484506" r:id="rId8"/>
    <p:sldLayoutId id="2147484507" r:id="rId9"/>
    <p:sldLayoutId id="2147484508" r:id="rId10"/>
    <p:sldLayoutId id="214748450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10" r:id="rId1"/>
    <p:sldLayoutId id="2147484511" r:id="rId2"/>
    <p:sldLayoutId id="2147484512" r:id="rId3"/>
    <p:sldLayoutId id="2147484513" r:id="rId4"/>
    <p:sldLayoutId id="2147484514" r:id="rId5"/>
    <p:sldLayoutId id="2147484515" r:id="rId6"/>
    <p:sldLayoutId id="2147484516" r:id="rId7"/>
    <p:sldLayoutId id="2147484517" r:id="rId8"/>
    <p:sldLayoutId id="2147484518" r:id="rId9"/>
    <p:sldLayoutId id="2147484519" r:id="rId10"/>
    <p:sldLayoutId id="214748452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94034DB-4284-7D48-A0DC-05056130A848}"/>
              </a:ext>
            </a:extLst>
          </p:cNvPr>
          <p:cNvCxnSpPr/>
          <p:nvPr userDrawn="1"/>
        </p:nvCxnSpPr>
        <p:spPr>
          <a:xfrm>
            <a:off x="457200" y="457200"/>
            <a:ext cx="112776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5603" name="Picture 13">
            <a:extLst>
              <a:ext uri="{FF2B5EF4-FFF2-40B4-BE49-F238E27FC236}">
                <a16:creationId xmlns:a16="http://schemas.microsoft.com/office/drawing/2014/main" id="{49ADBAD9-030C-EC3B-5702-A5A8D1B1CA08}"/>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5638800"/>
            <a:ext cx="12192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3880556"/>
      </p:ext>
    </p:extLst>
  </p:cSld>
  <p:clrMap bg1="lt1" tx1="dk1" bg2="lt2" tx2="dk2" accent1="accent1" accent2="accent2" accent3="accent3" accent4="accent4" accent5="accent5" accent6="accent6" hlink="hlink" folHlink="folHlink"/>
  <p:sldLayoutIdLst>
    <p:sldLayoutId id="2147484522" r:id="rId1"/>
    <p:sldLayoutId id="2147484523" r:id="rId2"/>
    <p:sldLayoutId id="2147484524" r:id="rId3"/>
    <p:sldLayoutId id="2147484525" r:id="rId4"/>
    <p:sldLayoutId id="2147484526" r:id="rId5"/>
    <p:sldLayoutId id="2147484527" r:id="rId6"/>
    <p:sldLayoutId id="2147484528" r:id="rId7"/>
    <p:sldLayoutId id="2147484529" r:id="rId8"/>
    <p:sldLayoutId id="2147484530" r:id="rId9"/>
    <p:sldLayoutId id="2147484531" r:id="rId10"/>
    <p:sldLayoutId id="2147484532" r:id="rId11"/>
    <p:sldLayoutId id="214748457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BA3A62-95E9-BF4D-A9EA-35F3764428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DCED591A-0784-114F-918F-0A89BEF496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27F46E61-2A67-B24D-B1C7-C7F7BE344F85}"/>
              </a:ext>
            </a:extLst>
          </p:cNvPr>
          <p:cNvSpPr>
            <a:spLocks noGrp="1"/>
          </p:cNvSpPr>
          <p:nvPr>
            <p:ph type="sldNum" sz="quarter" idx="4"/>
          </p:nvPr>
        </p:nvSpPr>
        <p:spPr>
          <a:xfrm>
            <a:off x="282294" y="6450012"/>
            <a:ext cx="814139" cy="365125"/>
          </a:xfrm>
          <a:prstGeom prst="rect">
            <a:avLst/>
          </a:prstGeom>
        </p:spPr>
        <p:txBody>
          <a:bodyPr vert="horz" lIns="91440" tIns="45720" rIns="91440" bIns="45720" rtlCol="0" anchor="t"/>
          <a:lstStyle>
            <a:lvl1pPr algn="l">
              <a:defRPr sz="1100" b="0" i="0">
                <a:solidFill>
                  <a:schemeClr val="tx1"/>
                </a:solidFill>
                <a:latin typeface="Roboto" panose="02000000000000000000" pitchFamily="2" charset="0"/>
              </a:defRPr>
            </a:lvl1pPr>
          </a:lstStyle>
          <a:p>
            <a:fld id="{2C56D939-76A3-D441-9BC6-50F1E1BBAD77}" type="slidenum">
              <a:rPr lang="en-US" smtClean="0"/>
              <a:pPr/>
              <a:t>‹#›</a:t>
            </a:fld>
            <a:endParaRPr lang="en-US" dirty="0"/>
          </a:p>
        </p:txBody>
      </p:sp>
    </p:spTree>
    <p:extLst>
      <p:ext uri="{BB962C8B-B14F-4D97-AF65-F5344CB8AC3E}">
        <p14:creationId xmlns:p14="http://schemas.microsoft.com/office/powerpoint/2010/main" val="4223898377"/>
      </p:ext>
    </p:extLst>
  </p:cSld>
  <p:clrMap bg1="lt1" tx1="dk1" bg2="lt2" tx2="dk2" accent1="accent1" accent2="accent2" accent3="accent3" accent4="accent4" accent5="accent5" accent6="accent6" hlink="hlink" folHlink="folHlink"/>
  <p:sldLayoutIdLst>
    <p:sldLayoutId id="2147484556" r:id="rId1"/>
    <p:sldLayoutId id="2147484557" r:id="rId2"/>
    <p:sldLayoutId id="2147484558" r:id="rId3"/>
    <p:sldLayoutId id="2147484559" r:id="rId4"/>
    <p:sldLayoutId id="2147484560" r:id="rId5"/>
    <p:sldLayoutId id="2147484561" r:id="rId6"/>
    <p:sldLayoutId id="2147484562" r:id="rId7"/>
    <p:sldLayoutId id="2147484563" r:id="rId8"/>
    <p:sldLayoutId id="2147484564" r:id="rId9"/>
    <p:sldLayoutId id="2147484565" r:id="rId10"/>
  </p:sldLayoutIdLst>
  <p:hf hdr="0"/>
  <p:txStyles>
    <p:titleStyle>
      <a:lvl1pPr algn="l" defTabSz="914400" rtl="0" eaLnBrk="1" latinLnBrk="0" hangingPunct="1">
        <a:lnSpc>
          <a:spcPct val="100000"/>
        </a:lnSpc>
        <a:spcBef>
          <a:spcPct val="0"/>
        </a:spcBef>
        <a:buNone/>
        <a:defRPr sz="4400" b="0" i="0" kern="1200">
          <a:solidFill>
            <a:schemeClr val="tx1"/>
          </a:solidFill>
          <a:latin typeface="Roboto" panose="02000000000000000000" pitchFamily="2" charset="0"/>
          <a:ea typeface="+mj-ea"/>
          <a:cs typeface="+mj-cs"/>
        </a:defRPr>
      </a:lvl1pPr>
    </p:titleStyle>
    <p:bodyStyle>
      <a:lvl1pPr marL="0" indent="0" algn="l" defTabSz="914400" rtl="0" eaLnBrk="1" latinLnBrk="0" hangingPunct="1">
        <a:lnSpc>
          <a:spcPct val="100000"/>
        </a:lnSpc>
        <a:spcBef>
          <a:spcPts val="1800"/>
        </a:spcBef>
        <a:buFont typeface="Arial" panose="020B0604020202020204" pitchFamily="34" charset="0"/>
        <a:buNone/>
        <a:defRPr sz="1800" b="0" i="0" kern="1200">
          <a:solidFill>
            <a:srgbClr val="000000"/>
          </a:solidFill>
          <a:latin typeface="Roboto" panose="02000000000000000000"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b="0" i="0" kern="1200">
          <a:solidFill>
            <a:srgbClr val="000000"/>
          </a:solidFill>
          <a:latin typeface="Roboto" panose="02000000000000000000"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b="0" i="0" kern="1200">
          <a:solidFill>
            <a:srgbClr val="000000"/>
          </a:solidFill>
          <a:latin typeface="Roboto" panose="02000000000000000000"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rgbClr val="000000"/>
          </a:solidFill>
          <a:latin typeface="Roboto" panose="02000000000000000000"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rgbClr val="000000"/>
          </a:solidFill>
          <a:latin typeface="Roboto"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178">
          <p15:clr>
            <a:srgbClr val="F26B43"/>
          </p15:clr>
        </p15:guide>
        <p15:guide id="4" pos="234">
          <p15:clr>
            <a:srgbClr val="F26B43"/>
          </p15:clr>
        </p15:guide>
        <p15:guide id="5" pos="7446">
          <p15:clr>
            <a:srgbClr val="F26B43"/>
          </p15:clr>
        </p15:guide>
        <p15:guide id="6" orient="horz" pos="754">
          <p15:clr>
            <a:srgbClr val="F26B43"/>
          </p15:clr>
        </p15:guide>
        <p15:guide id="7" orient="horz" pos="23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28600"/>
            <a:ext cx="109728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609600" y="1143000"/>
            <a:ext cx="109728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609601" y="6400800"/>
            <a:ext cx="9838267" cy="1588"/>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0" name="Picture 6">
            <a:extLst>
              <a:ext uri="{FF2B5EF4-FFF2-40B4-BE49-F238E27FC236}">
                <a16:creationId xmlns:a16="http://schemas.microsoft.com/office/drawing/2014/main" id="{3D6E7258-EE22-45FF-978B-7F5F437D324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bwMode="auto">
          <a:xfrm>
            <a:off x="10854644" y="6131559"/>
            <a:ext cx="723144" cy="546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Date Placeholder 3">
            <a:extLst>
              <a:ext uri="{FF2B5EF4-FFF2-40B4-BE49-F238E27FC236}">
                <a16:creationId xmlns:a16="http://schemas.microsoft.com/office/drawing/2014/main" id="{B8D37A5F-09DF-42FE-A813-2CA680EA9CE0}"/>
              </a:ext>
            </a:extLst>
          </p:cNvPr>
          <p:cNvSpPr>
            <a:spLocks noGrp="1"/>
          </p:cNvSpPr>
          <p:nvPr>
            <p:ph type="dt" sz="half" idx="2"/>
          </p:nvPr>
        </p:nvSpPr>
        <p:spPr>
          <a:xfrm>
            <a:off x="4817486" y="6464300"/>
            <a:ext cx="1621367" cy="228600"/>
          </a:xfrm>
          <a:prstGeom prst="rect">
            <a:avLst/>
          </a:prstGeom>
        </p:spPr>
        <p:txBody>
          <a:bodyPr vert="horz" lIns="0" tIns="0" rIns="0" bIns="0" rtlCol="0" anchor="t" anchorCtr="0"/>
          <a:lstStyle>
            <a:lvl1pPr algn="ctr" fontAlgn="auto">
              <a:spcBef>
                <a:spcPts val="0"/>
              </a:spcBef>
              <a:spcAft>
                <a:spcPts val="0"/>
              </a:spcAft>
              <a:defRPr sz="800" cap="all" dirty="0">
                <a:solidFill>
                  <a:schemeClr val="tx1"/>
                </a:solidFill>
                <a:latin typeface="Source Sans Pro" panose="020B0503030403020204" pitchFamily="34" charset="0"/>
                <a:ea typeface="+mn-ea"/>
              </a:defRPr>
            </a:lvl1pPr>
          </a:lstStyle>
          <a:p>
            <a:pPr>
              <a:defRPr/>
            </a:pPr>
            <a:fld id="{61CB31D6-520E-4873-A406-B46B8BC5F69C}" type="datetime1">
              <a:rPr lang="en-US" smtClean="0"/>
              <a:t>11/18/2022</a:t>
            </a:fld>
            <a:endParaRPr lang="en-US" dirty="0"/>
          </a:p>
        </p:txBody>
      </p:sp>
      <p:sp>
        <p:nvSpPr>
          <p:cNvPr id="12" name="Footer Placeholder 4">
            <a:extLst>
              <a:ext uri="{FF2B5EF4-FFF2-40B4-BE49-F238E27FC236}">
                <a16:creationId xmlns:a16="http://schemas.microsoft.com/office/drawing/2014/main" id="{39E0D1A2-25A7-4C29-BF33-806E0787C3B9}"/>
              </a:ext>
            </a:extLst>
          </p:cNvPr>
          <p:cNvSpPr>
            <a:spLocks noGrp="1"/>
          </p:cNvSpPr>
          <p:nvPr>
            <p:ph type="ftr" sz="quarter" idx="3"/>
          </p:nvPr>
        </p:nvSpPr>
        <p:spPr>
          <a:xfrm>
            <a:off x="9530079" y="6464300"/>
            <a:ext cx="917788" cy="228600"/>
          </a:xfrm>
          <a:prstGeom prst="rect">
            <a:avLst/>
          </a:prstGeom>
        </p:spPr>
        <p:txBody>
          <a:bodyPr vert="horz" lIns="0" tIns="0" rIns="0" bIns="0" rtlCol="0" anchor="t" anchorCtr="0"/>
          <a:lstStyle>
            <a:lvl1pPr algn="r" fontAlgn="auto">
              <a:spcBef>
                <a:spcPts val="0"/>
              </a:spcBef>
              <a:spcAft>
                <a:spcPts val="0"/>
              </a:spcAft>
              <a:defRPr sz="800" cap="all" dirty="0">
                <a:solidFill>
                  <a:schemeClr val="tx1"/>
                </a:solidFill>
                <a:latin typeface="Source Sans Pro" panose="020B0503030403020204" pitchFamily="34" charset="0"/>
                <a:ea typeface="+mn-ea"/>
              </a:defRPr>
            </a:lvl1pPr>
          </a:lstStyle>
          <a:p>
            <a:pPr>
              <a:defRPr/>
            </a:pPr>
            <a:r>
              <a:rPr lang="de-DE"/>
              <a:t>© SASB</a:t>
            </a:r>
          </a:p>
        </p:txBody>
      </p:sp>
      <p:sp>
        <p:nvSpPr>
          <p:cNvPr id="13" name="Slide Number Placeholder 5">
            <a:extLst>
              <a:ext uri="{FF2B5EF4-FFF2-40B4-BE49-F238E27FC236}">
                <a16:creationId xmlns:a16="http://schemas.microsoft.com/office/drawing/2014/main" id="{4900B4C9-A903-42A7-B14D-A8DA5E9E3BA1}"/>
              </a:ext>
            </a:extLst>
          </p:cNvPr>
          <p:cNvSpPr>
            <a:spLocks noGrp="1"/>
          </p:cNvSpPr>
          <p:nvPr>
            <p:ph type="sldNum" sz="quarter" idx="4"/>
          </p:nvPr>
        </p:nvSpPr>
        <p:spPr>
          <a:xfrm>
            <a:off x="609602" y="6464300"/>
            <a:ext cx="402167" cy="228600"/>
          </a:xfrm>
          <a:prstGeom prst="rect">
            <a:avLst/>
          </a:prstGeom>
        </p:spPr>
        <p:txBody>
          <a:bodyPr vert="horz" wrap="square" lIns="0" tIns="0" rIns="0" bIns="0" numCol="1" anchor="t" anchorCtr="0" compatLnSpc="1">
            <a:prstTxWarp prst="textNoShape">
              <a:avLst/>
            </a:prstTxWarp>
          </a:bodyPr>
          <a:lstStyle>
            <a:lvl1pPr>
              <a:defRPr sz="800">
                <a:latin typeface="Source Sans Pro" panose="020B0503030403020204" pitchFamily="34" charset="0"/>
              </a:defRPr>
            </a:lvl1pPr>
          </a:lstStyle>
          <a:p>
            <a:fld id="{6B1A2200-0D14-442A-9019-362A45E8CD53}" type="slidenum">
              <a:rPr lang="en-US" smtClean="0"/>
              <a:pPr/>
              <a:t>‹#›</a:t>
            </a:fld>
            <a:endParaRPr lang="en-US" dirty="0"/>
          </a:p>
        </p:txBody>
      </p:sp>
    </p:spTree>
    <p:extLst>
      <p:ext uri="{BB962C8B-B14F-4D97-AF65-F5344CB8AC3E}">
        <p14:creationId xmlns:p14="http://schemas.microsoft.com/office/powerpoint/2010/main" val="339654114"/>
      </p:ext>
    </p:extLst>
  </p:cSld>
  <p:clrMap bg1="lt1" tx1="dk1" bg2="lt2" tx2="dk2" accent1="accent1" accent2="accent2" accent3="accent3" accent4="accent4" accent5="accent5" accent6="accent6" hlink="hlink" folHlink="folHlink"/>
  <p:sldLayoutIdLst>
    <p:sldLayoutId id="2147484580" r:id="rId1"/>
    <p:sldLayoutId id="2147484581" r:id="rId2"/>
    <p:sldLayoutId id="2147484582" r:id="rId3"/>
    <p:sldLayoutId id="2147484583" r:id="rId4"/>
    <p:sldLayoutId id="2147484584" r:id="rId5"/>
    <p:sldLayoutId id="2147484585" r:id="rId6"/>
    <p:sldLayoutId id="2147484586" r:id="rId7"/>
    <p:sldLayoutId id="2147484587" r:id="rId8"/>
  </p:sldLayoutIdLst>
  <p:hf hdr="0"/>
  <p:txStyles>
    <p:titleStyle>
      <a:lvl1pPr algn="l" defTabSz="342900" rtl="0" eaLnBrk="1" fontAlgn="base" hangingPunct="1">
        <a:lnSpc>
          <a:spcPct val="100000"/>
        </a:lnSpc>
        <a:spcBef>
          <a:spcPct val="0"/>
        </a:spcBef>
        <a:spcAft>
          <a:spcPct val="0"/>
        </a:spcAft>
        <a:defRPr sz="2000" b="1" kern="1200">
          <a:solidFill>
            <a:schemeClr val="bg2"/>
          </a:solidFill>
          <a:latin typeface="Source Sans Pro" panose="020B0503030403020204" pitchFamily="34" charset="0"/>
          <a:ea typeface="ＭＳ Ｐゴシック" pitchFamily="-106" charset="-128"/>
          <a:cs typeface="+mj-cs"/>
        </a:defRPr>
      </a:lvl1pPr>
      <a:lvl2pPr algn="l" defTabSz="342900" rtl="0" eaLnBrk="1" fontAlgn="base" hangingPunct="1">
        <a:lnSpc>
          <a:spcPts val="1950"/>
        </a:lnSpc>
        <a:spcBef>
          <a:spcPct val="0"/>
        </a:spcBef>
        <a:spcAft>
          <a:spcPct val="0"/>
        </a:spcAft>
        <a:defRPr sz="1800" b="1">
          <a:solidFill>
            <a:schemeClr val="bg2"/>
          </a:solidFill>
          <a:latin typeface="Arial" charset="0"/>
          <a:ea typeface="ＭＳ Ｐゴシック" pitchFamily="-106" charset="-128"/>
        </a:defRPr>
      </a:lvl2pPr>
      <a:lvl3pPr algn="l" defTabSz="342900" rtl="0" eaLnBrk="1" fontAlgn="base" hangingPunct="1">
        <a:lnSpc>
          <a:spcPts val="1950"/>
        </a:lnSpc>
        <a:spcBef>
          <a:spcPct val="0"/>
        </a:spcBef>
        <a:spcAft>
          <a:spcPct val="0"/>
        </a:spcAft>
        <a:defRPr sz="1800" b="1">
          <a:solidFill>
            <a:schemeClr val="bg2"/>
          </a:solidFill>
          <a:latin typeface="Arial" charset="0"/>
          <a:ea typeface="ＭＳ Ｐゴシック" pitchFamily="-106" charset="-128"/>
        </a:defRPr>
      </a:lvl3pPr>
      <a:lvl4pPr algn="l" defTabSz="342900" rtl="0" eaLnBrk="1" fontAlgn="base" hangingPunct="1">
        <a:lnSpc>
          <a:spcPts val="1950"/>
        </a:lnSpc>
        <a:spcBef>
          <a:spcPct val="0"/>
        </a:spcBef>
        <a:spcAft>
          <a:spcPct val="0"/>
        </a:spcAft>
        <a:defRPr sz="1800" b="1">
          <a:solidFill>
            <a:schemeClr val="bg2"/>
          </a:solidFill>
          <a:latin typeface="Arial" charset="0"/>
          <a:ea typeface="ＭＳ Ｐゴシック" pitchFamily="-106" charset="-128"/>
        </a:defRPr>
      </a:lvl4pPr>
      <a:lvl5pPr algn="l" defTabSz="342900" rtl="0" eaLnBrk="1" fontAlgn="base" hangingPunct="1">
        <a:lnSpc>
          <a:spcPts val="1950"/>
        </a:lnSpc>
        <a:spcBef>
          <a:spcPct val="0"/>
        </a:spcBef>
        <a:spcAft>
          <a:spcPct val="0"/>
        </a:spcAft>
        <a:defRPr sz="1800" b="1">
          <a:solidFill>
            <a:schemeClr val="bg2"/>
          </a:solidFill>
          <a:latin typeface="Arial" charset="0"/>
          <a:ea typeface="ＭＳ Ｐゴシック" pitchFamily="-106" charset="-128"/>
        </a:defRPr>
      </a:lvl5pPr>
      <a:lvl6pPr marL="342900" algn="l" defTabSz="342900" rtl="0" eaLnBrk="1" fontAlgn="base" hangingPunct="1">
        <a:lnSpc>
          <a:spcPts val="1950"/>
        </a:lnSpc>
        <a:spcBef>
          <a:spcPct val="0"/>
        </a:spcBef>
        <a:spcAft>
          <a:spcPct val="0"/>
        </a:spcAft>
        <a:defRPr sz="1800" b="1">
          <a:solidFill>
            <a:schemeClr val="bg2"/>
          </a:solidFill>
          <a:latin typeface="Arial" charset="0"/>
          <a:ea typeface="ＭＳ Ｐゴシック" pitchFamily="-106" charset="-128"/>
        </a:defRPr>
      </a:lvl6pPr>
      <a:lvl7pPr marL="685800" algn="l" defTabSz="342900" rtl="0" eaLnBrk="1" fontAlgn="base" hangingPunct="1">
        <a:lnSpc>
          <a:spcPts val="1950"/>
        </a:lnSpc>
        <a:spcBef>
          <a:spcPct val="0"/>
        </a:spcBef>
        <a:spcAft>
          <a:spcPct val="0"/>
        </a:spcAft>
        <a:defRPr sz="1800" b="1">
          <a:solidFill>
            <a:schemeClr val="bg2"/>
          </a:solidFill>
          <a:latin typeface="Arial" charset="0"/>
          <a:ea typeface="ＭＳ Ｐゴシック" pitchFamily="-106" charset="-128"/>
        </a:defRPr>
      </a:lvl7pPr>
      <a:lvl8pPr marL="1028700" algn="l" defTabSz="342900" rtl="0" eaLnBrk="1" fontAlgn="base" hangingPunct="1">
        <a:lnSpc>
          <a:spcPts val="1950"/>
        </a:lnSpc>
        <a:spcBef>
          <a:spcPct val="0"/>
        </a:spcBef>
        <a:spcAft>
          <a:spcPct val="0"/>
        </a:spcAft>
        <a:defRPr sz="1800" b="1">
          <a:solidFill>
            <a:schemeClr val="bg2"/>
          </a:solidFill>
          <a:latin typeface="Arial" charset="0"/>
          <a:ea typeface="ＭＳ Ｐゴシック" pitchFamily="-106" charset="-128"/>
        </a:defRPr>
      </a:lvl8pPr>
      <a:lvl9pPr marL="1371600" algn="l" defTabSz="342900" rtl="0" eaLnBrk="1" fontAlgn="base" hangingPunct="1">
        <a:lnSpc>
          <a:spcPts val="1950"/>
        </a:lnSpc>
        <a:spcBef>
          <a:spcPct val="0"/>
        </a:spcBef>
        <a:spcAft>
          <a:spcPct val="0"/>
        </a:spcAft>
        <a:defRPr sz="1800" b="1">
          <a:solidFill>
            <a:schemeClr val="bg2"/>
          </a:solidFill>
          <a:latin typeface="Arial" charset="0"/>
          <a:ea typeface="ＭＳ Ｐゴシック" pitchFamily="-106" charset="-128"/>
        </a:defRPr>
      </a:lvl9pPr>
    </p:titleStyle>
    <p:bodyStyle>
      <a:lvl1pPr algn="l" defTabSz="342900" rtl="0" eaLnBrk="1" fontAlgn="base" hangingPunct="1">
        <a:spcBef>
          <a:spcPct val="0"/>
        </a:spcBef>
        <a:spcAft>
          <a:spcPts val="900"/>
        </a:spcAft>
        <a:defRPr sz="1350" kern="1200">
          <a:solidFill>
            <a:schemeClr val="tx1"/>
          </a:solidFill>
          <a:latin typeface="Source Sans Pro" panose="020B0503030403020204" pitchFamily="34" charset="0"/>
          <a:ea typeface="ＭＳ Ｐゴシック" pitchFamily="-106" charset="-128"/>
          <a:cs typeface="+mn-cs"/>
        </a:defRPr>
      </a:lvl1pPr>
      <a:lvl2pPr marL="171450" indent="-171450" algn="l" defTabSz="342900" rtl="0" eaLnBrk="1" fontAlgn="base" hangingPunct="1">
        <a:spcBef>
          <a:spcPct val="0"/>
        </a:spcBef>
        <a:spcAft>
          <a:spcPts val="900"/>
        </a:spcAft>
        <a:buClr>
          <a:schemeClr val="bg2"/>
        </a:buClr>
        <a:buFont typeface="Wingdings" panose="05000000000000000000" pitchFamily="2" charset="2"/>
        <a:buChar char="§"/>
        <a:defRPr sz="1350" kern="1200">
          <a:solidFill>
            <a:schemeClr val="tx1"/>
          </a:solidFill>
          <a:latin typeface="Source Sans Pro" panose="020B0503030403020204" pitchFamily="34" charset="0"/>
          <a:ea typeface="ＭＳ Ｐゴシック" pitchFamily="-106" charset="-128"/>
          <a:cs typeface="+mn-cs"/>
        </a:defRPr>
      </a:lvl2pPr>
      <a:lvl3pPr marL="342900" indent="-171450" algn="l" defTabSz="342900" rtl="0" eaLnBrk="1" fontAlgn="base" hangingPunct="1">
        <a:spcBef>
          <a:spcPct val="0"/>
        </a:spcBef>
        <a:spcAft>
          <a:spcPts val="900"/>
        </a:spcAft>
        <a:buFont typeface="Wingdings" panose="05000000000000000000" pitchFamily="2" charset="2"/>
        <a:buChar char="§"/>
        <a:defRPr sz="1350" kern="1200">
          <a:solidFill>
            <a:schemeClr val="tx1"/>
          </a:solidFill>
          <a:latin typeface="Source Sans Pro" panose="020B0503030403020204" pitchFamily="34" charset="0"/>
          <a:ea typeface="ＭＳ Ｐゴシック" pitchFamily="-106" charset="-128"/>
          <a:cs typeface="+mn-cs"/>
        </a:defRPr>
      </a:lvl3pPr>
      <a:lvl4pPr marL="514350" indent="-171450" algn="l" defTabSz="342900" rtl="0" eaLnBrk="1" fontAlgn="base" hangingPunct="1">
        <a:spcBef>
          <a:spcPct val="0"/>
        </a:spcBef>
        <a:spcAft>
          <a:spcPts val="900"/>
        </a:spcAft>
        <a:buClr>
          <a:schemeClr val="bg2"/>
        </a:buClr>
        <a:buFont typeface="Arial" panose="020B0604020202020204" pitchFamily="34" charset="0"/>
        <a:buChar char="•"/>
        <a:defRPr sz="1350" kern="1200">
          <a:solidFill>
            <a:schemeClr val="tx1"/>
          </a:solidFill>
          <a:latin typeface="Source Sans Pro" panose="020B0503030403020204" pitchFamily="34" charset="0"/>
          <a:ea typeface="ＭＳ Ｐゴシック" pitchFamily="-106" charset="-128"/>
          <a:cs typeface="+mn-cs"/>
        </a:defRPr>
      </a:lvl4pPr>
      <a:lvl5pPr marL="685800" indent="-171450" algn="l" defTabSz="342900" rtl="0" eaLnBrk="1" fontAlgn="base" hangingPunct="1">
        <a:spcBef>
          <a:spcPct val="0"/>
        </a:spcBef>
        <a:spcAft>
          <a:spcPts val="900"/>
        </a:spcAft>
        <a:buFont typeface="Arial" panose="020B0604020202020204" pitchFamily="34" charset="0"/>
        <a:buChar char="•"/>
        <a:defRPr sz="1350" kern="1200">
          <a:solidFill>
            <a:schemeClr val="tx1"/>
          </a:solidFill>
          <a:latin typeface="Source Sans Pro" panose="020B0503030403020204" pitchFamily="34" charset="0"/>
          <a:ea typeface="ＭＳ Ｐゴシック" pitchFamily="-106"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7A9434-AFD7-4D6B-B6D7-C79DADB05CA4}" type="datetimeFigureOut">
              <a:rPr lang="en-US" smtClean="0"/>
              <a:t>11/18/2022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574F1-0DB5-4011-99BC-64D4FF217A04}" type="slidenum">
              <a:rPr lang="en-US" smtClean="0"/>
              <a:t>‹#›</a:t>
            </a:fld>
            <a:endParaRPr lang="en-US"/>
          </a:p>
        </p:txBody>
      </p:sp>
    </p:spTree>
    <p:extLst>
      <p:ext uri="{BB962C8B-B14F-4D97-AF65-F5344CB8AC3E}">
        <p14:creationId xmlns:p14="http://schemas.microsoft.com/office/powerpoint/2010/main" val="2474528142"/>
      </p:ext>
    </p:extLst>
  </p:cSld>
  <p:clrMap bg1="lt1" tx1="dk1" bg2="lt2" tx2="dk2" accent1="accent1" accent2="accent2" accent3="accent3" accent4="accent4" accent5="accent5" accent6="accent6" hlink="hlink" folHlink="folHlink"/>
  <p:sldLayoutIdLst>
    <p:sldLayoutId id="2147484589" r:id="rId1"/>
    <p:sldLayoutId id="2147484590" r:id="rId2"/>
    <p:sldLayoutId id="2147484591" r:id="rId3"/>
    <p:sldLayoutId id="2147484592" r:id="rId4"/>
    <p:sldLayoutId id="2147484593" r:id="rId5"/>
    <p:sldLayoutId id="2147484594" r:id="rId6"/>
    <p:sldLayoutId id="2147484595" r:id="rId7"/>
    <p:sldLayoutId id="2147484596" r:id="rId8"/>
    <p:sldLayoutId id="2147484597" r:id="rId9"/>
    <p:sldLayoutId id="2147484598" r:id="rId10"/>
    <p:sldLayoutId id="21474845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2BD1E10-BD9E-D4EC-85C7-B82859882055}"/>
              </a:ext>
            </a:extLst>
          </p:cNvPr>
          <p:cNvCxnSpPr/>
          <p:nvPr userDrawn="1"/>
        </p:nvCxnSpPr>
        <p:spPr>
          <a:xfrm>
            <a:off x="406400" y="304800"/>
            <a:ext cx="11379200" cy="1588"/>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5603" name="Picture 13" descr="footer.jpg">
            <a:extLst>
              <a:ext uri="{FF2B5EF4-FFF2-40B4-BE49-F238E27FC236}">
                <a16:creationId xmlns:a16="http://schemas.microsoft.com/office/drawing/2014/main" id="{893F9459-D5CF-7EB4-01ED-724B9DD06092}"/>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170038"/>
            <a:ext cx="8915400" cy="68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4315721"/>
      </p:ext>
    </p:extLst>
  </p:cSld>
  <p:clrMap bg1="lt1" tx1="dk1" bg2="lt2" tx2="dk2" accent1="accent1" accent2="accent2" accent3="accent3" accent4="accent4" accent5="accent5" accent6="accent6" hlink="hlink" folHlink="folHlink"/>
  <p:sldLayoutIdLst>
    <p:sldLayoutId id="2147484601" r:id="rId1"/>
    <p:sldLayoutId id="2147484602" r:id="rId2"/>
    <p:sldLayoutId id="2147484603" r:id="rId3"/>
    <p:sldLayoutId id="2147484604" r:id="rId4"/>
    <p:sldLayoutId id="2147484605" r:id="rId5"/>
    <p:sldLayoutId id="2147484606" r:id="rId6"/>
    <p:sldLayoutId id="2147484607" r:id="rId7"/>
    <p:sldLayoutId id="2147484608" r:id="rId8"/>
    <p:sldLayoutId id="2147484609" r:id="rId9"/>
    <p:sldLayoutId id="2147484610" r:id="rId10"/>
    <p:sldLayoutId id="2147484611" r:id="rId11"/>
    <p:sldLayoutId id="2147484612"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6.xml"/><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8.xml"/><Relationship Id="rId1" Type="http://schemas.openxmlformats.org/officeDocument/2006/relationships/tags" Target="../tags/tag4.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6.png"/><Relationship Id="rId1"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8.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87.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8.png"/><Relationship Id="rId7" Type="http://schemas.openxmlformats.org/officeDocument/2006/relationships/diagramLayout" Target="../diagrams/layout1.xml"/><Relationship Id="rId2" Type="http://schemas.openxmlformats.org/officeDocument/2006/relationships/notesSlide" Target="../notesSlides/notesSlide8.xml"/><Relationship Id="rId1" Type="http://schemas.openxmlformats.org/officeDocument/2006/relationships/slideLayout" Target="../slideLayouts/slideLayout46.xml"/><Relationship Id="rId6" Type="http://schemas.openxmlformats.org/officeDocument/2006/relationships/diagramData" Target="../diagrams/data1.xml"/><Relationship Id="rId5" Type="http://schemas.openxmlformats.org/officeDocument/2006/relationships/hyperlink" Target="https://papers.ssrn.com/sol3/papers.cfm?abstract_id=4167391" TargetMode="External"/><Relationship Id="rId10" Type="http://schemas.microsoft.com/office/2007/relationships/diagramDrawing" Target="../diagrams/drawing1.xml"/><Relationship Id="rId4" Type="http://schemas.openxmlformats.org/officeDocument/2006/relationships/hyperlink" Target="https://ssrn.com/abstract=3928979" TargetMode="External"/><Relationship Id="rId9" Type="http://schemas.openxmlformats.org/officeDocument/2006/relationships/diagramColors" Target="../diagrams/colors1.xml"/></Relationships>
</file>

<file path=ppt/slides/_rels/slide18.xml.rels><?xml version="1.0" encoding="UTF-8" standalone="yes"?>
<Relationships xmlns="http://schemas.openxmlformats.org/package/2006/relationships"><Relationship Id="rId3" Type="http://schemas.openxmlformats.org/officeDocument/2006/relationships/hyperlink" Target="https://papers.ssrn.com/sol3/papers.cfm?abstract_id=4167391" TargetMode="External"/><Relationship Id="rId2" Type="http://schemas.openxmlformats.org/officeDocument/2006/relationships/hyperlink" Target="https://ssrn.com/abstract=3928979" TargetMode="Externa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9.xml"/><Relationship Id="rId1" Type="http://schemas.openxmlformats.org/officeDocument/2006/relationships/slideLayout" Target="../slideLayouts/slideLayout46.xml"/><Relationship Id="rId4" Type="http://schemas.openxmlformats.org/officeDocument/2006/relationships/hyperlink" Target="https://library.senecacollege.ca/c.php?g=20846&amp;p=5173959"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46.xml"/><Relationship Id="rId5" Type="http://schemas.openxmlformats.org/officeDocument/2006/relationships/image" Target="../media/image52.pn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3.png"/><Relationship Id="rId7" Type="http://schemas.openxmlformats.org/officeDocument/2006/relationships/diagramQuickStyle" Target="../diagrams/quickStyle2.xml"/><Relationship Id="rId2" Type="http://schemas.openxmlformats.org/officeDocument/2006/relationships/notesSlide" Target="../notesSlides/notesSlide11.xml"/><Relationship Id="rId1" Type="http://schemas.openxmlformats.org/officeDocument/2006/relationships/slideLayout" Target="../slideLayouts/slideLayout4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54.svg"/><Relationship Id="rId9" Type="http://schemas.microsoft.com/office/2007/relationships/diagramDrawing" Target="../diagrams/drawing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diagramColors" Target="../diagrams/colors3.xml"/><Relationship Id="rId12" Type="http://schemas.openxmlformats.org/officeDocument/2006/relationships/image" Target="../media/image59.png"/><Relationship Id="rId2" Type="http://schemas.openxmlformats.org/officeDocument/2006/relationships/chart" Target="../charts/chart3.xml"/><Relationship Id="rId1" Type="http://schemas.openxmlformats.org/officeDocument/2006/relationships/slideLayout" Target="../slideLayouts/slideLayout46.xml"/><Relationship Id="rId6" Type="http://schemas.openxmlformats.org/officeDocument/2006/relationships/diagramQuickStyle" Target="../diagrams/quickStyle3.xml"/><Relationship Id="rId11" Type="http://schemas.openxmlformats.org/officeDocument/2006/relationships/image" Target="../media/image58.png"/><Relationship Id="rId5" Type="http://schemas.openxmlformats.org/officeDocument/2006/relationships/diagramLayout" Target="../diagrams/layout3.xml"/><Relationship Id="rId10" Type="http://schemas.openxmlformats.org/officeDocument/2006/relationships/image" Target="../media/image57.png"/><Relationship Id="rId4" Type="http://schemas.openxmlformats.org/officeDocument/2006/relationships/diagramData" Target="../diagrams/data3.xml"/><Relationship Id="rId9" Type="http://schemas.openxmlformats.org/officeDocument/2006/relationships/image" Target="../media/image56.png"/><Relationship Id="rId14" Type="http://schemas.openxmlformats.org/officeDocument/2006/relationships/image" Target="../media/image61.svg"/></Relationships>
</file>

<file path=ppt/slides/_rels/slide25.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hyperlink" Target="https://library.senecacollege.ca/c.php?g=20846&amp;p=5173959" TargetMode="External"/><Relationship Id="rId2" Type="http://schemas.openxmlformats.org/officeDocument/2006/relationships/image" Target="../media/image49.jp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45.xml"/><Relationship Id="rId5" Type="http://schemas.openxmlformats.org/officeDocument/2006/relationships/image" Target="../media/image69.svg"/><Relationship Id="rId4" Type="http://schemas.openxmlformats.org/officeDocument/2006/relationships/image" Target="../media/image68.png"/></Relationships>
</file>

<file path=ppt/slides/_rels/slide32.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46.xml"/><Relationship Id="rId5" Type="http://schemas.openxmlformats.org/officeDocument/2006/relationships/image" Target="../media/image73.svg"/><Relationship Id="rId4" Type="http://schemas.openxmlformats.org/officeDocument/2006/relationships/image" Target="../media/image72.png"/></Relationships>
</file>

<file path=ppt/slides/_rels/slide33.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45.xml"/><Relationship Id="rId6" Type="http://schemas.openxmlformats.org/officeDocument/2006/relationships/diagramColors" Target="../diagrams/colors4.xml"/><Relationship Id="rId11" Type="http://schemas.openxmlformats.org/officeDocument/2006/relationships/image" Target="../media/image73.svg"/><Relationship Id="rId5" Type="http://schemas.openxmlformats.org/officeDocument/2006/relationships/diagramQuickStyle" Target="../diagrams/quickStyle4.xml"/><Relationship Id="rId10" Type="http://schemas.openxmlformats.org/officeDocument/2006/relationships/image" Target="../media/image72.png"/><Relationship Id="rId4" Type="http://schemas.openxmlformats.org/officeDocument/2006/relationships/diagramLayout" Target="../diagrams/layout4.xml"/><Relationship Id="rId9" Type="http://schemas.openxmlformats.org/officeDocument/2006/relationships/image" Target="../media/image71.svg"/></Relationships>
</file>

<file path=ppt/slides/_rels/slide34.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svg"/><Relationship Id="rId2" Type="http://schemas.openxmlformats.org/officeDocument/2006/relationships/notesSlide" Target="../notesSlides/notesSlide17.xml"/><Relationship Id="rId1" Type="http://schemas.openxmlformats.org/officeDocument/2006/relationships/slideLayout" Target="../slideLayouts/slideLayout45.xml"/><Relationship Id="rId6" Type="http://schemas.openxmlformats.org/officeDocument/2006/relationships/image" Target="../media/image77.png"/><Relationship Id="rId5" Type="http://schemas.openxmlformats.org/officeDocument/2006/relationships/image" Target="../media/image76.svg"/><Relationship Id="rId4" Type="http://schemas.openxmlformats.org/officeDocument/2006/relationships/image" Target="../media/image7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3" Type="http://schemas.openxmlformats.org/officeDocument/2006/relationships/image" Target="../media/image80.svg"/><Relationship Id="rId7" Type="http://schemas.openxmlformats.org/officeDocument/2006/relationships/image" Target="../media/image84.svg"/><Relationship Id="rId2" Type="http://schemas.openxmlformats.org/officeDocument/2006/relationships/image" Target="../media/image79.png"/><Relationship Id="rId1" Type="http://schemas.openxmlformats.org/officeDocument/2006/relationships/slideLayout" Target="../slideLayouts/slideLayout46.xml"/><Relationship Id="rId6" Type="http://schemas.openxmlformats.org/officeDocument/2006/relationships/image" Target="../media/image83.png"/><Relationship Id="rId5" Type="http://schemas.openxmlformats.org/officeDocument/2006/relationships/image" Target="../media/image82.svg"/><Relationship Id="rId4" Type="http://schemas.openxmlformats.org/officeDocument/2006/relationships/image" Target="../media/image81.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4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0.xml.rels><?xml version="1.0" encoding="UTF-8" standalone="yes"?>
<Relationships xmlns="http://schemas.openxmlformats.org/package/2006/relationships"><Relationship Id="rId3" Type="http://schemas.openxmlformats.org/officeDocument/2006/relationships/hyperlink" Target="mailto:khrystyna.bochkay@ifrs.org" TargetMode="External"/><Relationship Id="rId2" Type="http://schemas.openxmlformats.org/officeDocument/2006/relationships/hyperlink" Target="mailto:kbochkay@bus.miami.edu" TargetMode="Externa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9.png"/><Relationship Id="rId2" Type="http://schemas.openxmlformats.org/officeDocument/2006/relationships/slideLayout" Target="../slideLayouts/slideLayout46.xml"/><Relationship Id="rId1" Type="http://schemas.openxmlformats.org/officeDocument/2006/relationships/tags" Target="../tags/tag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notesSlide" Target="../notesSlides/notesSlide4.xml"/><Relationship Id="rId7" Type="http://schemas.openxmlformats.org/officeDocument/2006/relationships/image" Target="../media/image30.png"/><Relationship Id="rId2" Type="http://schemas.openxmlformats.org/officeDocument/2006/relationships/slideLayout" Target="../slideLayouts/slideLayout46.xml"/><Relationship Id="rId1" Type="http://schemas.openxmlformats.org/officeDocument/2006/relationships/tags" Target="../tags/tag3.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46.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hyperlink" Target="https://www.picpedia.org/highway-signs/r/requirement.html" TargetMode="External"/><Relationship Id="rId2" Type="http://schemas.openxmlformats.org/officeDocument/2006/relationships/image" Target="../media/image39.jp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1FB3CB69-3148-BD59-69B0-5F2C412CAFD9}"/>
              </a:ext>
            </a:extLst>
          </p:cNvPr>
          <p:cNvSpPr>
            <a:spLocks noGrp="1"/>
          </p:cNvSpPr>
          <p:nvPr>
            <p:ph type="ctrTitle"/>
          </p:nvPr>
        </p:nvSpPr>
        <p:spPr bwMode="auto">
          <a:xfrm>
            <a:off x="3886200" y="1905000"/>
            <a:ext cx="7239000" cy="152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3000" b="1" dirty="0">
                <a:solidFill>
                  <a:schemeClr val="bg1"/>
                </a:solidFill>
                <a:latin typeface="Book Antiqua" panose="02040602050305030304" pitchFamily="18" charset="0"/>
              </a:rPr>
              <a:t>Recent Developments in Sustainability Reporting</a:t>
            </a:r>
          </a:p>
        </p:txBody>
      </p:sp>
      <p:sp>
        <p:nvSpPr>
          <p:cNvPr id="51202" name="Subtitle 2">
            <a:extLst>
              <a:ext uri="{FF2B5EF4-FFF2-40B4-BE49-F238E27FC236}">
                <a16:creationId xmlns:a16="http://schemas.microsoft.com/office/drawing/2014/main" id="{E8416D93-4E3B-B36E-C40B-211927E166A2}"/>
              </a:ext>
            </a:extLst>
          </p:cNvPr>
          <p:cNvSpPr txBox="1">
            <a:spLocks/>
          </p:cNvSpPr>
          <p:nvPr/>
        </p:nvSpPr>
        <p:spPr bwMode="auto">
          <a:xfrm>
            <a:off x="5791200" y="3810000"/>
            <a:ext cx="472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20000"/>
              </a:spcBef>
              <a:buFont typeface="Arial" panose="020B0604020202020204" pitchFamily="34" charset="0"/>
              <a:buNone/>
            </a:pPr>
            <a:r>
              <a:rPr lang="en-US" altLang="en-US" dirty="0">
                <a:solidFill>
                  <a:schemeClr val="bg1"/>
                </a:solidFill>
                <a:latin typeface="Book Antiqua" panose="02040602050305030304" pitchFamily="18" charset="0"/>
              </a:rPr>
              <a:t>Khrystyna Bochkay</a:t>
            </a:r>
          </a:p>
          <a:p>
            <a:pPr algn="r" eaLnBrk="1" hangingPunct="1">
              <a:spcBef>
                <a:spcPct val="20000"/>
              </a:spcBef>
              <a:buFont typeface="Arial" panose="020B0604020202020204" pitchFamily="34" charset="0"/>
              <a:buNone/>
            </a:pPr>
            <a:r>
              <a:rPr lang="en-US" altLang="en-US" i="1" dirty="0">
                <a:solidFill>
                  <a:schemeClr val="bg1"/>
                </a:solidFill>
                <a:latin typeface="Book Antiqua" panose="02040602050305030304" pitchFamily="18" charset="0"/>
              </a:rPr>
              <a:t>Associate Professor, University of Miami</a:t>
            </a:r>
          </a:p>
          <a:p>
            <a:pPr algn="r" eaLnBrk="1" hangingPunct="1">
              <a:spcBef>
                <a:spcPct val="20000"/>
              </a:spcBef>
              <a:buFont typeface="Arial" panose="020B0604020202020204" pitchFamily="34" charset="0"/>
              <a:buNone/>
            </a:pPr>
            <a:r>
              <a:rPr lang="en-US" altLang="en-US" i="1" dirty="0">
                <a:solidFill>
                  <a:schemeClr val="bg1"/>
                </a:solidFill>
                <a:latin typeface="Book Antiqua" panose="02040602050305030304" pitchFamily="18" charset="0"/>
              </a:rPr>
              <a:t>Academic Fellow, ISSB</a:t>
            </a:r>
          </a:p>
          <a:p>
            <a:pPr algn="r" eaLnBrk="1" hangingPunct="1">
              <a:spcBef>
                <a:spcPct val="20000"/>
              </a:spcBef>
              <a:buFont typeface="Arial" panose="020B0604020202020204" pitchFamily="34" charset="0"/>
              <a:buNone/>
            </a:pPr>
            <a:endParaRPr lang="en-US" altLang="en-US" i="1" dirty="0">
              <a:solidFill>
                <a:schemeClr val="bg1"/>
              </a:solidFill>
              <a:latin typeface="Book Antiqua" panose="02040602050305030304" pitchFamily="18" charset="0"/>
            </a:endParaRPr>
          </a:p>
          <a:p>
            <a:pPr algn="r" eaLnBrk="1" hangingPunct="1">
              <a:spcBef>
                <a:spcPct val="20000"/>
              </a:spcBef>
              <a:buFont typeface="Arial" panose="020B0604020202020204" pitchFamily="34" charset="0"/>
              <a:buNone/>
            </a:pPr>
            <a:endParaRPr lang="en-US" altLang="en-US" i="1" dirty="0">
              <a:solidFill>
                <a:schemeClr val="bg1"/>
              </a:solidFill>
              <a:latin typeface="Book Antiqua" panose="02040602050305030304" pitchFamily="18" charset="0"/>
            </a:endParaRPr>
          </a:p>
          <a:p>
            <a:pPr algn="r" eaLnBrk="1" hangingPunct="1">
              <a:spcBef>
                <a:spcPct val="20000"/>
              </a:spcBef>
              <a:buFont typeface="Arial" panose="020B0604020202020204" pitchFamily="34" charset="0"/>
              <a:buNone/>
            </a:pPr>
            <a:endParaRPr lang="en-US" altLang="en-US" dirty="0">
              <a:solidFill>
                <a:schemeClr val="bg1"/>
              </a:solidFill>
              <a:latin typeface="Book Antiqua" panose="02040602050305030304" pitchFamily="18" charset="0"/>
            </a:endParaRPr>
          </a:p>
        </p:txBody>
      </p:sp>
      <p:sp>
        <p:nvSpPr>
          <p:cNvPr id="2" name="Rectangle 1">
            <a:extLst>
              <a:ext uri="{FF2B5EF4-FFF2-40B4-BE49-F238E27FC236}">
                <a16:creationId xmlns:a16="http://schemas.microsoft.com/office/drawing/2014/main" id="{97EBF86E-7ADE-BB96-8A18-F1056792A743}"/>
              </a:ext>
            </a:extLst>
          </p:cNvPr>
          <p:cNvSpPr/>
          <p:nvPr/>
        </p:nvSpPr>
        <p:spPr>
          <a:xfrm>
            <a:off x="914400" y="2819400"/>
            <a:ext cx="21336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0CB314D-89DC-CDD9-316D-F26BADAFF4CC}"/>
              </a:ext>
            </a:extLst>
          </p:cNvPr>
          <p:cNvSpPr/>
          <p:nvPr/>
        </p:nvSpPr>
        <p:spPr>
          <a:xfrm>
            <a:off x="762000" y="3543300"/>
            <a:ext cx="21336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B5DAC-BA6D-F2DB-2ABF-D15AA4C0F268}"/>
              </a:ext>
            </a:extLst>
          </p:cNvPr>
          <p:cNvSpPr>
            <a:spLocks noGrp="1"/>
          </p:cNvSpPr>
          <p:nvPr>
            <p:ph type="title"/>
          </p:nvPr>
        </p:nvSpPr>
        <p:spPr/>
        <p:txBody>
          <a:bodyPr/>
          <a:lstStyle/>
          <a:p>
            <a:r>
              <a:rPr lang="en-US" dirty="0">
                <a:solidFill>
                  <a:srgbClr val="006600"/>
                </a:solidFill>
              </a:rPr>
              <a:t>Some Key Differences – “What” Information to Report</a:t>
            </a:r>
          </a:p>
        </p:txBody>
      </p:sp>
      <p:pic>
        <p:nvPicPr>
          <p:cNvPr id="7" name="Picture 6">
            <a:extLst>
              <a:ext uri="{FF2B5EF4-FFF2-40B4-BE49-F238E27FC236}">
                <a16:creationId xmlns:a16="http://schemas.microsoft.com/office/drawing/2014/main" id="{282B22BF-4167-5004-63C9-4833AA84DA8D}"/>
              </a:ext>
            </a:extLst>
          </p:cNvPr>
          <p:cNvPicPr>
            <a:picLocks noChangeAspect="1"/>
          </p:cNvPicPr>
          <p:nvPr/>
        </p:nvPicPr>
        <p:blipFill>
          <a:blip r:embed="rId2"/>
          <a:stretch>
            <a:fillRect/>
          </a:stretch>
        </p:blipFill>
        <p:spPr>
          <a:xfrm>
            <a:off x="704850" y="2286000"/>
            <a:ext cx="10648950" cy="1971675"/>
          </a:xfrm>
          <a:prstGeom prst="rect">
            <a:avLst/>
          </a:prstGeom>
        </p:spPr>
      </p:pic>
      <p:pic>
        <p:nvPicPr>
          <p:cNvPr id="9" name="Picture 8">
            <a:extLst>
              <a:ext uri="{FF2B5EF4-FFF2-40B4-BE49-F238E27FC236}">
                <a16:creationId xmlns:a16="http://schemas.microsoft.com/office/drawing/2014/main" id="{DF4F9D81-E3EC-F85D-D664-C4BB3FC45E4D}"/>
              </a:ext>
            </a:extLst>
          </p:cNvPr>
          <p:cNvPicPr>
            <a:picLocks noChangeAspect="1"/>
          </p:cNvPicPr>
          <p:nvPr/>
        </p:nvPicPr>
        <p:blipFill>
          <a:blip r:embed="rId3"/>
          <a:stretch>
            <a:fillRect/>
          </a:stretch>
        </p:blipFill>
        <p:spPr>
          <a:xfrm>
            <a:off x="685800" y="1981200"/>
            <a:ext cx="10677525" cy="361950"/>
          </a:xfrm>
          <a:prstGeom prst="rect">
            <a:avLst/>
          </a:prstGeom>
        </p:spPr>
      </p:pic>
      <p:pic>
        <p:nvPicPr>
          <p:cNvPr id="11" name="Picture 10">
            <a:extLst>
              <a:ext uri="{FF2B5EF4-FFF2-40B4-BE49-F238E27FC236}">
                <a16:creationId xmlns:a16="http://schemas.microsoft.com/office/drawing/2014/main" id="{5A70E443-2893-05D6-D9E0-A13058860549}"/>
              </a:ext>
            </a:extLst>
          </p:cNvPr>
          <p:cNvPicPr>
            <a:picLocks noChangeAspect="1"/>
          </p:cNvPicPr>
          <p:nvPr/>
        </p:nvPicPr>
        <p:blipFill>
          <a:blip r:embed="rId4"/>
          <a:stretch>
            <a:fillRect/>
          </a:stretch>
        </p:blipFill>
        <p:spPr>
          <a:xfrm>
            <a:off x="704850" y="4238625"/>
            <a:ext cx="10648950" cy="1857375"/>
          </a:xfrm>
          <a:prstGeom prst="rect">
            <a:avLst/>
          </a:prstGeom>
        </p:spPr>
      </p:pic>
      <p:sp>
        <p:nvSpPr>
          <p:cNvPr id="13" name="TextBox 12">
            <a:extLst>
              <a:ext uri="{FF2B5EF4-FFF2-40B4-BE49-F238E27FC236}">
                <a16:creationId xmlns:a16="http://schemas.microsoft.com/office/drawing/2014/main" id="{AECB1767-06EE-EA19-186D-D24B219649EF}"/>
              </a:ext>
            </a:extLst>
          </p:cNvPr>
          <p:cNvSpPr txBox="1"/>
          <p:nvPr/>
        </p:nvSpPr>
        <p:spPr>
          <a:xfrm>
            <a:off x="685800" y="6105041"/>
            <a:ext cx="2435282" cy="253916"/>
          </a:xfrm>
          <a:prstGeom prst="rect">
            <a:avLst/>
          </a:prstGeom>
          <a:noFill/>
        </p:spPr>
        <p:txBody>
          <a:bodyPr wrap="none" rtlCol="0">
            <a:spAutoFit/>
          </a:bodyPr>
          <a:lstStyle/>
          <a:p>
            <a:r>
              <a:rPr lang="en-US" sz="1050" i="1" dirty="0">
                <a:solidFill>
                  <a:schemeClr val="bg1">
                    <a:lumMod val="75000"/>
                  </a:schemeClr>
                </a:solidFill>
              </a:rPr>
              <a:t>Source: EY </a:t>
            </a:r>
            <a:r>
              <a:rPr lang="en-US" sz="1050" i="1" dirty="0" err="1">
                <a:solidFill>
                  <a:schemeClr val="bg1">
                    <a:lumMod val="75000"/>
                  </a:schemeClr>
                </a:solidFill>
              </a:rPr>
              <a:t>AccountingLink</a:t>
            </a:r>
            <a:r>
              <a:rPr lang="en-US" sz="1050" i="1" dirty="0">
                <a:solidFill>
                  <a:schemeClr val="bg1">
                    <a:lumMod val="75000"/>
                  </a:schemeClr>
                </a:solidFill>
              </a:rPr>
              <a:t> July 2022</a:t>
            </a:r>
          </a:p>
        </p:txBody>
      </p:sp>
      <p:sp>
        <p:nvSpPr>
          <p:cNvPr id="17" name="Rectangle 16">
            <a:extLst>
              <a:ext uri="{FF2B5EF4-FFF2-40B4-BE49-F238E27FC236}">
                <a16:creationId xmlns:a16="http://schemas.microsoft.com/office/drawing/2014/main" id="{75C8C3DC-5C8A-FF83-2814-B39E246BDE7E}"/>
              </a:ext>
            </a:extLst>
          </p:cNvPr>
          <p:cNvSpPr/>
          <p:nvPr/>
        </p:nvSpPr>
        <p:spPr>
          <a:xfrm>
            <a:off x="7772400" y="4572000"/>
            <a:ext cx="3505200" cy="1371600"/>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606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1FB3CB69-3148-BD59-69B0-5F2C412CAFD9}"/>
              </a:ext>
            </a:extLst>
          </p:cNvPr>
          <p:cNvSpPr>
            <a:spLocks noGrp="1"/>
          </p:cNvSpPr>
          <p:nvPr>
            <p:ph type="ctrTitle"/>
          </p:nvPr>
        </p:nvSpPr>
        <p:spPr bwMode="auto">
          <a:xfrm>
            <a:off x="3886200" y="1905000"/>
            <a:ext cx="7239000" cy="152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b="1" dirty="0">
                <a:solidFill>
                  <a:schemeClr val="bg1"/>
                </a:solidFill>
                <a:latin typeface="Book Antiqua" panose="02040602050305030304" pitchFamily="18" charset="0"/>
              </a:rPr>
              <a:t>Firms’ Adoption of Voluntary Sustainability Standards</a:t>
            </a:r>
          </a:p>
        </p:txBody>
      </p:sp>
      <p:sp>
        <p:nvSpPr>
          <p:cNvPr id="4" name="TextBox 3">
            <a:extLst>
              <a:ext uri="{FF2B5EF4-FFF2-40B4-BE49-F238E27FC236}">
                <a16:creationId xmlns:a16="http://schemas.microsoft.com/office/drawing/2014/main" id="{8685DD6E-91E3-16C9-8270-B7A8E823092B}"/>
              </a:ext>
            </a:extLst>
          </p:cNvPr>
          <p:cNvSpPr txBox="1"/>
          <p:nvPr/>
        </p:nvSpPr>
        <p:spPr>
          <a:xfrm>
            <a:off x="1524000" y="990600"/>
            <a:ext cx="10363200" cy="584775"/>
          </a:xfrm>
          <a:prstGeom prst="rect">
            <a:avLst/>
          </a:prstGeom>
          <a:noFill/>
        </p:spPr>
        <p:txBody>
          <a:bodyPr wrap="square">
            <a:spAutoFit/>
          </a:bodyPr>
          <a:lstStyle/>
          <a:p>
            <a:pPr algn="l"/>
            <a:r>
              <a:rPr lang="en-US" sz="3200" b="1" i="1" dirty="0">
                <a:solidFill>
                  <a:srgbClr val="006600"/>
                </a:solidFill>
                <a:effectLst/>
                <a:latin typeface="Book Antiqua" panose="02040602050305030304" pitchFamily="18" charset="0"/>
              </a:rPr>
              <a:t>More on Industry-Based Sustainability Reporting</a:t>
            </a:r>
          </a:p>
        </p:txBody>
      </p:sp>
      <p:pic>
        <p:nvPicPr>
          <p:cNvPr id="6" name="Picture 5">
            <a:extLst>
              <a:ext uri="{FF2B5EF4-FFF2-40B4-BE49-F238E27FC236}">
                <a16:creationId xmlns:a16="http://schemas.microsoft.com/office/drawing/2014/main" id="{EC5F7A30-6257-3D87-249A-FBD434E0E21F}"/>
              </a:ext>
            </a:extLst>
          </p:cNvPr>
          <p:cNvPicPr>
            <a:picLocks noChangeAspect="1"/>
          </p:cNvPicPr>
          <p:nvPr/>
        </p:nvPicPr>
        <p:blipFill>
          <a:blip r:embed="rId3"/>
          <a:stretch>
            <a:fillRect/>
          </a:stretch>
        </p:blipFill>
        <p:spPr>
          <a:xfrm>
            <a:off x="3352800" y="2346131"/>
            <a:ext cx="5491578" cy="338207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477755"/>
            <a:ext cx="7886700" cy="619124"/>
          </a:xfrm>
        </p:spPr>
        <p:txBody>
          <a:bodyPr>
            <a:noAutofit/>
          </a:bodyPr>
          <a:lstStyle/>
          <a:p>
            <a:r>
              <a:rPr lang="en-US" sz="4000" b="1" dirty="0">
                <a:solidFill>
                  <a:srgbClr val="006600"/>
                </a:solidFill>
              </a:rPr>
              <a:t>Development of SASB standards</a:t>
            </a:r>
          </a:p>
        </p:txBody>
      </p:sp>
      <p:pic>
        <p:nvPicPr>
          <p:cNvPr id="5" name="Picture 4">
            <a:extLst>
              <a:ext uri="{FF2B5EF4-FFF2-40B4-BE49-F238E27FC236}">
                <a16:creationId xmlns:a16="http://schemas.microsoft.com/office/drawing/2014/main" id="{31384D03-FFC8-44F8-A39C-794DA97E0C66}"/>
              </a:ext>
            </a:extLst>
          </p:cNvPr>
          <p:cNvPicPr>
            <a:picLocks noChangeAspect="1"/>
          </p:cNvPicPr>
          <p:nvPr/>
        </p:nvPicPr>
        <p:blipFill>
          <a:blip r:embed="rId2"/>
          <a:stretch>
            <a:fillRect/>
          </a:stretch>
        </p:blipFill>
        <p:spPr>
          <a:xfrm>
            <a:off x="1524000" y="2037016"/>
            <a:ext cx="9144000" cy="2783969"/>
          </a:xfrm>
          <a:prstGeom prst="rect">
            <a:avLst/>
          </a:prstGeom>
        </p:spPr>
      </p:pic>
    </p:spTree>
    <p:extLst>
      <p:ext uri="{BB962C8B-B14F-4D97-AF65-F5344CB8AC3E}">
        <p14:creationId xmlns:p14="http://schemas.microsoft.com/office/powerpoint/2010/main" val="1046662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5"/>
          <p:cNvSpPr>
            <a:spLocks noGrp="1"/>
          </p:cNvSpPr>
          <p:nvPr/>
        </p:nvSpPr>
        <p:spPr>
          <a:xfrm>
            <a:off x="8884558" y="6463837"/>
            <a:ext cx="517913" cy="228600"/>
          </a:xfrm>
          <a:prstGeom prst="rect">
            <a:avLst/>
          </a:prstGeom>
        </p:spPr>
        <p:txBody>
          <a:bodyPr vert="horz" lIns="0" tIns="0" rIns="0" bIns="0" rtlCol="0" anchor="t" anchorCtr="0"/>
          <a:lstStyle>
            <a:defPPr>
              <a:defRPr lang="en-US"/>
            </a:defPPr>
            <a:lvl1pPr algn="l" defTabSz="457200" rtl="0" fontAlgn="auto">
              <a:spcBef>
                <a:spcPts val="0"/>
              </a:spcBef>
              <a:spcAft>
                <a:spcPts val="0"/>
              </a:spcAft>
              <a:defRPr sz="800" kern="1200" cap="all" dirty="0">
                <a:solidFill>
                  <a:schemeClr val="tx1"/>
                </a:solidFill>
                <a:latin typeface="Arial"/>
                <a:ea typeface="+mn-ea"/>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all" spc="0" normalizeH="0" baseline="0" noProof="0" dirty="0">
              <a:ln>
                <a:noFill/>
              </a:ln>
              <a:solidFill>
                <a:srgbClr val="000000"/>
              </a:solidFill>
              <a:effectLst/>
              <a:uLnTx/>
              <a:uFillTx/>
              <a:latin typeface="Source Sans Pro" panose="020B0503030403020204" pitchFamily="34" charset="0"/>
              <a:ea typeface="+mn-ea"/>
              <a:cs typeface="+mn-cs"/>
            </a:endParaRPr>
          </a:p>
        </p:txBody>
      </p:sp>
      <p:sp>
        <p:nvSpPr>
          <p:cNvPr id="4" name="Title 3">
            <a:extLst>
              <a:ext uri="{FF2B5EF4-FFF2-40B4-BE49-F238E27FC236}">
                <a16:creationId xmlns:a16="http://schemas.microsoft.com/office/drawing/2014/main" id="{838048C5-C1BA-4897-B7B7-CC071C20A5DA}"/>
              </a:ext>
            </a:extLst>
          </p:cNvPr>
          <p:cNvSpPr>
            <a:spLocks noGrp="1"/>
          </p:cNvSpPr>
          <p:nvPr>
            <p:ph type="title"/>
          </p:nvPr>
        </p:nvSpPr>
        <p:spPr>
          <a:xfrm>
            <a:off x="609600" y="466058"/>
            <a:ext cx="10972800" cy="357570"/>
          </a:xfrm>
        </p:spPr>
        <p:txBody>
          <a:bodyPr/>
          <a:lstStyle/>
          <a:p>
            <a:pPr>
              <a:lnSpc>
                <a:spcPct val="100000"/>
              </a:lnSpc>
            </a:pPr>
            <a:r>
              <a:rPr lang="en-US" sz="2400" dirty="0">
                <a:solidFill>
                  <a:srgbClr val="006600"/>
                </a:solidFill>
                <a:latin typeface="Book Antiqua" panose="02040602050305030304" pitchFamily="18" charset="0"/>
              </a:rPr>
              <a:t>A Starting Point: Five Broad Dimensions of Sustainability </a:t>
            </a:r>
          </a:p>
        </p:txBody>
      </p:sp>
      <p:sp>
        <p:nvSpPr>
          <p:cNvPr id="7" name="Slide Number Placeholder 6">
            <a:extLst>
              <a:ext uri="{FF2B5EF4-FFF2-40B4-BE49-F238E27FC236}">
                <a16:creationId xmlns:a16="http://schemas.microsoft.com/office/drawing/2014/main" id="{9E487EFF-9362-E743-BF91-3568081220F1}"/>
              </a:ext>
            </a:extLst>
          </p:cNvPr>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6B1A2200-0D14-442A-9019-362A45E8CD53}" type="slidenum">
              <a:rPr kumimoji="0" lang="en-US" sz="800" b="0" i="0" u="none" strike="noStrike" kern="1200" cap="none" spc="0" normalizeH="0" baseline="0" noProof="0">
                <a:ln>
                  <a:noFill/>
                </a:ln>
                <a:solidFill>
                  <a:srgbClr val="000000"/>
                </a:solidFill>
                <a:effectLst/>
                <a:uLnTx/>
                <a:uFillTx/>
                <a:latin typeface="Source Sans Pro" panose="020B0503030403020204" pitchFamily="34" charset="0"/>
                <a:ea typeface="ＭＳ Ｐゴシック" pitchFamily="-106"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13</a:t>
            </a:fld>
            <a:endParaRPr kumimoji="0" lang="en-US" sz="800" b="0" i="0" u="none" strike="noStrike" kern="1200" cap="none" spc="0" normalizeH="0" baseline="0" noProof="0" dirty="0">
              <a:ln>
                <a:noFill/>
              </a:ln>
              <a:solidFill>
                <a:srgbClr val="000000"/>
              </a:solidFill>
              <a:effectLst/>
              <a:uLnTx/>
              <a:uFillTx/>
              <a:latin typeface="Source Sans Pro" panose="020B0503030403020204" pitchFamily="34" charset="0"/>
              <a:ea typeface="ＭＳ Ｐゴシック" pitchFamily="-106" charset="-128"/>
              <a:cs typeface="+mn-cs"/>
            </a:endParaRPr>
          </a:p>
        </p:txBody>
      </p:sp>
      <p:sp>
        <p:nvSpPr>
          <p:cNvPr id="18" name="TextBox 17">
            <a:extLst>
              <a:ext uri="{FF2B5EF4-FFF2-40B4-BE49-F238E27FC236}">
                <a16:creationId xmlns:a16="http://schemas.microsoft.com/office/drawing/2014/main" id="{102EB5AD-4640-B040-9F6A-9C22F0BE3F51}"/>
              </a:ext>
            </a:extLst>
          </p:cNvPr>
          <p:cNvSpPr txBox="1"/>
          <p:nvPr/>
        </p:nvSpPr>
        <p:spPr>
          <a:xfrm>
            <a:off x="1988241" y="1082514"/>
            <a:ext cx="2118300" cy="4770537"/>
          </a:xfrm>
          <a:prstGeom prst="rect">
            <a:avLst/>
          </a:prstGeom>
          <a:noFill/>
        </p:spPr>
        <p:txBody>
          <a:bodyPr wrap="square" lIns="0" tIns="0" rIns="0" bIns="0" rtlCol="0">
            <a:spAutoFit/>
          </a:bodyPr>
          <a:lstStyle/>
          <a:p>
            <a:pPr marL="0" marR="0" lvl="0" indent="0" algn="l" defTabSz="457200" rtl="0" eaLnBrk="1" fontAlgn="base" latinLnBrk="0" hangingPunct="1">
              <a:lnSpc>
                <a:spcPct val="100000"/>
              </a:lnSpc>
              <a:spcBef>
                <a:spcPts val="600"/>
              </a:spcBef>
              <a:spcAft>
                <a:spcPts val="600"/>
              </a:spcAft>
              <a:buClrTx/>
              <a:buSzTx/>
              <a:buFontTx/>
              <a:buNone/>
              <a:tabLst/>
              <a:defRPr/>
            </a:pPr>
            <a:r>
              <a:rPr kumimoji="0" lang="en-US" sz="1600" b="1" i="0" u="none" strike="noStrike" kern="0" cap="none" spc="0" normalizeH="0" baseline="0" noProof="0" dirty="0">
                <a:ln>
                  <a:noFill/>
                </a:ln>
                <a:solidFill>
                  <a:srgbClr val="44858F">
                    <a:lumMod val="50000"/>
                  </a:srgbClr>
                </a:solidFill>
                <a:effectLst/>
                <a:uLnTx/>
                <a:uFillTx/>
                <a:latin typeface="Arial" charset="0"/>
                <a:ea typeface="ＭＳ Ｐゴシック" pitchFamily="-106" charset="-128"/>
                <a:cs typeface="+mn-cs"/>
              </a:rPr>
              <a:t>Environment</a:t>
            </a:r>
          </a:p>
          <a:p>
            <a:pPr marL="171450" marR="0" lvl="0" indent="-171450"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Arial" charset="0"/>
                <a:ea typeface="ＭＳ Ｐゴシック" pitchFamily="-106" charset="-128"/>
                <a:cs typeface="+mn-cs"/>
              </a:rPr>
              <a:t>GHG Emissions</a:t>
            </a:r>
          </a:p>
          <a:p>
            <a:pPr marL="171450" marR="0" lvl="0" indent="-171450"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Arial" charset="0"/>
                <a:ea typeface="ＭＳ Ｐゴシック" pitchFamily="-106" charset="-128"/>
                <a:cs typeface="+mn-cs"/>
              </a:rPr>
              <a:t>Air Quality </a:t>
            </a:r>
          </a:p>
          <a:p>
            <a:pPr marL="171450" marR="0" lvl="0" indent="-171450"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Arial" charset="0"/>
                <a:ea typeface="ＭＳ Ｐゴシック" pitchFamily="-106" charset="-128"/>
                <a:cs typeface="+mn-cs"/>
              </a:rPr>
              <a:t>Energy Management</a:t>
            </a:r>
          </a:p>
          <a:p>
            <a:pPr marL="171450" marR="0" lvl="0" indent="-171450"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Arial" charset="0"/>
                <a:ea typeface="ＭＳ Ｐゴシック" pitchFamily="-106" charset="-128"/>
                <a:cs typeface="+mn-cs"/>
              </a:rPr>
              <a:t>Water &amp; Wastewater Management</a:t>
            </a:r>
          </a:p>
          <a:p>
            <a:pPr marL="171450" marR="0" lvl="0" indent="-171450"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Arial" charset="0"/>
                <a:ea typeface="ＭＳ Ｐゴシック" pitchFamily="-106" charset="-128"/>
                <a:cs typeface="+mn-cs"/>
              </a:rPr>
              <a:t>Waste &amp; Hazardous Materials Management</a:t>
            </a:r>
          </a:p>
          <a:p>
            <a:pPr marL="171450" marR="0" lvl="0" indent="-171450"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Arial" charset="0"/>
                <a:ea typeface="ＭＳ Ｐゴシック" pitchFamily="-106" charset="-128"/>
                <a:cs typeface="+mn-cs"/>
              </a:rPr>
              <a:t>Ecological Impacts</a:t>
            </a:r>
          </a:p>
          <a:p>
            <a:pPr marL="171450" marR="0" lvl="0" indent="-171450"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ysClr val="windowText" lastClr="000000"/>
              </a:solidFill>
              <a:effectLst/>
              <a:uLnTx/>
              <a:uFillTx/>
              <a:latin typeface="Arial" charset="0"/>
              <a:ea typeface="ＭＳ Ｐゴシック" pitchFamily="-106" charset="-128"/>
              <a:cs typeface="+mn-cs"/>
            </a:endParaRPr>
          </a:p>
          <a:p>
            <a:pPr marL="0" marR="0" lvl="0" indent="0" algn="l" defTabSz="457200" rtl="0" eaLnBrk="1" fontAlgn="base" latinLnBrk="0" hangingPunct="1">
              <a:lnSpc>
                <a:spcPct val="100000"/>
              </a:lnSpc>
              <a:spcBef>
                <a:spcPts val="600"/>
              </a:spcBef>
              <a:spcAft>
                <a:spcPts val="600"/>
              </a:spcAft>
              <a:buClrTx/>
              <a:buSzTx/>
              <a:buFontTx/>
              <a:buNone/>
              <a:tabLst/>
              <a:defRPr/>
            </a:pPr>
            <a:r>
              <a:rPr kumimoji="0" lang="en-US" sz="1600" b="1" i="0" u="none" strike="noStrike" kern="0" cap="none" spc="0" normalizeH="0" baseline="0" noProof="0" dirty="0">
                <a:ln>
                  <a:noFill/>
                </a:ln>
                <a:solidFill>
                  <a:srgbClr val="44858F">
                    <a:lumMod val="75000"/>
                  </a:srgbClr>
                </a:solidFill>
                <a:effectLst/>
                <a:uLnTx/>
                <a:uFillTx/>
                <a:latin typeface="Arial" charset="0"/>
                <a:ea typeface="ＭＳ Ｐゴシック" pitchFamily="-106" charset="-128"/>
                <a:cs typeface="+mn-cs"/>
              </a:rPr>
              <a:t>Leadership &amp; Governance</a:t>
            </a:r>
          </a:p>
          <a:p>
            <a:pPr marL="171450" marR="0" lvl="0" indent="-171450"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Arial" charset="0"/>
                <a:ea typeface="ＭＳ Ｐゴシック" pitchFamily="-106" charset="-128"/>
                <a:cs typeface="+mn-cs"/>
              </a:rPr>
              <a:t>Business Ethics</a:t>
            </a:r>
          </a:p>
          <a:p>
            <a:pPr marL="171450" marR="0" lvl="0" indent="-171450"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Arial" charset="0"/>
                <a:ea typeface="ＭＳ Ｐゴシック" pitchFamily="-106" charset="-128"/>
                <a:cs typeface="+mn-cs"/>
              </a:rPr>
              <a:t>Competitive Behavior</a:t>
            </a:r>
          </a:p>
          <a:p>
            <a:pPr marL="171450" marR="0" lvl="0" indent="-171450"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Arial" charset="0"/>
                <a:ea typeface="ＭＳ Ｐゴシック" pitchFamily="-106" charset="-128"/>
                <a:cs typeface="+mn-cs"/>
              </a:rPr>
              <a:t>Management of the Legal &amp; Regulatory Environment</a:t>
            </a:r>
          </a:p>
          <a:p>
            <a:pPr marL="171450" marR="0" lvl="0" indent="-171450"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Arial" charset="0"/>
                <a:ea typeface="ＭＳ Ｐゴシック" pitchFamily="-106" charset="-128"/>
                <a:cs typeface="+mn-cs"/>
              </a:rPr>
              <a:t>Critical Incident Risk Management</a:t>
            </a:r>
          </a:p>
          <a:p>
            <a:pPr marL="171450" marR="0" lvl="0" indent="-171450"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Arial" charset="0"/>
                <a:ea typeface="ＭＳ Ｐゴシック" pitchFamily="-106" charset="-128"/>
                <a:cs typeface="+mn-cs"/>
              </a:rPr>
              <a:t>Systemic Risk Management</a:t>
            </a:r>
          </a:p>
        </p:txBody>
      </p:sp>
      <p:sp>
        <p:nvSpPr>
          <p:cNvPr id="19" name="TextBox 18">
            <a:extLst>
              <a:ext uri="{FF2B5EF4-FFF2-40B4-BE49-F238E27FC236}">
                <a16:creationId xmlns:a16="http://schemas.microsoft.com/office/drawing/2014/main" id="{854C6191-D8B9-924C-A2EE-C920C862A290}"/>
              </a:ext>
            </a:extLst>
          </p:cNvPr>
          <p:cNvSpPr txBox="1"/>
          <p:nvPr/>
        </p:nvSpPr>
        <p:spPr>
          <a:xfrm>
            <a:off x="8326124" y="1114574"/>
            <a:ext cx="1918602" cy="4262705"/>
          </a:xfrm>
          <a:prstGeom prst="rect">
            <a:avLst/>
          </a:prstGeom>
          <a:noFill/>
        </p:spPr>
        <p:txBody>
          <a:bodyPr wrap="square" lIns="0" tIns="0" rIns="0" bIns="0" rtlCol="0">
            <a:spAutoFit/>
          </a:bodyPr>
          <a:lstStyle/>
          <a:p>
            <a:pPr marL="0" marR="0" lvl="0" indent="0" algn="l" defTabSz="457200" rtl="0" eaLnBrk="1" fontAlgn="base" latinLnBrk="0" hangingPunct="1">
              <a:lnSpc>
                <a:spcPct val="100000"/>
              </a:lnSpc>
              <a:spcBef>
                <a:spcPts val="600"/>
              </a:spcBef>
              <a:spcAft>
                <a:spcPts val="600"/>
              </a:spcAft>
              <a:buClrTx/>
              <a:buSzTx/>
              <a:buFontTx/>
              <a:buNone/>
              <a:tabLst/>
              <a:defRPr/>
            </a:pPr>
            <a:r>
              <a:rPr kumimoji="0" lang="en-US" sz="1600" b="1" i="0" u="none" strike="noStrike" kern="0" cap="none" spc="0" normalizeH="0" baseline="0" noProof="0" dirty="0">
                <a:ln>
                  <a:noFill/>
                </a:ln>
                <a:solidFill>
                  <a:srgbClr val="44858F"/>
                </a:solidFill>
                <a:effectLst/>
                <a:uLnTx/>
                <a:uFillTx/>
                <a:latin typeface="Arial" charset="0"/>
                <a:ea typeface="ＭＳ Ｐゴシック" pitchFamily="-106" charset="-128"/>
                <a:cs typeface="+mn-cs"/>
              </a:rPr>
              <a:t>Social Capital</a:t>
            </a:r>
          </a:p>
          <a:p>
            <a:pPr marL="171450" marR="0" lvl="0" indent="-171450"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Arial" charset="0"/>
                <a:ea typeface="ＭＳ Ｐゴシック" pitchFamily="-106" charset="-128"/>
                <a:cs typeface="+mn-cs"/>
              </a:rPr>
              <a:t>Human Rights &amp; Community Relations</a:t>
            </a:r>
          </a:p>
          <a:p>
            <a:pPr marL="171450" marR="0" lvl="0" indent="-171450"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Arial" charset="0"/>
                <a:ea typeface="ＭＳ Ｐゴシック" pitchFamily="-106" charset="-128"/>
                <a:cs typeface="+mn-cs"/>
              </a:rPr>
              <a:t>Customer Privacy</a:t>
            </a:r>
          </a:p>
          <a:p>
            <a:pPr marL="171450" marR="0" lvl="0" indent="-171450"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Arial" charset="0"/>
                <a:ea typeface="ＭＳ Ｐゴシック" pitchFamily="-106" charset="-128"/>
                <a:cs typeface="+mn-cs"/>
              </a:rPr>
              <a:t>Data Security</a:t>
            </a:r>
          </a:p>
          <a:p>
            <a:pPr marL="171450" marR="0" lvl="0" indent="-171450"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Arial" charset="0"/>
                <a:ea typeface="ＭＳ Ｐゴシック" pitchFamily="-106" charset="-128"/>
                <a:cs typeface="+mn-cs"/>
              </a:rPr>
              <a:t>Access &amp; Affordability</a:t>
            </a:r>
          </a:p>
          <a:p>
            <a:pPr marL="171450" marR="0" lvl="0" indent="-171450"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Arial" charset="0"/>
                <a:ea typeface="ＭＳ Ｐゴシック" pitchFamily="-106" charset="-128"/>
                <a:cs typeface="+mn-cs"/>
              </a:rPr>
              <a:t>Product Quality &amp; Safety</a:t>
            </a:r>
          </a:p>
          <a:p>
            <a:pPr marL="171450" marR="0" lvl="0" indent="-171450"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Arial" charset="0"/>
                <a:ea typeface="ＭＳ Ｐゴシック" pitchFamily="-106" charset="-128"/>
                <a:cs typeface="+mn-cs"/>
              </a:rPr>
              <a:t>Customer Welfare</a:t>
            </a:r>
          </a:p>
          <a:p>
            <a:pPr marL="171450" marR="0" lvl="0" indent="-171450"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Arial" charset="0"/>
                <a:ea typeface="ＭＳ Ｐゴシック" pitchFamily="-106" charset="-128"/>
                <a:cs typeface="+mn-cs"/>
              </a:rPr>
              <a:t>Selling Practices &amp; Product Labeling</a:t>
            </a:r>
          </a:p>
          <a:p>
            <a:pPr marL="171450" marR="0" lvl="0" indent="-171450"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ysClr val="windowText" lastClr="000000"/>
              </a:solidFill>
              <a:effectLst/>
              <a:uLnTx/>
              <a:uFillTx/>
              <a:latin typeface="Arial" charset="0"/>
              <a:ea typeface="ＭＳ Ｐゴシック" pitchFamily="-106" charset="-128"/>
              <a:cs typeface="+mn-cs"/>
            </a:endParaRPr>
          </a:p>
          <a:p>
            <a:pPr marL="0" marR="0" lvl="0" indent="0" algn="l" defTabSz="457200" rtl="0" eaLnBrk="1" fontAlgn="base" latinLnBrk="0" hangingPunct="1">
              <a:lnSpc>
                <a:spcPct val="100000"/>
              </a:lnSpc>
              <a:spcBef>
                <a:spcPts val="600"/>
              </a:spcBef>
              <a:spcAft>
                <a:spcPts val="600"/>
              </a:spcAft>
              <a:buClrTx/>
              <a:buSzTx/>
              <a:buFontTx/>
              <a:buNone/>
              <a:tabLst/>
              <a:defRPr/>
            </a:pPr>
            <a:r>
              <a:rPr kumimoji="0" lang="en-US" sz="1600" b="1" i="0" u="none" strike="noStrike" kern="0" cap="none" spc="0" normalizeH="0" baseline="0" noProof="0" dirty="0">
                <a:ln>
                  <a:noFill/>
                </a:ln>
                <a:solidFill>
                  <a:srgbClr val="44858F">
                    <a:lumMod val="60000"/>
                    <a:lumOff val="40000"/>
                  </a:srgbClr>
                </a:solidFill>
                <a:effectLst/>
                <a:uLnTx/>
                <a:uFillTx/>
                <a:latin typeface="Arial" charset="0"/>
                <a:ea typeface="ＭＳ Ｐゴシック" pitchFamily="-106" charset="-128"/>
                <a:cs typeface="+mn-cs"/>
              </a:rPr>
              <a:t>Human Capital</a:t>
            </a:r>
          </a:p>
          <a:p>
            <a:pPr marL="171450" marR="0" lvl="0" indent="-171450"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Arial" charset="0"/>
                <a:ea typeface="ＭＳ Ｐゴシック" pitchFamily="-106" charset="-128"/>
                <a:cs typeface="+mn-cs"/>
              </a:rPr>
              <a:t>Labor Practices</a:t>
            </a:r>
          </a:p>
          <a:p>
            <a:pPr marL="171450" marR="0" lvl="0" indent="-171450"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pitchFamily="-106" charset="-128"/>
                <a:cs typeface="+mn-cs"/>
              </a:rPr>
              <a:t>Employee Health &amp; Safety</a:t>
            </a:r>
          </a:p>
          <a:p>
            <a:pPr marL="171450" marR="0" lvl="0" indent="-171450"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Arial" charset="0"/>
                <a:ea typeface="ＭＳ Ｐゴシック" pitchFamily="-106" charset="-128"/>
                <a:cs typeface="+mn-cs"/>
              </a:rPr>
              <a:t>Employee Engagement, Diversity &amp; Inclusion</a:t>
            </a:r>
          </a:p>
        </p:txBody>
      </p:sp>
      <p:grpSp>
        <p:nvGrpSpPr>
          <p:cNvPr id="20" name="Group 19">
            <a:extLst>
              <a:ext uri="{FF2B5EF4-FFF2-40B4-BE49-F238E27FC236}">
                <a16:creationId xmlns:a16="http://schemas.microsoft.com/office/drawing/2014/main" id="{34AA26BD-B243-7640-B964-4F927CD6C0E5}"/>
              </a:ext>
            </a:extLst>
          </p:cNvPr>
          <p:cNvGrpSpPr/>
          <p:nvPr/>
        </p:nvGrpSpPr>
        <p:grpSpPr>
          <a:xfrm>
            <a:off x="4209068" y="1023800"/>
            <a:ext cx="3637442" cy="3485882"/>
            <a:chOff x="5029201" y="1752600"/>
            <a:chExt cx="3657600" cy="3505200"/>
          </a:xfrm>
        </p:grpSpPr>
        <p:graphicFrame>
          <p:nvGraphicFramePr>
            <p:cNvPr id="21" name="Content Placeholder 6">
              <a:extLst>
                <a:ext uri="{FF2B5EF4-FFF2-40B4-BE49-F238E27FC236}">
                  <a16:creationId xmlns:a16="http://schemas.microsoft.com/office/drawing/2014/main" id="{AA8AC777-9901-7040-B447-B24BD4B5EB3B}"/>
                </a:ext>
              </a:extLst>
            </p:cNvPr>
            <p:cNvGraphicFramePr>
              <a:graphicFrameLocks/>
            </p:cNvGraphicFramePr>
            <p:nvPr/>
          </p:nvGraphicFramePr>
          <p:xfrm>
            <a:off x="5029201" y="1752600"/>
            <a:ext cx="3657600" cy="3505200"/>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a:extLst>
                <a:ext uri="{FF2B5EF4-FFF2-40B4-BE49-F238E27FC236}">
                  <a16:creationId xmlns:a16="http://schemas.microsoft.com/office/drawing/2014/main" id="{7E9FADF4-B437-6549-A45D-31651207C68E}"/>
                </a:ext>
              </a:extLst>
            </p:cNvPr>
            <p:cNvSpPr txBox="1"/>
            <p:nvPr/>
          </p:nvSpPr>
          <p:spPr>
            <a:xfrm>
              <a:off x="6248400" y="4621063"/>
              <a:ext cx="1219200" cy="307777"/>
            </a:xfrm>
            <a:prstGeom prst="rect">
              <a:avLst/>
            </a:prstGeom>
            <a:noFill/>
          </p:spPr>
          <p:txBody>
            <a:bodyPr wrap="square" lIns="0" tIns="0" rIns="0" bIns="0" rtlCol="0">
              <a:spAutoFit/>
            </a:bodyPr>
            <a:lstStyle/>
            <a:p>
              <a:pPr marL="0" marR="0" lvl="0" indent="0" algn="ctr" defTabSz="457200" rtl="0" eaLnBrk="1" fontAlgn="base" latinLnBrk="0" hangingPunct="1">
                <a:lnSpc>
                  <a:spcPts val="12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44858F">
                      <a:lumMod val="50000"/>
                    </a:srgbClr>
                  </a:solidFill>
                  <a:effectLst/>
                  <a:uLnTx/>
                  <a:uFillTx/>
                  <a:latin typeface="Arial" charset="0"/>
                  <a:ea typeface="ＭＳ Ｐゴシック" pitchFamily="-106" charset="-128"/>
                  <a:cs typeface="+mn-cs"/>
                </a:rPr>
                <a:t>Business Model </a:t>
              </a:r>
              <a:br>
                <a:rPr kumimoji="0" lang="en-US" sz="1100" b="1" i="0" u="none" strike="noStrike" kern="0" cap="none" spc="0" normalizeH="0" baseline="0" noProof="0" dirty="0">
                  <a:ln>
                    <a:noFill/>
                  </a:ln>
                  <a:solidFill>
                    <a:srgbClr val="44858F">
                      <a:lumMod val="50000"/>
                    </a:srgbClr>
                  </a:solidFill>
                  <a:effectLst/>
                  <a:uLnTx/>
                  <a:uFillTx/>
                  <a:latin typeface="Arial" charset="0"/>
                  <a:ea typeface="ＭＳ Ｐゴシック" pitchFamily="-106" charset="-128"/>
                  <a:cs typeface="+mn-cs"/>
                </a:rPr>
              </a:br>
              <a:r>
                <a:rPr kumimoji="0" lang="en-US" sz="1100" b="1" i="0" u="none" strike="noStrike" kern="0" cap="none" spc="0" normalizeH="0" baseline="0" noProof="0" dirty="0">
                  <a:ln>
                    <a:noFill/>
                  </a:ln>
                  <a:solidFill>
                    <a:srgbClr val="44858F">
                      <a:lumMod val="50000"/>
                    </a:srgbClr>
                  </a:solidFill>
                  <a:effectLst/>
                  <a:uLnTx/>
                  <a:uFillTx/>
                  <a:latin typeface="Arial" charset="0"/>
                  <a:ea typeface="ＭＳ Ｐゴシック" pitchFamily="-106" charset="-128"/>
                  <a:cs typeface="+mn-cs"/>
                </a:rPr>
                <a:t>&amp; Innovation</a:t>
              </a:r>
            </a:p>
          </p:txBody>
        </p:sp>
        <p:sp>
          <p:nvSpPr>
            <p:cNvPr id="30" name="TextBox 29">
              <a:extLst>
                <a:ext uri="{FF2B5EF4-FFF2-40B4-BE49-F238E27FC236}">
                  <a16:creationId xmlns:a16="http://schemas.microsoft.com/office/drawing/2014/main" id="{DA830FE0-8CF0-3643-B7E1-719FDF174617}"/>
                </a:ext>
              </a:extLst>
            </p:cNvPr>
            <p:cNvSpPr txBox="1"/>
            <p:nvPr/>
          </p:nvSpPr>
          <p:spPr>
            <a:xfrm>
              <a:off x="7440706" y="2397694"/>
              <a:ext cx="762000" cy="307777"/>
            </a:xfrm>
            <a:prstGeom prst="rect">
              <a:avLst/>
            </a:prstGeom>
            <a:noFill/>
          </p:spPr>
          <p:txBody>
            <a:bodyPr wrap="square" lIns="0" tIns="0" rIns="0" bIns="0" rtlCol="0">
              <a:spAutoFit/>
            </a:bodyPr>
            <a:lstStyle/>
            <a:p>
              <a:pPr marL="0" marR="0" lvl="0" indent="0" algn="l" defTabSz="457200" rtl="0" eaLnBrk="1" fontAlgn="base" latinLnBrk="0" hangingPunct="1">
                <a:lnSpc>
                  <a:spcPts val="12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charset="0"/>
                  <a:ea typeface="ＭＳ Ｐゴシック" pitchFamily="-106" charset="-128"/>
                  <a:cs typeface="+mn-cs"/>
                </a:rPr>
                <a:t>Social </a:t>
              </a:r>
              <a:br>
                <a:rPr kumimoji="0" lang="en-US" sz="1100" b="1" i="0" u="none" strike="noStrike" kern="0" cap="none" spc="0" normalizeH="0" baseline="0" noProof="0" dirty="0">
                  <a:ln>
                    <a:noFill/>
                  </a:ln>
                  <a:solidFill>
                    <a:srgbClr val="FFFFFF"/>
                  </a:solidFill>
                  <a:effectLst/>
                  <a:uLnTx/>
                  <a:uFillTx/>
                  <a:latin typeface="Arial" charset="0"/>
                  <a:ea typeface="ＭＳ Ｐゴシック" pitchFamily="-106" charset="-128"/>
                  <a:cs typeface="+mn-cs"/>
                </a:rPr>
              </a:br>
              <a:r>
                <a:rPr kumimoji="0" lang="en-US" sz="1100" b="1" i="0" u="none" strike="noStrike" kern="0" cap="none" spc="0" normalizeH="0" baseline="0" noProof="0" dirty="0">
                  <a:ln>
                    <a:noFill/>
                  </a:ln>
                  <a:solidFill>
                    <a:srgbClr val="FFFFFF"/>
                  </a:solidFill>
                  <a:effectLst/>
                  <a:uLnTx/>
                  <a:uFillTx/>
                  <a:latin typeface="Arial" charset="0"/>
                  <a:ea typeface="ＭＳ Ｐゴシック" pitchFamily="-106" charset="-128"/>
                  <a:cs typeface="+mn-cs"/>
                </a:rPr>
                <a:t>Capital</a:t>
              </a:r>
            </a:p>
          </p:txBody>
        </p:sp>
        <p:sp>
          <p:nvSpPr>
            <p:cNvPr id="31" name="TextBox 30">
              <a:extLst>
                <a:ext uri="{FF2B5EF4-FFF2-40B4-BE49-F238E27FC236}">
                  <a16:creationId xmlns:a16="http://schemas.microsoft.com/office/drawing/2014/main" id="{14C3253C-D945-B64B-B76A-434A26D56634}"/>
                </a:ext>
              </a:extLst>
            </p:cNvPr>
            <p:cNvSpPr txBox="1"/>
            <p:nvPr/>
          </p:nvSpPr>
          <p:spPr>
            <a:xfrm>
              <a:off x="7821706" y="3744095"/>
              <a:ext cx="762000" cy="307777"/>
            </a:xfrm>
            <a:prstGeom prst="rect">
              <a:avLst/>
            </a:prstGeom>
            <a:noFill/>
          </p:spPr>
          <p:txBody>
            <a:bodyPr wrap="square" lIns="0" tIns="0" rIns="0" bIns="0" rtlCol="0">
              <a:spAutoFit/>
            </a:bodyPr>
            <a:lstStyle/>
            <a:p>
              <a:pPr marL="0" marR="0" lvl="0" indent="0" algn="l" defTabSz="457200" rtl="0" eaLnBrk="1" fontAlgn="base" latinLnBrk="0" hangingPunct="1">
                <a:lnSpc>
                  <a:spcPts val="12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charset="0"/>
                  <a:ea typeface="ＭＳ Ｐゴシック" pitchFamily="-106" charset="-128"/>
                  <a:cs typeface="+mn-cs"/>
                </a:rPr>
                <a:t>Human Capital</a:t>
              </a:r>
            </a:p>
          </p:txBody>
        </p:sp>
        <p:sp>
          <p:nvSpPr>
            <p:cNvPr id="32" name="TextBox 31">
              <a:extLst>
                <a:ext uri="{FF2B5EF4-FFF2-40B4-BE49-F238E27FC236}">
                  <a16:creationId xmlns:a16="http://schemas.microsoft.com/office/drawing/2014/main" id="{692775D3-B7C4-C348-A0AF-90F4BBDA814B}"/>
                </a:ext>
              </a:extLst>
            </p:cNvPr>
            <p:cNvSpPr txBox="1"/>
            <p:nvPr/>
          </p:nvSpPr>
          <p:spPr>
            <a:xfrm>
              <a:off x="5226593" y="3653834"/>
              <a:ext cx="858953" cy="464223"/>
            </a:xfrm>
            <a:prstGeom prst="rect">
              <a:avLst/>
            </a:prstGeom>
            <a:noFill/>
          </p:spPr>
          <p:txBody>
            <a:bodyPr wrap="square" lIns="0" tIns="0" rIns="0" bIns="0" rtlCol="0">
              <a:spAutoFit/>
            </a:bodyPr>
            <a:lstStyle/>
            <a:p>
              <a:pPr marL="0" marR="0" lvl="0" indent="0" algn="ctr" defTabSz="457200" rtl="0" eaLnBrk="1" fontAlgn="base" latinLnBrk="0" hangingPunct="1">
                <a:lnSpc>
                  <a:spcPts val="12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charset="0"/>
                  <a:ea typeface="ＭＳ Ｐゴシック" pitchFamily="-106" charset="-128"/>
                  <a:cs typeface="+mn-cs"/>
                </a:rPr>
                <a:t>Leadership &amp; Governance</a:t>
              </a:r>
            </a:p>
          </p:txBody>
        </p:sp>
        <p:sp>
          <p:nvSpPr>
            <p:cNvPr id="33" name="TextBox 32">
              <a:extLst>
                <a:ext uri="{FF2B5EF4-FFF2-40B4-BE49-F238E27FC236}">
                  <a16:creationId xmlns:a16="http://schemas.microsoft.com/office/drawing/2014/main" id="{763255E8-9A16-1F40-B9A4-2990D7162710}"/>
                </a:ext>
              </a:extLst>
            </p:cNvPr>
            <p:cNvSpPr txBox="1"/>
            <p:nvPr/>
          </p:nvSpPr>
          <p:spPr>
            <a:xfrm>
              <a:off x="5700432" y="2397695"/>
              <a:ext cx="1095935" cy="156453"/>
            </a:xfrm>
            <a:prstGeom prst="rect">
              <a:avLst/>
            </a:prstGeom>
            <a:noFill/>
          </p:spPr>
          <p:txBody>
            <a:bodyPr wrap="square" lIns="0" tIns="0" rIns="0" bIns="0" rtlCol="0">
              <a:spAutoFit/>
            </a:bodyPr>
            <a:lstStyle/>
            <a:p>
              <a:pPr marL="0" marR="0" lvl="0" indent="0" algn="l" defTabSz="457200" rtl="0" eaLnBrk="1" fontAlgn="base" latinLnBrk="0" hangingPunct="1">
                <a:lnSpc>
                  <a:spcPts val="12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charset="0"/>
                  <a:ea typeface="ＭＳ Ｐゴシック" pitchFamily="-106" charset="-128"/>
                  <a:cs typeface="+mn-cs"/>
                </a:rPr>
                <a:t>Environment</a:t>
              </a:r>
            </a:p>
          </p:txBody>
        </p:sp>
        <p:sp>
          <p:nvSpPr>
            <p:cNvPr id="34" name="TextBox 33">
              <a:extLst>
                <a:ext uri="{FF2B5EF4-FFF2-40B4-BE49-F238E27FC236}">
                  <a16:creationId xmlns:a16="http://schemas.microsoft.com/office/drawing/2014/main" id="{0A9F82CB-260D-9A43-9E52-FFA86BFDC931}"/>
                </a:ext>
              </a:extLst>
            </p:cNvPr>
            <p:cNvSpPr txBox="1"/>
            <p:nvPr/>
          </p:nvSpPr>
          <p:spPr>
            <a:xfrm>
              <a:off x="6101721" y="3282455"/>
              <a:ext cx="1512557" cy="603490"/>
            </a:xfrm>
            <a:prstGeom prst="rect">
              <a:avLst/>
            </a:prstGeom>
            <a:noFill/>
          </p:spPr>
          <p:txBody>
            <a:bodyPr wrap="square" lIns="0" tIns="0" rIns="0" b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300" b="1" i="0" u="none" strike="noStrike" kern="0" cap="all" spc="0" normalizeH="0" baseline="0" noProof="0" dirty="0">
                  <a:ln>
                    <a:noFill/>
                  </a:ln>
                  <a:solidFill>
                    <a:srgbClr val="3A3A3A">
                      <a:lumMod val="50000"/>
                    </a:srgbClr>
                  </a:solidFill>
                  <a:effectLst/>
                  <a:uLnTx/>
                  <a:uFillTx/>
                  <a:latin typeface="Arial" charset="0"/>
                  <a:ea typeface="ＭＳ Ｐゴシック" pitchFamily="-106" charset="-128"/>
                  <a:cs typeface="+mn-cs"/>
                </a:rPr>
                <a:t>Universe of SUSTAINABILITY Issues</a:t>
              </a:r>
            </a:p>
          </p:txBody>
        </p:sp>
      </p:grpSp>
      <p:sp>
        <p:nvSpPr>
          <p:cNvPr id="35" name="TextBox 34">
            <a:extLst>
              <a:ext uri="{FF2B5EF4-FFF2-40B4-BE49-F238E27FC236}">
                <a16:creationId xmlns:a16="http://schemas.microsoft.com/office/drawing/2014/main" id="{37FD2821-15D9-C847-ABF1-33B6E98EC0DB}"/>
              </a:ext>
            </a:extLst>
          </p:cNvPr>
          <p:cNvSpPr txBox="1"/>
          <p:nvPr/>
        </p:nvSpPr>
        <p:spPr>
          <a:xfrm>
            <a:off x="4709319" y="4709855"/>
            <a:ext cx="3014029" cy="1554272"/>
          </a:xfrm>
          <a:prstGeom prst="rect">
            <a:avLst/>
          </a:prstGeom>
          <a:noFill/>
        </p:spPr>
        <p:txBody>
          <a:bodyPr wrap="square" lIns="0" tIns="0" rIns="0" bIns="0" rtlCol="0">
            <a:spAutoFit/>
          </a:bodyPr>
          <a:lstStyle/>
          <a:p>
            <a:pPr marL="0" marR="0" lvl="0" indent="0" algn="l" defTabSz="457200" rtl="0" eaLnBrk="1" fontAlgn="base" latinLnBrk="0" hangingPunct="1">
              <a:lnSpc>
                <a:spcPct val="100000"/>
              </a:lnSpc>
              <a:spcBef>
                <a:spcPts val="600"/>
              </a:spcBef>
              <a:spcAft>
                <a:spcPts val="600"/>
              </a:spcAft>
              <a:buClrTx/>
              <a:buSzTx/>
              <a:buFontTx/>
              <a:buNone/>
              <a:tabLst/>
              <a:defRPr/>
            </a:pPr>
            <a:r>
              <a:rPr kumimoji="0" lang="en-US" sz="1600" b="1" i="0" u="none" strike="noStrike" kern="0" cap="none" spc="0" normalizeH="0" baseline="0" noProof="0" dirty="0">
                <a:ln>
                  <a:noFill/>
                </a:ln>
                <a:solidFill>
                  <a:srgbClr val="44858F">
                    <a:lumMod val="60000"/>
                    <a:lumOff val="40000"/>
                    <a:alpha val="73000"/>
                  </a:srgbClr>
                </a:solidFill>
                <a:effectLst/>
                <a:uLnTx/>
                <a:uFillTx/>
                <a:latin typeface="Arial" charset="0"/>
                <a:ea typeface="ＭＳ Ｐゴシック" pitchFamily="-106" charset="-128"/>
                <a:cs typeface="+mn-cs"/>
              </a:rPr>
              <a:t>Business Model &amp; Innovation</a:t>
            </a:r>
          </a:p>
          <a:p>
            <a:pPr marL="171450" marR="0" lvl="0" indent="-171450"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Arial" charset="0"/>
                <a:ea typeface="ＭＳ Ｐゴシック" pitchFamily="-106" charset="-128"/>
                <a:cs typeface="+mn-cs"/>
              </a:rPr>
              <a:t>Product Design &amp; Lifecycle Management</a:t>
            </a:r>
          </a:p>
          <a:p>
            <a:pPr marL="171450" marR="0" lvl="0" indent="-171450"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Arial" charset="0"/>
                <a:ea typeface="ＭＳ Ｐゴシック" pitchFamily="-106" charset="-128"/>
                <a:cs typeface="+mn-cs"/>
              </a:rPr>
              <a:t>Business Model Resilience</a:t>
            </a:r>
          </a:p>
          <a:p>
            <a:pPr marL="171450" marR="0" lvl="0" indent="-171450"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Arial" charset="0"/>
                <a:ea typeface="ＭＳ Ｐゴシック" pitchFamily="-106" charset="-128"/>
                <a:cs typeface="+mn-cs"/>
              </a:rPr>
              <a:t>Supply Chain Management</a:t>
            </a:r>
          </a:p>
          <a:p>
            <a:pPr marL="171450" marR="0" lvl="0" indent="-171450"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Arial" charset="0"/>
                <a:ea typeface="ＭＳ Ｐゴシック" pitchFamily="-106" charset="-128"/>
                <a:cs typeface="+mn-cs"/>
              </a:rPr>
              <a:t>Materials Sourcing &amp; Efficiency</a:t>
            </a:r>
          </a:p>
          <a:p>
            <a:pPr marL="171450" marR="0" lvl="0" indent="-171450"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Arial" charset="0"/>
                <a:ea typeface="ＭＳ Ｐゴシック" pitchFamily="-106" charset="-128"/>
                <a:cs typeface="+mn-cs"/>
              </a:rPr>
              <a:t>Physical Impacts of Climate Change</a:t>
            </a:r>
          </a:p>
        </p:txBody>
      </p:sp>
      <p:sp>
        <p:nvSpPr>
          <p:cNvPr id="17" name="Rectangle 16"/>
          <p:cNvSpPr/>
          <p:nvPr/>
        </p:nvSpPr>
        <p:spPr>
          <a:xfrm>
            <a:off x="10748211" y="5967663"/>
            <a:ext cx="954505" cy="834190"/>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ource Sans Pro"/>
              <a:ea typeface="+mn-ea"/>
              <a:cs typeface="+mn-cs"/>
            </a:endParaRPr>
          </a:p>
        </p:txBody>
      </p:sp>
    </p:spTree>
    <p:custDataLst>
      <p:tags r:id="rId1"/>
    </p:custDataLst>
    <p:extLst>
      <p:ext uri="{BB962C8B-B14F-4D97-AF65-F5344CB8AC3E}">
        <p14:creationId xmlns:p14="http://schemas.microsoft.com/office/powerpoint/2010/main" val="1551774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F480817-B000-4AFA-833C-042537DA469C}"/>
              </a:ext>
            </a:extLst>
          </p:cNvPr>
          <p:cNvSpPr>
            <a:spLocks noGrp="1"/>
          </p:cNvSpPr>
          <p:nvPr>
            <p:ph type="title"/>
          </p:nvPr>
        </p:nvSpPr>
        <p:spPr>
          <a:xfrm>
            <a:off x="951221" y="630438"/>
            <a:ext cx="9336235" cy="531019"/>
          </a:xfrm>
        </p:spPr>
        <p:txBody>
          <a:bodyPr>
            <a:noAutofit/>
          </a:bodyPr>
          <a:lstStyle/>
          <a:p>
            <a:pPr algn="ctr">
              <a:lnSpc>
                <a:spcPct val="100000"/>
              </a:lnSpc>
            </a:pPr>
            <a:r>
              <a:rPr lang="en-US" sz="3200" b="1" dirty="0">
                <a:solidFill>
                  <a:srgbClr val="006600"/>
                </a:solidFill>
              </a:rPr>
              <a:t>SASB Standards Development Process</a:t>
            </a:r>
            <a:endParaRPr lang="en-GB" sz="3200" b="1" dirty="0">
              <a:solidFill>
                <a:srgbClr val="006600"/>
              </a:solidFill>
            </a:endParaRPr>
          </a:p>
        </p:txBody>
      </p:sp>
      <p:sp>
        <p:nvSpPr>
          <p:cNvPr id="14" name="Isosceles Triangle 13">
            <a:extLst>
              <a:ext uri="{FF2B5EF4-FFF2-40B4-BE49-F238E27FC236}">
                <a16:creationId xmlns:a16="http://schemas.microsoft.com/office/drawing/2014/main" id="{498146C0-0215-4E85-8DC6-26650E9C03A3}"/>
              </a:ext>
            </a:extLst>
          </p:cNvPr>
          <p:cNvSpPr/>
          <p:nvPr/>
        </p:nvSpPr>
        <p:spPr>
          <a:xfrm rot="10800000">
            <a:off x="4065508" y="1800530"/>
            <a:ext cx="4384051" cy="3779354"/>
          </a:xfrm>
          <a:prstGeom prst="triangle">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Right Arrow 21">
            <a:extLst>
              <a:ext uri="{FF2B5EF4-FFF2-40B4-BE49-F238E27FC236}">
                <a16:creationId xmlns:a16="http://schemas.microsoft.com/office/drawing/2014/main" id="{3CE81A4D-10E7-4718-8F45-194AADAE39A2}"/>
              </a:ext>
            </a:extLst>
          </p:cNvPr>
          <p:cNvSpPr/>
          <p:nvPr/>
        </p:nvSpPr>
        <p:spPr>
          <a:xfrm>
            <a:off x="3674030" y="1897437"/>
            <a:ext cx="934798" cy="369737"/>
          </a:xfrm>
          <a:prstGeom prst="rightArrow">
            <a:avLst/>
          </a:prstGeom>
          <a:solidFill>
            <a:srgbClr val="008FC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TextBox 9">
            <a:extLst>
              <a:ext uri="{FF2B5EF4-FFF2-40B4-BE49-F238E27FC236}">
                <a16:creationId xmlns:a16="http://schemas.microsoft.com/office/drawing/2014/main" id="{2C22FA40-B80E-40F0-9E3E-C60BF3E8A75E}"/>
              </a:ext>
            </a:extLst>
          </p:cNvPr>
          <p:cNvSpPr txBox="1"/>
          <p:nvPr/>
        </p:nvSpPr>
        <p:spPr>
          <a:xfrm>
            <a:off x="3129881" y="2398940"/>
            <a:ext cx="690491" cy="23083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900"/>
              </a:lnSpc>
              <a:spcBef>
                <a:spcPts val="0"/>
              </a:spcBef>
              <a:spcAft>
                <a:spcPts val="0"/>
              </a:spcAft>
              <a:buClrTx/>
              <a:buSzTx/>
              <a:buFontTx/>
              <a:buNone/>
              <a:tabLst/>
              <a:defRPr/>
            </a:pPr>
            <a:r>
              <a:rPr kumimoji="0" lang="en-US" sz="675" b="1" i="0" u="none" strike="noStrike" kern="0" cap="all" spc="0" normalizeH="0" baseline="0" noProof="0" dirty="0">
                <a:ln>
                  <a:noFill/>
                </a:ln>
                <a:solidFill>
                  <a:srgbClr val="CD1D0C"/>
                </a:solidFill>
                <a:effectLst/>
                <a:uLnTx/>
                <a:uFillTx/>
                <a:latin typeface="Arial"/>
                <a:ea typeface="+mn-ea"/>
                <a:cs typeface="+mn-cs"/>
              </a:rPr>
              <a:t>Universe of ESG Issues</a:t>
            </a:r>
          </a:p>
        </p:txBody>
      </p:sp>
      <p:sp>
        <p:nvSpPr>
          <p:cNvPr id="24" name="Isosceles Triangle 23">
            <a:extLst>
              <a:ext uri="{FF2B5EF4-FFF2-40B4-BE49-F238E27FC236}">
                <a16:creationId xmlns:a16="http://schemas.microsoft.com/office/drawing/2014/main" id="{44147B55-18C7-4579-A790-E350A1B50C37}"/>
              </a:ext>
            </a:extLst>
          </p:cNvPr>
          <p:cNvSpPr>
            <a:spLocks noChangeAspect="1"/>
          </p:cNvSpPr>
          <p:nvPr/>
        </p:nvSpPr>
        <p:spPr>
          <a:xfrm rot="10800000">
            <a:off x="4408380" y="2398459"/>
            <a:ext cx="3699208" cy="3188970"/>
          </a:xfrm>
          <a:prstGeom prst="triangl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Isosceles Triangle 24">
            <a:extLst>
              <a:ext uri="{FF2B5EF4-FFF2-40B4-BE49-F238E27FC236}">
                <a16:creationId xmlns:a16="http://schemas.microsoft.com/office/drawing/2014/main" id="{6BB1F59E-89FB-4488-A677-4C01931BD0E6}"/>
              </a:ext>
            </a:extLst>
          </p:cNvPr>
          <p:cNvSpPr>
            <a:spLocks noChangeAspect="1"/>
          </p:cNvSpPr>
          <p:nvPr/>
        </p:nvSpPr>
        <p:spPr>
          <a:xfrm rot="10800000">
            <a:off x="4768872" y="3005629"/>
            <a:ext cx="2983233" cy="2571750"/>
          </a:xfrm>
          <a:prstGeom prst="triangl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Isosceles Triangle 25">
            <a:extLst>
              <a:ext uri="{FF2B5EF4-FFF2-40B4-BE49-F238E27FC236}">
                <a16:creationId xmlns:a16="http://schemas.microsoft.com/office/drawing/2014/main" id="{D781DB92-CE1D-4B06-8C5E-DCD1C1212EC3}"/>
              </a:ext>
            </a:extLst>
          </p:cNvPr>
          <p:cNvSpPr>
            <a:spLocks noChangeAspect="1"/>
          </p:cNvSpPr>
          <p:nvPr/>
        </p:nvSpPr>
        <p:spPr>
          <a:xfrm rot="10800000">
            <a:off x="5121911" y="3625444"/>
            <a:ext cx="2267257" cy="1954530"/>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Isosceles Triangle 26">
            <a:extLst>
              <a:ext uri="{FF2B5EF4-FFF2-40B4-BE49-F238E27FC236}">
                <a16:creationId xmlns:a16="http://schemas.microsoft.com/office/drawing/2014/main" id="{8D573FBF-89EE-42D3-B03E-EDE178CE9C72}"/>
              </a:ext>
            </a:extLst>
          </p:cNvPr>
          <p:cNvSpPr>
            <a:spLocks noChangeAspect="1"/>
          </p:cNvSpPr>
          <p:nvPr/>
        </p:nvSpPr>
        <p:spPr>
          <a:xfrm rot="10800000">
            <a:off x="5459178" y="4215740"/>
            <a:ext cx="1591058" cy="1371600"/>
          </a:xfrm>
          <a:prstGeom prs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pic>
        <p:nvPicPr>
          <p:cNvPr id="28" name="Picture 27">
            <a:extLst>
              <a:ext uri="{FF2B5EF4-FFF2-40B4-BE49-F238E27FC236}">
                <a16:creationId xmlns:a16="http://schemas.microsoft.com/office/drawing/2014/main" id="{0067ECC4-EEAD-47D7-B370-CC7EE9E45D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6733" y="4779564"/>
            <a:ext cx="769938" cy="1004057"/>
          </a:xfrm>
          <a:prstGeom prst="rect">
            <a:avLst/>
          </a:prstGeom>
        </p:spPr>
      </p:pic>
      <p:sp>
        <p:nvSpPr>
          <p:cNvPr id="29" name="Oval 28">
            <a:extLst>
              <a:ext uri="{FF2B5EF4-FFF2-40B4-BE49-F238E27FC236}">
                <a16:creationId xmlns:a16="http://schemas.microsoft.com/office/drawing/2014/main" id="{417FC30E-DCA3-4F3D-ABAA-3A9F8264EA76}"/>
              </a:ext>
            </a:extLst>
          </p:cNvPr>
          <p:cNvSpPr>
            <a:spLocks noChangeAspect="1"/>
          </p:cNvSpPr>
          <p:nvPr/>
        </p:nvSpPr>
        <p:spPr>
          <a:xfrm>
            <a:off x="3120569" y="2179391"/>
            <a:ext cx="699516" cy="699516"/>
          </a:xfrm>
          <a:prstGeom prst="ellipse">
            <a:avLst/>
          </a:prstGeom>
          <a:solidFill>
            <a:schemeClr val="l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srgbClr val="C00000"/>
              </a:solidFill>
              <a:effectLst/>
              <a:uLnTx/>
              <a:uFillTx/>
              <a:latin typeface="Arial Narrow" panose="020B0606020202030204" pitchFamily="34" charset="0"/>
              <a:ea typeface="+mn-ea"/>
              <a:cs typeface="+mn-cs"/>
            </a:endParaRPr>
          </a:p>
        </p:txBody>
      </p:sp>
      <p:sp>
        <p:nvSpPr>
          <p:cNvPr id="30" name="TextBox 20">
            <a:extLst>
              <a:ext uri="{FF2B5EF4-FFF2-40B4-BE49-F238E27FC236}">
                <a16:creationId xmlns:a16="http://schemas.microsoft.com/office/drawing/2014/main" id="{2A5D0B5D-AAF2-49C2-AECE-4BDB48535E92}"/>
              </a:ext>
            </a:extLst>
          </p:cNvPr>
          <p:cNvSpPr txBox="1"/>
          <p:nvPr/>
        </p:nvSpPr>
        <p:spPr>
          <a:xfrm>
            <a:off x="3013825" y="2435211"/>
            <a:ext cx="802504" cy="23083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solidFill>
                  <a:srgbClr val="000000"/>
                </a:solidFill>
                <a:effectLst/>
                <a:uLnTx/>
                <a:uFillTx/>
                <a:latin typeface="Arial"/>
                <a:ea typeface="+mn-ea"/>
                <a:cs typeface="+mn-cs"/>
              </a:rPr>
              <a:t>SUSTAINABILITY ISSUES</a:t>
            </a:r>
          </a:p>
        </p:txBody>
      </p:sp>
      <p:sp>
        <p:nvSpPr>
          <p:cNvPr id="31" name="TextBox 22">
            <a:extLst>
              <a:ext uri="{FF2B5EF4-FFF2-40B4-BE49-F238E27FC236}">
                <a16:creationId xmlns:a16="http://schemas.microsoft.com/office/drawing/2014/main" id="{B9BBC5BC-FDE2-4DFF-B9D0-5D947EC31AEB}"/>
              </a:ext>
            </a:extLst>
          </p:cNvPr>
          <p:cNvSpPr txBox="1"/>
          <p:nvPr/>
        </p:nvSpPr>
        <p:spPr bwMode="white">
          <a:xfrm>
            <a:off x="4412147" y="1860335"/>
            <a:ext cx="3714876" cy="3000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FFFFFF"/>
                </a:solidFill>
                <a:effectLst/>
                <a:uLnTx/>
                <a:uFillTx/>
                <a:latin typeface="Arial"/>
                <a:ea typeface="+mn-ea"/>
                <a:cs typeface="+mn-cs"/>
              </a:rPr>
              <a:t>Industry Research</a:t>
            </a:r>
          </a:p>
        </p:txBody>
      </p:sp>
      <p:sp>
        <p:nvSpPr>
          <p:cNvPr id="32" name="TextBox 23">
            <a:extLst>
              <a:ext uri="{FF2B5EF4-FFF2-40B4-BE49-F238E27FC236}">
                <a16:creationId xmlns:a16="http://schemas.microsoft.com/office/drawing/2014/main" id="{D09D1A0D-0E35-431F-8709-EF3AF70750D9}"/>
              </a:ext>
            </a:extLst>
          </p:cNvPr>
          <p:cNvSpPr txBox="1"/>
          <p:nvPr/>
        </p:nvSpPr>
        <p:spPr bwMode="white">
          <a:xfrm>
            <a:off x="4706250" y="2414359"/>
            <a:ext cx="3102563" cy="3000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FFFFFF"/>
                </a:solidFill>
                <a:effectLst/>
                <a:uLnTx/>
                <a:uFillTx/>
                <a:latin typeface="Arial"/>
                <a:ea typeface="+mn-ea"/>
                <a:cs typeface="+mn-cs"/>
              </a:rPr>
              <a:t>Market Input</a:t>
            </a:r>
          </a:p>
        </p:txBody>
      </p:sp>
      <p:sp>
        <p:nvSpPr>
          <p:cNvPr id="33" name="TextBox 24">
            <a:extLst>
              <a:ext uri="{FF2B5EF4-FFF2-40B4-BE49-F238E27FC236}">
                <a16:creationId xmlns:a16="http://schemas.microsoft.com/office/drawing/2014/main" id="{2B5D242F-5450-46C7-A53C-8858DBF7EE4E}"/>
              </a:ext>
            </a:extLst>
          </p:cNvPr>
          <p:cNvSpPr txBox="1"/>
          <p:nvPr/>
        </p:nvSpPr>
        <p:spPr>
          <a:xfrm>
            <a:off x="4768871" y="3080317"/>
            <a:ext cx="298323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FFFFFF"/>
                </a:solidFill>
                <a:effectLst/>
                <a:uLnTx/>
                <a:uFillTx/>
                <a:latin typeface="Arial"/>
                <a:ea typeface="+mn-ea"/>
                <a:cs typeface="+mn-cs"/>
              </a:rPr>
              <a:t>Evidence Vetting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a:ea typeface="+mn-ea"/>
                <a:cs typeface="+mn-cs"/>
              </a:rPr>
              <a:t>Standards Board Review</a:t>
            </a:r>
          </a:p>
        </p:txBody>
      </p:sp>
      <p:sp>
        <p:nvSpPr>
          <p:cNvPr id="34" name="TextBox 25">
            <a:extLst>
              <a:ext uri="{FF2B5EF4-FFF2-40B4-BE49-F238E27FC236}">
                <a16:creationId xmlns:a16="http://schemas.microsoft.com/office/drawing/2014/main" id="{4FFE16F8-B988-450F-A7C1-7C0E862F5D92}"/>
              </a:ext>
            </a:extLst>
          </p:cNvPr>
          <p:cNvSpPr txBox="1"/>
          <p:nvPr/>
        </p:nvSpPr>
        <p:spPr>
          <a:xfrm>
            <a:off x="5121908" y="3703172"/>
            <a:ext cx="2267258" cy="4385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Arial"/>
                <a:ea typeface="+mn-ea"/>
                <a:cs typeface="+mn-cs"/>
              </a:rPr>
              <a:t>Public Comment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35" name="TextBox 26">
            <a:extLst>
              <a:ext uri="{FF2B5EF4-FFF2-40B4-BE49-F238E27FC236}">
                <a16:creationId xmlns:a16="http://schemas.microsoft.com/office/drawing/2014/main" id="{98618FBC-A2DC-4D9A-AADD-7B6FFE4279A5}"/>
              </a:ext>
            </a:extLst>
          </p:cNvPr>
          <p:cNvSpPr txBox="1"/>
          <p:nvPr/>
        </p:nvSpPr>
        <p:spPr>
          <a:xfrm>
            <a:off x="5474057" y="4267985"/>
            <a:ext cx="1591058"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Revisions &amp; Board Approval</a:t>
            </a:r>
          </a:p>
        </p:txBody>
      </p:sp>
      <p:sp>
        <p:nvSpPr>
          <p:cNvPr id="36" name="TextBox 27">
            <a:extLst>
              <a:ext uri="{FF2B5EF4-FFF2-40B4-BE49-F238E27FC236}">
                <a16:creationId xmlns:a16="http://schemas.microsoft.com/office/drawing/2014/main" id="{D8DE5EE5-0493-49C5-9D67-ECA2A558FB65}"/>
              </a:ext>
            </a:extLst>
          </p:cNvPr>
          <p:cNvSpPr txBox="1"/>
          <p:nvPr/>
        </p:nvSpPr>
        <p:spPr>
          <a:xfrm>
            <a:off x="3876811" y="5037152"/>
            <a:ext cx="1860510" cy="571951"/>
          </a:xfrm>
          <a:prstGeom prst="rect">
            <a:avLst/>
          </a:prstGeom>
          <a:solidFill>
            <a:schemeClr val="bg1">
              <a:lumMod val="9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50"/>
              </a:spcAft>
              <a:buClrTx/>
              <a:buSzTx/>
              <a:buFontTx/>
              <a:buNone/>
              <a:tabLst/>
              <a:defRPr/>
            </a:pPr>
            <a:r>
              <a:rPr kumimoji="0" lang="en-US" sz="1350" b="1" i="0" u="none" strike="noStrike" kern="1200" cap="none" spc="0" normalizeH="0" baseline="0" noProof="0" dirty="0">
                <a:ln>
                  <a:noFill/>
                </a:ln>
                <a:solidFill>
                  <a:srgbClr val="CD1D0C"/>
                </a:solidFill>
                <a:effectLst/>
                <a:uLnTx/>
                <a:uFillTx/>
                <a:latin typeface="Arial"/>
                <a:ea typeface="+mn-ea"/>
                <a:cs typeface="+mn-cs"/>
              </a:rPr>
              <a:t>SASB Standards</a:t>
            </a:r>
          </a:p>
          <a:p>
            <a:pPr marL="0" marR="0" lvl="0" indent="0" algn="ctr" defTabSz="914400" rtl="0" eaLnBrk="1" fontAlgn="auto" latinLnBrk="0" hangingPunct="1">
              <a:lnSpc>
                <a:spcPct val="100000"/>
              </a:lnSpc>
              <a:spcBef>
                <a:spcPts val="0"/>
              </a:spcBef>
              <a:spcAft>
                <a:spcPts val="450"/>
              </a:spcAft>
              <a:buClrTx/>
              <a:buSzTx/>
              <a:buFontTx/>
              <a:buNone/>
              <a:tabLst/>
              <a:defRPr/>
            </a:pPr>
            <a:r>
              <a:rPr kumimoji="0" lang="en-US" sz="1350" b="1" i="0" u="none" strike="noStrike" kern="1200" cap="none" spc="0" normalizeH="0" baseline="0" noProof="0" dirty="0">
                <a:ln>
                  <a:noFill/>
                </a:ln>
                <a:solidFill>
                  <a:srgbClr val="CD1D0C"/>
                </a:solidFill>
                <a:effectLst/>
                <a:uLnTx/>
                <a:uFillTx/>
                <a:latin typeface="Arial"/>
                <a:ea typeface="+mn-ea"/>
                <a:cs typeface="+mn-cs"/>
              </a:rPr>
              <a:t>77 Industries</a:t>
            </a:r>
          </a:p>
        </p:txBody>
      </p:sp>
      <p:sp>
        <p:nvSpPr>
          <p:cNvPr id="37" name="Rectangle 36">
            <a:extLst>
              <a:ext uri="{FF2B5EF4-FFF2-40B4-BE49-F238E27FC236}">
                <a16:creationId xmlns:a16="http://schemas.microsoft.com/office/drawing/2014/main" id="{261267CD-F8F2-44F0-9523-8EEF8BEE671A}"/>
              </a:ext>
            </a:extLst>
          </p:cNvPr>
          <p:cNvSpPr/>
          <p:nvPr/>
        </p:nvSpPr>
        <p:spPr>
          <a:xfrm>
            <a:off x="6964401" y="4773193"/>
            <a:ext cx="603803" cy="3018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38" name="TextBox 37">
            <a:extLst>
              <a:ext uri="{FF2B5EF4-FFF2-40B4-BE49-F238E27FC236}">
                <a16:creationId xmlns:a16="http://schemas.microsoft.com/office/drawing/2014/main" id="{5C7C4E94-DF29-4FE8-8F3A-5DB059C21C67}"/>
              </a:ext>
            </a:extLst>
          </p:cNvPr>
          <p:cNvSpPr txBox="1"/>
          <p:nvPr/>
        </p:nvSpPr>
        <p:spPr>
          <a:xfrm>
            <a:off x="7516226" y="4778771"/>
            <a:ext cx="1059162" cy="57708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Ongoing standards maintenance</a:t>
            </a:r>
          </a:p>
        </p:txBody>
      </p:sp>
      <p:cxnSp>
        <p:nvCxnSpPr>
          <p:cNvPr id="39" name="Straight Arrow Connector 38">
            <a:extLst>
              <a:ext uri="{FF2B5EF4-FFF2-40B4-BE49-F238E27FC236}">
                <a16:creationId xmlns:a16="http://schemas.microsoft.com/office/drawing/2014/main" id="{3FA01D0F-C5DB-4939-AF6B-F1791DE9388C}"/>
              </a:ext>
            </a:extLst>
          </p:cNvPr>
          <p:cNvCxnSpPr/>
          <p:nvPr/>
        </p:nvCxnSpPr>
        <p:spPr>
          <a:xfrm>
            <a:off x="8702754" y="1796716"/>
            <a:ext cx="0" cy="2799197"/>
          </a:xfrm>
          <a:prstGeom prst="straightConnector1">
            <a:avLst/>
          </a:prstGeom>
          <a:ln w="57150">
            <a:solidFill>
              <a:schemeClr val="tx1">
                <a:lumMod val="50000"/>
                <a:lumOff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0" name="Elbow Connector 32">
            <a:extLst>
              <a:ext uri="{FF2B5EF4-FFF2-40B4-BE49-F238E27FC236}">
                <a16:creationId xmlns:a16="http://schemas.microsoft.com/office/drawing/2014/main" id="{1A945E4D-B30F-482F-B5D7-DA8E72A8696E}"/>
              </a:ext>
            </a:extLst>
          </p:cNvPr>
          <p:cNvCxnSpPr/>
          <p:nvPr/>
        </p:nvCxnSpPr>
        <p:spPr>
          <a:xfrm rot="10800000" flipV="1">
            <a:off x="7321713" y="4735595"/>
            <a:ext cx="1385807" cy="682583"/>
          </a:xfrm>
          <a:prstGeom prst="bentConnector3">
            <a:avLst>
              <a:gd name="adj1" fmla="val -1515"/>
            </a:avLst>
          </a:prstGeom>
          <a:ln w="57150">
            <a:solidFill>
              <a:schemeClr val="tx1">
                <a:lumMod val="50000"/>
                <a:lumOff val="50000"/>
              </a:schemeClr>
            </a:solidFill>
            <a:round/>
            <a:tailEnd type="triangle"/>
          </a:ln>
          <a:effectLst/>
        </p:spPr>
        <p:style>
          <a:lnRef idx="2">
            <a:schemeClr val="accent1"/>
          </a:lnRef>
          <a:fillRef idx="0">
            <a:schemeClr val="accent1"/>
          </a:fillRef>
          <a:effectRef idx="1">
            <a:schemeClr val="accent1"/>
          </a:effectRef>
          <a:fontRef idx="minor">
            <a:schemeClr val="tx1"/>
          </a:fontRef>
        </p:style>
      </p:cxnSp>
      <p:cxnSp>
        <p:nvCxnSpPr>
          <p:cNvPr id="41" name="Elbow Connector 45">
            <a:extLst>
              <a:ext uri="{FF2B5EF4-FFF2-40B4-BE49-F238E27FC236}">
                <a16:creationId xmlns:a16="http://schemas.microsoft.com/office/drawing/2014/main" id="{938F6B55-D3F6-4F6F-BF93-924901EF9207}"/>
              </a:ext>
            </a:extLst>
          </p:cNvPr>
          <p:cNvCxnSpPr>
            <a:cxnSpLocks/>
          </p:cNvCxnSpPr>
          <p:nvPr/>
        </p:nvCxnSpPr>
        <p:spPr>
          <a:xfrm flipV="1">
            <a:off x="7343938" y="4669704"/>
            <a:ext cx="1283360" cy="621003"/>
          </a:xfrm>
          <a:prstGeom prst="bentConnector3">
            <a:avLst>
              <a:gd name="adj1" fmla="val -173"/>
            </a:avLst>
          </a:prstGeom>
          <a:ln w="57150" cap="sq">
            <a:solidFill>
              <a:schemeClr val="tx1">
                <a:lumMod val="50000"/>
                <a:lumOff val="50000"/>
              </a:schemeClr>
            </a:solidFill>
            <a:round/>
            <a:tailEnd type="triangle"/>
          </a:ln>
          <a:effectLst/>
        </p:spPr>
        <p:style>
          <a:lnRef idx="2">
            <a:schemeClr val="accent1"/>
          </a:lnRef>
          <a:fillRef idx="0">
            <a:schemeClr val="accent1"/>
          </a:fillRef>
          <a:effectRef idx="1">
            <a:schemeClr val="accent1"/>
          </a:effectRef>
          <a:fontRef idx="minor">
            <a:schemeClr val="tx1"/>
          </a:fontRef>
        </p:style>
      </p:cxnSp>
      <p:sp>
        <p:nvSpPr>
          <p:cNvPr id="42" name="TextBox 1">
            <a:extLst>
              <a:ext uri="{FF2B5EF4-FFF2-40B4-BE49-F238E27FC236}">
                <a16:creationId xmlns:a16="http://schemas.microsoft.com/office/drawing/2014/main" id="{47321A03-A89C-46D1-80C6-96A4AD393F1F}"/>
              </a:ext>
            </a:extLst>
          </p:cNvPr>
          <p:cNvSpPr txBox="1"/>
          <p:nvPr/>
        </p:nvSpPr>
        <p:spPr>
          <a:xfrm>
            <a:off x="5153836" y="2626639"/>
            <a:ext cx="2273744" cy="4154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a:ea typeface="+mn-ea"/>
                <a:cs typeface="+mn-cs"/>
              </a:rPr>
              <a:t>Standards Advisory Group and Issuer, Investor Consultation</a:t>
            </a:r>
          </a:p>
        </p:txBody>
      </p:sp>
      <p:sp>
        <p:nvSpPr>
          <p:cNvPr id="43" name="TextBox 33">
            <a:extLst>
              <a:ext uri="{FF2B5EF4-FFF2-40B4-BE49-F238E27FC236}">
                <a16:creationId xmlns:a16="http://schemas.microsoft.com/office/drawing/2014/main" id="{2C8365F4-7708-492E-99B1-FFBC2448AA9F}"/>
              </a:ext>
            </a:extLst>
          </p:cNvPr>
          <p:cNvSpPr txBox="1"/>
          <p:nvPr/>
        </p:nvSpPr>
        <p:spPr>
          <a:xfrm>
            <a:off x="5334964" y="2111543"/>
            <a:ext cx="2342728" cy="2539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a:ea typeface="+mn-ea"/>
                <a:cs typeface="+mn-cs"/>
              </a:rPr>
              <a:t>Evidence of Financial Impacts</a:t>
            </a:r>
          </a:p>
        </p:txBody>
      </p:sp>
      <p:sp>
        <p:nvSpPr>
          <p:cNvPr id="44" name="TextBox 39">
            <a:extLst>
              <a:ext uri="{FF2B5EF4-FFF2-40B4-BE49-F238E27FC236}">
                <a16:creationId xmlns:a16="http://schemas.microsoft.com/office/drawing/2014/main" id="{A8164ADE-F049-4639-9C88-DE4E75A298ED}"/>
              </a:ext>
            </a:extLst>
          </p:cNvPr>
          <p:cNvSpPr txBox="1"/>
          <p:nvPr/>
        </p:nvSpPr>
        <p:spPr>
          <a:xfrm>
            <a:off x="5079462" y="3909413"/>
            <a:ext cx="2342728" cy="2539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Exposure Drafts</a:t>
            </a:r>
          </a:p>
        </p:txBody>
      </p:sp>
      <p:cxnSp>
        <p:nvCxnSpPr>
          <p:cNvPr id="45" name="Straight Arrow Connector 44">
            <a:extLst>
              <a:ext uri="{FF2B5EF4-FFF2-40B4-BE49-F238E27FC236}">
                <a16:creationId xmlns:a16="http://schemas.microsoft.com/office/drawing/2014/main" id="{46A532F3-A34F-46E5-9B22-F133CBBD54BA}"/>
              </a:ext>
            </a:extLst>
          </p:cNvPr>
          <p:cNvCxnSpPr>
            <a:cxnSpLocks/>
          </p:cNvCxnSpPr>
          <p:nvPr/>
        </p:nvCxnSpPr>
        <p:spPr>
          <a:xfrm>
            <a:off x="4282549" y="2691359"/>
            <a:ext cx="1241515" cy="2171172"/>
          </a:xfrm>
          <a:prstGeom prst="straightConnector1">
            <a:avLst/>
          </a:prstGeom>
          <a:ln w="57150">
            <a:solidFill>
              <a:schemeClr val="tx1">
                <a:lumMod val="50000"/>
                <a:lumOff val="50000"/>
              </a:schemeClr>
            </a:solidFill>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46" name="Content Placeholder 6">
            <a:extLst>
              <a:ext uri="{FF2B5EF4-FFF2-40B4-BE49-F238E27FC236}">
                <a16:creationId xmlns:a16="http://schemas.microsoft.com/office/drawing/2014/main" id="{CDED2C52-170F-47BA-9D9B-013E28BBA997}"/>
              </a:ext>
            </a:extLst>
          </p:cNvPr>
          <p:cNvGraphicFramePr>
            <a:graphicFrameLocks/>
          </p:cNvGraphicFramePr>
          <p:nvPr/>
        </p:nvGraphicFramePr>
        <p:xfrm>
          <a:off x="2727997" y="1840366"/>
          <a:ext cx="1374159" cy="1316903"/>
        </p:xfrm>
        <a:graphic>
          <a:graphicData uri="http://schemas.openxmlformats.org/drawingml/2006/chart">
            <c:chart xmlns:c="http://schemas.openxmlformats.org/drawingml/2006/chart" xmlns:r="http://schemas.openxmlformats.org/officeDocument/2006/relationships" r:id="rId3"/>
          </a:graphicData>
        </a:graphic>
      </p:graphicFrame>
      <p:sp>
        <p:nvSpPr>
          <p:cNvPr id="47" name="TextBox 46">
            <a:extLst>
              <a:ext uri="{FF2B5EF4-FFF2-40B4-BE49-F238E27FC236}">
                <a16:creationId xmlns:a16="http://schemas.microsoft.com/office/drawing/2014/main" id="{B9BA6271-85AE-43AD-9520-1D8F59130919}"/>
              </a:ext>
            </a:extLst>
          </p:cNvPr>
          <p:cNvSpPr txBox="1"/>
          <p:nvPr/>
        </p:nvSpPr>
        <p:spPr>
          <a:xfrm>
            <a:off x="2727997" y="3279010"/>
            <a:ext cx="1374158" cy="63478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srgbClr val="008FC1"/>
                </a:solidFill>
                <a:effectLst/>
                <a:uLnTx/>
                <a:uFillTx/>
                <a:latin typeface="Arial"/>
                <a:ea typeface="+mn-ea"/>
                <a:cs typeface="+mn-cs"/>
              </a:rPr>
              <a:t>Environment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srgbClr val="008FC1"/>
                </a:solidFill>
                <a:effectLst/>
                <a:uLnTx/>
                <a:uFillTx/>
                <a:latin typeface="Arial"/>
                <a:ea typeface="+mn-ea"/>
                <a:cs typeface="+mn-cs"/>
              </a:rPr>
              <a:t>Social Capital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srgbClr val="008FC1"/>
                </a:solidFill>
                <a:effectLst/>
                <a:uLnTx/>
                <a:uFillTx/>
                <a:latin typeface="Arial"/>
                <a:ea typeface="+mn-ea"/>
                <a:cs typeface="+mn-cs"/>
              </a:rPr>
              <a:t>Human Capital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srgbClr val="008FC1"/>
                </a:solidFill>
                <a:effectLst/>
                <a:uLnTx/>
                <a:uFillTx/>
                <a:latin typeface="Arial"/>
                <a:ea typeface="+mn-ea"/>
                <a:cs typeface="+mn-cs"/>
              </a:rPr>
              <a:t>Business Model &amp; Innovation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srgbClr val="008FC1"/>
                </a:solidFill>
                <a:effectLst/>
                <a:uLnTx/>
                <a:uFillTx/>
                <a:latin typeface="Arial"/>
                <a:ea typeface="+mn-ea"/>
                <a:cs typeface="+mn-cs"/>
              </a:rPr>
              <a:t>Leadership &amp; Governance</a:t>
            </a:r>
          </a:p>
        </p:txBody>
      </p:sp>
    </p:spTree>
    <p:extLst>
      <p:ext uri="{BB962C8B-B14F-4D97-AF65-F5344CB8AC3E}">
        <p14:creationId xmlns:p14="http://schemas.microsoft.com/office/powerpoint/2010/main" val="4151774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ooter Placeholder 5"/>
          <p:cNvSpPr>
            <a:spLocks noGrp="1"/>
          </p:cNvSpPr>
          <p:nvPr/>
        </p:nvSpPr>
        <p:spPr>
          <a:xfrm>
            <a:off x="8884558" y="6463837"/>
            <a:ext cx="517913" cy="228600"/>
          </a:xfrm>
          <a:prstGeom prst="rect">
            <a:avLst/>
          </a:prstGeom>
        </p:spPr>
        <p:txBody>
          <a:bodyPr vert="horz" lIns="0" tIns="0" rIns="0" bIns="0" rtlCol="0" anchor="t" anchorCtr="0"/>
          <a:lstStyle>
            <a:defPPr>
              <a:defRPr lang="en-US"/>
            </a:defPPr>
            <a:lvl1pPr algn="l" defTabSz="457200" rtl="0" fontAlgn="auto">
              <a:spcBef>
                <a:spcPts val="0"/>
              </a:spcBef>
              <a:spcAft>
                <a:spcPts val="0"/>
              </a:spcAft>
              <a:defRPr sz="800" kern="1200" cap="all" dirty="0">
                <a:solidFill>
                  <a:schemeClr val="tx1"/>
                </a:solidFill>
                <a:latin typeface="Arial"/>
                <a:ea typeface="+mn-ea"/>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all" spc="0" normalizeH="0" baseline="0" noProof="0" dirty="0">
              <a:ln>
                <a:noFill/>
              </a:ln>
              <a:solidFill>
                <a:srgbClr val="000000"/>
              </a:solidFill>
              <a:effectLst/>
              <a:uLnTx/>
              <a:uFillTx/>
              <a:latin typeface="Book Antiqua" panose="02040602050305030304" pitchFamily="18" charset="0"/>
            </a:endParaRPr>
          </a:p>
        </p:txBody>
      </p:sp>
      <p:cxnSp>
        <p:nvCxnSpPr>
          <p:cNvPr id="57" name="Straight Connector 56"/>
          <p:cNvCxnSpPr/>
          <p:nvPr/>
        </p:nvCxnSpPr>
        <p:spPr>
          <a:xfrm flipV="1">
            <a:off x="5217902" y="3895067"/>
            <a:ext cx="0" cy="886588"/>
          </a:xfrm>
          <a:prstGeom prst="line">
            <a:avLst/>
          </a:prstGeom>
          <a:noFill/>
          <a:ln w="25400" cap="flat" cmpd="sng" algn="ctr">
            <a:solidFill>
              <a:schemeClr val="tx1"/>
            </a:solidFill>
            <a:prstDash val="solid"/>
          </a:ln>
          <a:effectLst/>
        </p:spPr>
      </p:cxnSp>
      <p:cxnSp>
        <p:nvCxnSpPr>
          <p:cNvPr id="59" name="Straight Connector 58"/>
          <p:cNvCxnSpPr>
            <a:cxnSpLocks/>
            <a:stCxn id="64" idx="0"/>
            <a:endCxn id="81" idx="2"/>
          </p:cNvCxnSpPr>
          <p:nvPr/>
        </p:nvCxnSpPr>
        <p:spPr>
          <a:xfrm flipV="1">
            <a:off x="8255838" y="2055785"/>
            <a:ext cx="0" cy="2694296"/>
          </a:xfrm>
          <a:prstGeom prst="line">
            <a:avLst/>
          </a:prstGeom>
          <a:noFill/>
          <a:ln w="25400" cap="flat" cmpd="sng" algn="ctr">
            <a:solidFill>
              <a:schemeClr val="tx1"/>
            </a:solidFill>
            <a:prstDash val="solid"/>
          </a:ln>
          <a:effectLst/>
        </p:spPr>
      </p:cxnSp>
      <p:cxnSp>
        <p:nvCxnSpPr>
          <p:cNvPr id="60" name="Straight Connector 59"/>
          <p:cNvCxnSpPr>
            <a:cxnSpLocks/>
            <a:stCxn id="65" idx="0"/>
            <a:endCxn id="78" idx="2"/>
          </p:cNvCxnSpPr>
          <p:nvPr/>
        </p:nvCxnSpPr>
        <p:spPr>
          <a:xfrm flipV="1">
            <a:off x="9767671" y="2058707"/>
            <a:ext cx="1" cy="2691374"/>
          </a:xfrm>
          <a:prstGeom prst="line">
            <a:avLst/>
          </a:prstGeom>
          <a:noFill/>
          <a:ln w="25400" cap="flat" cmpd="sng" algn="ctr">
            <a:solidFill>
              <a:schemeClr val="tx1"/>
            </a:solidFill>
            <a:prstDash val="solid"/>
          </a:ln>
          <a:effectLst/>
        </p:spPr>
      </p:cxnSp>
      <p:sp>
        <p:nvSpPr>
          <p:cNvPr id="61" name="Rounded Rectangle 60"/>
          <p:cNvSpPr/>
          <p:nvPr/>
        </p:nvSpPr>
        <p:spPr>
          <a:xfrm>
            <a:off x="3036670" y="4750081"/>
            <a:ext cx="1298586" cy="810540"/>
          </a:xfrm>
          <a:prstGeom prst="roundRect">
            <a:avLst/>
          </a:prstGeom>
          <a:solidFill>
            <a:schemeClr val="bg1"/>
          </a:solid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ＭＳ Ｐゴシック" pitchFamily="-106" charset="-128"/>
              </a:rPr>
              <a:t>Health &amp; </a:t>
            </a:r>
            <a:br>
              <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ＭＳ Ｐゴシック" pitchFamily="-106" charset="-128"/>
              </a:rPr>
            </a:br>
            <a:r>
              <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ＭＳ Ｐゴシック" pitchFamily="-106" charset="-128"/>
              </a:rPr>
              <a:t>nutrition in processed foods</a:t>
            </a:r>
          </a:p>
        </p:txBody>
      </p:sp>
      <p:sp>
        <p:nvSpPr>
          <p:cNvPr id="62" name="Rounded Rectangle 61"/>
          <p:cNvSpPr/>
          <p:nvPr/>
        </p:nvSpPr>
        <p:spPr>
          <a:xfrm>
            <a:off x="4568609" y="4750081"/>
            <a:ext cx="1298586" cy="810540"/>
          </a:xfrm>
          <a:prstGeom prst="roundRect">
            <a:avLst/>
          </a:prstGeom>
          <a:solidFill>
            <a:schemeClr val="bg1"/>
          </a:solid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ＭＳ Ｐゴシック" pitchFamily="-106" charset="-128"/>
              </a:rPr>
              <a:t>Diverse workforce in technology</a:t>
            </a:r>
          </a:p>
        </p:txBody>
      </p:sp>
      <p:sp>
        <p:nvSpPr>
          <p:cNvPr id="63" name="Rounded Rectangle 62"/>
          <p:cNvSpPr/>
          <p:nvPr/>
        </p:nvSpPr>
        <p:spPr>
          <a:xfrm>
            <a:off x="6091740" y="4750081"/>
            <a:ext cx="1298586" cy="810540"/>
          </a:xfrm>
          <a:prstGeom prst="roundRect">
            <a:avLst/>
          </a:prstGeom>
          <a:solidFill>
            <a:schemeClr val="bg1"/>
          </a:solid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ＭＳ Ｐゴシック" pitchFamily="-106" charset="-128"/>
              </a:rPr>
              <a:t>Energy-efficient chemicals production</a:t>
            </a:r>
          </a:p>
        </p:txBody>
      </p:sp>
      <p:sp>
        <p:nvSpPr>
          <p:cNvPr id="64" name="Rounded Rectangle 63"/>
          <p:cNvSpPr/>
          <p:nvPr/>
        </p:nvSpPr>
        <p:spPr>
          <a:xfrm>
            <a:off x="7606545" y="4750081"/>
            <a:ext cx="1298586" cy="810540"/>
          </a:xfrm>
          <a:prstGeom prst="roundRect">
            <a:avLst/>
          </a:prstGeom>
          <a:solidFill>
            <a:schemeClr val="bg1"/>
          </a:solid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ＭＳ Ｐゴシック" pitchFamily="-106" charset="-128"/>
              </a:rPr>
              <a:t>Stranded assets in Oil &amp; Gas</a:t>
            </a:r>
          </a:p>
        </p:txBody>
      </p:sp>
      <p:sp>
        <p:nvSpPr>
          <p:cNvPr id="65" name="Rounded Rectangle 64"/>
          <p:cNvSpPr/>
          <p:nvPr/>
        </p:nvSpPr>
        <p:spPr>
          <a:xfrm>
            <a:off x="9118377" y="4750081"/>
            <a:ext cx="1298586" cy="810540"/>
          </a:xfrm>
          <a:prstGeom prst="roundRect">
            <a:avLst/>
          </a:prstGeom>
          <a:solidFill>
            <a:schemeClr val="bg1"/>
          </a:solid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ＭＳ Ｐゴシック" pitchFamily="-106" charset="-128"/>
              </a:rPr>
              <a:t>Operational safety of gas pipelines</a:t>
            </a:r>
          </a:p>
        </p:txBody>
      </p:sp>
      <p:cxnSp>
        <p:nvCxnSpPr>
          <p:cNvPr id="66" name="Straight Connector 65"/>
          <p:cNvCxnSpPr/>
          <p:nvPr/>
        </p:nvCxnSpPr>
        <p:spPr>
          <a:xfrm flipH="1" flipV="1">
            <a:off x="4030606" y="3997824"/>
            <a:ext cx="2134" cy="654918"/>
          </a:xfrm>
          <a:prstGeom prst="line">
            <a:avLst/>
          </a:prstGeom>
          <a:ln>
            <a:no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3685963" y="3822510"/>
            <a:ext cx="0" cy="933746"/>
          </a:xfrm>
          <a:prstGeom prst="line">
            <a:avLst/>
          </a:prstGeom>
          <a:noFill/>
          <a:ln w="25400" cap="flat" cmpd="sng" algn="ctr">
            <a:solidFill>
              <a:schemeClr val="tx1"/>
            </a:solidFill>
            <a:prstDash val="solid"/>
          </a:ln>
          <a:effectLst/>
        </p:spPr>
      </p:cxnSp>
      <p:sp>
        <p:nvSpPr>
          <p:cNvPr id="76" name="TextBox 75"/>
          <p:cNvSpPr txBox="1"/>
          <p:nvPr/>
        </p:nvSpPr>
        <p:spPr>
          <a:xfrm>
            <a:off x="1886155" y="1545810"/>
            <a:ext cx="1233714" cy="52322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Book Antiqua" panose="02040602050305030304" pitchFamily="18" charset="0"/>
                <a:ea typeface="ＭＳ Ｐゴシック" pitchFamily="-106" charset="-128"/>
              </a:rPr>
              <a:t>Financial</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Book Antiqua" panose="02040602050305030304" pitchFamily="18" charset="0"/>
                <a:ea typeface="ＭＳ Ｐゴシック" pitchFamily="-106" charset="-128"/>
              </a:rPr>
              <a:t>Impact</a:t>
            </a:r>
          </a:p>
        </p:txBody>
      </p:sp>
      <p:sp>
        <p:nvSpPr>
          <p:cNvPr id="77" name="TextBox 76"/>
          <p:cNvSpPr txBox="1"/>
          <p:nvPr/>
        </p:nvSpPr>
        <p:spPr>
          <a:xfrm>
            <a:off x="1886155" y="3047615"/>
            <a:ext cx="1222861" cy="738664"/>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Book Antiqua" panose="02040602050305030304" pitchFamily="18" charset="0"/>
                <a:ea typeface="ＭＳ Ｐゴシック" pitchFamily="-106" charset="-128"/>
              </a:rPr>
              <a:t>Types of Financial Drivers</a:t>
            </a:r>
          </a:p>
        </p:txBody>
      </p:sp>
      <p:sp>
        <p:nvSpPr>
          <p:cNvPr id="78" name="Rectangle 77"/>
          <p:cNvSpPr/>
          <p:nvPr/>
        </p:nvSpPr>
        <p:spPr>
          <a:xfrm>
            <a:off x="9192250" y="1545811"/>
            <a:ext cx="1150843" cy="512897"/>
          </a:xfrm>
          <a:prstGeom prst="rect">
            <a:avLst/>
          </a:prstGeom>
          <a:solidFill>
            <a:schemeClr val="tx2"/>
          </a:solidFill>
          <a:ln w="9525">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Book Antiqua" panose="02040602050305030304" pitchFamily="18" charset="0"/>
              </a:rPr>
              <a:t>COST OF CAPITAL</a:t>
            </a:r>
          </a:p>
        </p:txBody>
      </p:sp>
      <p:sp>
        <p:nvSpPr>
          <p:cNvPr id="79" name="Rectangle 78"/>
          <p:cNvSpPr/>
          <p:nvPr/>
        </p:nvSpPr>
        <p:spPr>
          <a:xfrm>
            <a:off x="3749720" y="1545810"/>
            <a:ext cx="1387676" cy="512898"/>
          </a:xfrm>
          <a:prstGeom prst="rect">
            <a:avLst/>
          </a:prstGeom>
          <a:solidFill>
            <a:schemeClr val="tx2"/>
          </a:solidFill>
          <a:ln w="9525">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Book Antiqua" panose="02040602050305030304" pitchFamily="18" charset="0"/>
              </a:rPr>
              <a:t>REVENUE</a:t>
            </a:r>
          </a:p>
        </p:txBody>
      </p:sp>
      <p:sp>
        <p:nvSpPr>
          <p:cNvPr id="80" name="Rectangle 79"/>
          <p:cNvSpPr/>
          <p:nvPr/>
        </p:nvSpPr>
        <p:spPr>
          <a:xfrm>
            <a:off x="6176835" y="1545810"/>
            <a:ext cx="1128396" cy="511706"/>
          </a:xfrm>
          <a:prstGeom prst="rect">
            <a:avLst/>
          </a:prstGeom>
          <a:solidFill>
            <a:schemeClr val="tx2"/>
          </a:solidFill>
          <a:ln w="9525">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Book Antiqua" panose="02040602050305030304" pitchFamily="18" charset="0"/>
              </a:rPr>
              <a:t>COST</a:t>
            </a:r>
          </a:p>
        </p:txBody>
      </p:sp>
      <p:sp>
        <p:nvSpPr>
          <p:cNvPr id="81" name="Rectangle 80"/>
          <p:cNvSpPr/>
          <p:nvPr/>
        </p:nvSpPr>
        <p:spPr>
          <a:xfrm>
            <a:off x="7610966" y="1545811"/>
            <a:ext cx="1289744" cy="509975"/>
          </a:xfrm>
          <a:prstGeom prst="rect">
            <a:avLst/>
          </a:prstGeom>
          <a:solidFill>
            <a:schemeClr val="tx2"/>
          </a:solidFill>
          <a:ln w="9525">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Book Antiqua" panose="02040602050305030304" pitchFamily="18" charset="0"/>
              </a:rPr>
              <a:t>ASSETS &amp; LIABILITIES</a:t>
            </a:r>
          </a:p>
        </p:txBody>
      </p:sp>
      <p:sp>
        <p:nvSpPr>
          <p:cNvPr id="82" name="Rounded Rectangle 81"/>
          <p:cNvSpPr/>
          <p:nvPr/>
        </p:nvSpPr>
        <p:spPr>
          <a:xfrm>
            <a:off x="3054519" y="2920187"/>
            <a:ext cx="1262891" cy="1082477"/>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Book Antiqua" panose="02040602050305030304" pitchFamily="18" charset="0"/>
                <a:ea typeface="ＭＳ Ｐゴシック" pitchFamily="-106" charset="-128"/>
              </a:rPr>
              <a:t>Demand for </a:t>
            </a:r>
            <a:br>
              <a:rPr kumimoji="0" lang="en-US" sz="1200" b="0" i="0" u="none" strike="noStrike" kern="1200" cap="none" spc="0" normalizeH="0" baseline="0" noProof="0" dirty="0">
                <a:ln>
                  <a:noFill/>
                </a:ln>
                <a:solidFill>
                  <a:srgbClr val="FFFFFF"/>
                </a:solidFill>
                <a:effectLst/>
                <a:uLnTx/>
                <a:uFillTx/>
                <a:latin typeface="Book Antiqua" panose="02040602050305030304" pitchFamily="18" charset="0"/>
                <a:ea typeface="ＭＳ Ｐゴシック" pitchFamily="-106" charset="-128"/>
              </a:rPr>
            </a:br>
            <a:r>
              <a:rPr kumimoji="0" lang="en-US" sz="1200" b="0" i="0" u="none" strike="noStrike" kern="1200" cap="none" spc="0" normalizeH="0" baseline="0" noProof="0" dirty="0">
                <a:ln>
                  <a:noFill/>
                </a:ln>
                <a:solidFill>
                  <a:srgbClr val="FFFFFF"/>
                </a:solidFill>
                <a:effectLst/>
                <a:uLnTx/>
                <a:uFillTx/>
                <a:latin typeface="Book Antiqua" panose="02040602050305030304" pitchFamily="18" charset="0"/>
                <a:ea typeface="ＭＳ Ｐゴシック" pitchFamily="-106" charset="-128"/>
              </a:rPr>
              <a:t>Core Products </a:t>
            </a:r>
            <a:br>
              <a:rPr kumimoji="0" lang="en-US" sz="1200" b="0" i="0" u="none" strike="noStrike" kern="1200" cap="none" spc="0" normalizeH="0" baseline="0" noProof="0" dirty="0">
                <a:ln>
                  <a:noFill/>
                </a:ln>
                <a:solidFill>
                  <a:srgbClr val="FFFFFF"/>
                </a:solidFill>
                <a:effectLst/>
                <a:uLnTx/>
                <a:uFillTx/>
                <a:latin typeface="Book Antiqua" panose="02040602050305030304" pitchFamily="18" charset="0"/>
                <a:ea typeface="ＭＳ Ｐゴシック" pitchFamily="-106" charset="-128"/>
              </a:rPr>
            </a:br>
            <a:r>
              <a:rPr kumimoji="0" lang="en-US" sz="1200" b="0" i="0" u="none" strike="noStrike" kern="1200" cap="none" spc="0" normalizeH="0" baseline="0" noProof="0" dirty="0">
                <a:ln>
                  <a:noFill/>
                </a:ln>
                <a:solidFill>
                  <a:srgbClr val="FFFFFF"/>
                </a:solidFill>
                <a:effectLst/>
                <a:uLnTx/>
                <a:uFillTx/>
                <a:latin typeface="Book Antiqua" panose="02040602050305030304" pitchFamily="18" charset="0"/>
                <a:ea typeface="ＭＳ Ｐゴシック" pitchFamily="-106" charset="-128"/>
              </a:rPr>
              <a:t>and Services</a:t>
            </a:r>
          </a:p>
        </p:txBody>
      </p:sp>
      <p:sp>
        <p:nvSpPr>
          <p:cNvPr id="84" name="Rounded Rectangle 83"/>
          <p:cNvSpPr/>
          <p:nvPr/>
        </p:nvSpPr>
        <p:spPr>
          <a:xfrm>
            <a:off x="4586458" y="2915348"/>
            <a:ext cx="1262891" cy="1082477"/>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Book Antiqua" panose="02040602050305030304" pitchFamily="18" charset="0"/>
                <a:ea typeface="ＭＳ Ｐゴシック" pitchFamily="-106" charset="-128"/>
              </a:rPr>
              <a:t>Intangible Assets and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Book Antiqua" panose="02040602050305030304" pitchFamily="18" charset="0"/>
                <a:ea typeface="ＭＳ Ｐゴシック" pitchFamily="-106" charset="-128"/>
              </a:rPr>
              <a:t>Long-Term Growth</a:t>
            </a:r>
          </a:p>
        </p:txBody>
      </p:sp>
      <p:sp>
        <p:nvSpPr>
          <p:cNvPr id="88" name="Rounded Rectangle 87"/>
          <p:cNvSpPr/>
          <p:nvPr/>
        </p:nvSpPr>
        <p:spPr>
          <a:xfrm>
            <a:off x="7627790" y="2920007"/>
            <a:ext cx="1256099" cy="1076655"/>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Book Antiqua" panose="02040602050305030304" pitchFamily="18" charset="0"/>
                <a:ea typeface="ＭＳ Ｐゴシック" pitchFamily="-106" charset="-128"/>
              </a:rPr>
              <a:t>Valuation of Core Assets and Liabilities</a:t>
            </a:r>
          </a:p>
        </p:txBody>
      </p:sp>
      <p:sp>
        <p:nvSpPr>
          <p:cNvPr id="90" name="Rounded Rectangle 89"/>
          <p:cNvSpPr/>
          <p:nvPr/>
        </p:nvSpPr>
        <p:spPr>
          <a:xfrm>
            <a:off x="9131865" y="2918808"/>
            <a:ext cx="1271610" cy="1089949"/>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Book Antiqua" panose="02040602050305030304" pitchFamily="18" charset="0"/>
                <a:ea typeface="ＭＳ Ｐゴシック" pitchFamily="-106" charset="-128"/>
              </a:rPr>
              <a:t>Governance, License to Operate and Risk</a:t>
            </a:r>
          </a:p>
        </p:txBody>
      </p:sp>
      <p:sp>
        <p:nvSpPr>
          <p:cNvPr id="97" name="TextBox 96"/>
          <p:cNvSpPr txBox="1"/>
          <p:nvPr/>
        </p:nvSpPr>
        <p:spPr>
          <a:xfrm>
            <a:off x="1901918" y="4702006"/>
            <a:ext cx="1222861" cy="95410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Book Antiqua" panose="02040602050305030304" pitchFamily="18" charset="0"/>
                <a:ea typeface="ＭＳ Ｐゴシック" pitchFamily="-106" charset="-128"/>
              </a:rPr>
              <a:t>Example SASB Disclosure Topics</a:t>
            </a:r>
          </a:p>
        </p:txBody>
      </p:sp>
      <p:sp>
        <p:nvSpPr>
          <p:cNvPr id="5" name="Title 4">
            <a:extLst>
              <a:ext uri="{FF2B5EF4-FFF2-40B4-BE49-F238E27FC236}">
                <a16:creationId xmlns:a16="http://schemas.microsoft.com/office/drawing/2014/main" id="{10D768A0-39AF-487F-9681-AC66450ECA0B}"/>
              </a:ext>
            </a:extLst>
          </p:cNvPr>
          <p:cNvSpPr>
            <a:spLocks noGrp="1"/>
          </p:cNvSpPr>
          <p:nvPr>
            <p:ph type="title"/>
          </p:nvPr>
        </p:nvSpPr>
        <p:spPr/>
        <p:txBody>
          <a:bodyPr/>
          <a:lstStyle/>
          <a:p>
            <a:pPr>
              <a:lnSpc>
                <a:spcPct val="100000"/>
              </a:lnSpc>
            </a:pPr>
            <a:r>
              <a:rPr lang="en-US" dirty="0">
                <a:latin typeface="Book Antiqua" panose="02040602050305030304" pitchFamily="18" charset="0"/>
              </a:rPr>
              <a:t>Disciplined Focus on Direct Financial Impacts</a:t>
            </a:r>
            <a:br>
              <a:rPr lang="en-US" dirty="0">
                <a:latin typeface="Book Antiqua" panose="02040602050305030304" pitchFamily="18" charset="0"/>
              </a:rPr>
            </a:br>
            <a:r>
              <a:rPr lang="en-US" sz="1600" dirty="0">
                <a:solidFill>
                  <a:schemeClr val="tx2"/>
                </a:solidFill>
                <a:latin typeface="Book Antiqua" panose="02040602050305030304" pitchFamily="18" charset="0"/>
              </a:rPr>
              <a:t>SASB identifies disclosure topics with evidence of impact on financial condition, operating performance, or risk</a:t>
            </a:r>
            <a:endParaRPr lang="en-US" dirty="0">
              <a:latin typeface="Book Antiqua" panose="02040602050305030304" pitchFamily="18" charset="0"/>
            </a:endParaRPr>
          </a:p>
        </p:txBody>
      </p:sp>
      <p:cxnSp>
        <p:nvCxnSpPr>
          <p:cNvPr id="531" name="Straight Connector 530">
            <a:extLst>
              <a:ext uri="{FF2B5EF4-FFF2-40B4-BE49-F238E27FC236}">
                <a16:creationId xmlns:a16="http://schemas.microsoft.com/office/drawing/2014/main" id="{3842FDAA-7666-409A-91C7-BB5904E6A960}"/>
              </a:ext>
            </a:extLst>
          </p:cNvPr>
          <p:cNvCxnSpPr>
            <a:cxnSpLocks/>
            <a:stCxn id="63" idx="0"/>
            <a:endCxn id="80" idx="2"/>
          </p:cNvCxnSpPr>
          <p:nvPr/>
        </p:nvCxnSpPr>
        <p:spPr>
          <a:xfrm flipV="1">
            <a:off x="6741033" y="2057517"/>
            <a:ext cx="0" cy="2692565"/>
          </a:xfrm>
          <a:prstGeom prst="line">
            <a:avLst/>
          </a:prstGeom>
          <a:noFill/>
          <a:ln w="25400" cap="flat" cmpd="sng" algn="ctr">
            <a:solidFill>
              <a:schemeClr val="tx1"/>
            </a:solidFill>
            <a:prstDash val="solid"/>
          </a:ln>
          <a:effectLst/>
        </p:spPr>
      </p:cxnSp>
      <p:sp>
        <p:nvSpPr>
          <p:cNvPr id="86" name="Rounded Rectangle 85"/>
          <p:cNvSpPr/>
          <p:nvPr/>
        </p:nvSpPr>
        <p:spPr>
          <a:xfrm>
            <a:off x="6114501" y="2922605"/>
            <a:ext cx="1253067" cy="1074056"/>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Book Antiqua" panose="02040602050305030304" pitchFamily="18" charset="0"/>
                <a:ea typeface="ＭＳ Ｐゴシック" pitchFamily="-106" charset="-128"/>
              </a:rPr>
              <a:t>Operational Efficiency/Cost Structure</a:t>
            </a:r>
          </a:p>
        </p:txBody>
      </p:sp>
      <p:cxnSp>
        <p:nvCxnSpPr>
          <p:cNvPr id="540" name="Connector: Elbow 539">
            <a:extLst>
              <a:ext uri="{FF2B5EF4-FFF2-40B4-BE49-F238E27FC236}">
                <a16:creationId xmlns:a16="http://schemas.microsoft.com/office/drawing/2014/main" id="{1AE4440F-8DE5-498C-9A9B-B187986AE6FD}"/>
              </a:ext>
            </a:extLst>
          </p:cNvPr>
          <p:cNvCxnSpPr>
            <a:cxnSpLocks/>
            <a:stCxn id="79" idx="2"/>
            <a:endCxn id="84" idx="0"/>
          </p:cNvCxnSpPr>
          <p:nvPr/>
        </p:nvCxnSpPr>
        <p:spPr>
          <a:xfrm rot="16200000" flipH="1">
            <a:off x="4402412" y="2099855"/>
            <a:ext cx="856639" cy="774345"/>
          </a:xfrm>
          <a:prstGeom prst="bentConnector3">
            <a:avLst/>
          </a:prstGeom>
          <a:ln w="19050"/>
        </p:spPr>
        <p:style>
          <a:lnRef idx="1">
            <a:schemeClr val="dk1"/>
          </a:lnRef>
          <a:fillRef idx="0">
            <a:schemeClr val="dk1"/>
          </a:fillRef>
          <a:effectRef idx="0">
            <a:schemeClr val="dk1"/>
          </a:effectRef>
          <a:fontRef idx="minor">
            <a:schemeClr val="tx1"/>
          </a:fontRef>
        </p:style>
      </p:cxnSp>
      <p:cxnSp>
        <p:nvCxnSpPr>
          <p:cNvPr id="541" name="Connector: Elbow 540">
            <a:extLst>
              <a:ext uri="{FF2B5EF4-FFF2-40B4-BE49-F238E27FC236}">
                <a16:creationId xmlns:a16="http://schemas.microsoft.com/office/drawing/2014/main" id="{2F7DCA5C-9556-40F4-A8C7-92470FE20EAA}"/>
              </a:ext>
            </a:extLst>
          </p:cNvPr>
          <p:cNvCxnSpPr>
            <a:cxnSpLocks/>
            <a:stCxn id="79" idx="2"/>
            <a:endCxn id="82" idx="0"/>
          </p:cNvCxnSpPr>
          <p:nvPr/>
        </p:nvCxnSpPr>
        <p:spPr>
          <a:xfrm rot="5400000">
            <a:off x="3634022" y="2110650"/>
            <a:ext cx="861478" cy="757594"/>
          </a:xfrm>
          <a:prstGeom prst="bentConnector3">
            <a:avLst/>
          </a:prstGeom>
          <a:ln w="19050"/>
        </p:spPr>
        <p:style>
          <a:lnRef idx="1">
            <a:schemeClr val="dk1"/>
          </a:lnRef>
          <a:fillRef idx="0">
            <a:schemeClr val="dk1"/>
          </a:fillRef>
          <a:effectRef idx="0">
            <a:schemeClr val="dk1"/>
          </a:effectRef>
          <a:fontRef idx="minor">
            <a:schemeClr val="tx1"/>
          </a:fontRef>
        </p:style>
      </p:cxnSp>
      <p:sp>
        <p:nvSpPr>
          <p:cNvPr id="29" name="Rectangle 28"/>
          <p:cNvSpPr/>
          <p:nvPr/>
        </p:nvSpPr>
        <p:spPr>
          <a:xfrm>
            <a:off x="10748211" y="5967663"/>
            <a:ext cx="954505" cy="834190"/>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Book Antiqua" panose="02040602050305030304" pitchFamily="18" charset="0"/>
            </a:endParaRPr>
          </a:p>
        </p:txBody>
      </p:sp>
    </p:spTree>
    <p:custDataLst>
      <p:tags r:id="rId1"/>
    </p:custDataLst>
    <p:extLst>
      <p:ext uri="{BB962C8B-B14F-4D97-AF65-F5344CB8AC3E}">
        <p14:creationId xmlns:p14="http://schemas.microsoft.com/office/powerpoint/2010/main" val="3876332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7886700" cy="583981"/>
          </a:xfrm>
        </p:spPr>
        <p:txBody>
          <a:bodyPr>
            <a:normAutofit fontScale="90000"/>
          </a:bodyPr>
          <a:lstStyle/>
          <a:p>
            <a:pPr algn="ctr"/>
            <a:r>
              <a:rPr lang="en-US" b="1" dirty="0">
                <a:solidFill>
                  <a:srgbClr val="006600"/>
                </a:solidFill>
              </a:rPr>
              <a:t>The SASB </a:t>
            </a:r>
            <a:r>
              <a:rPr lang="en-US" sz="4000" b="1" dirty="0">
                <a:solidFill>
                  <a:srgbClr val="006600"/>
                </a:solidFill>
              </a:rPr>
              <a:t>Standards</a:t>
            </a:r>
            <a:r>
              <a:rPr lang="en-US" b="1" dirty="0">
                <a:solidFill>
                  <a:srgbClr val="006600"/>
                </a:solidFill>
              </a:rPr>
              <a:t> Format</a:t>
            </a:r>
            <a:endParaRPr lang="en-US" dirty="0">
              <a:solidFill>
                <a:srgbClr val="006600"/>
              </a:solidFill>
            </a:endParaRPr>
          </a:p>
        </p:txBody>
      </p:sp>
      <p:pic>
        <p:nvPicPr>
          <p:cNvPr id="18" name="Picture 17">
            <a:extLst>
              <a:ext uri="{FF2B5EF4-FFF2-40B4-BE49-F238E27FC236}">
                <a16:creationId xmlns:a16="http://schemas.microsoft.com/office/drawing/2014/main" id="{34927354-A337-1C43-94B8-97EAFCBC412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82698" y="1714945"/>
            <a:ext cx="6115700" cy="4609655"/>
          </a:xfrm>
          <a:prstGeom prst="rect">
            <a:avLst/>
          </a:prstGeom>
        </p:spPr>
      </p:pic>
      <p:sp>
        <p:nvSpPr>
          <p:cNvPr id="19" name="TextBox 18">
            <a:extLst>
              <a:ext uri="{FF2B5EF4-FFF2-40B4-BE49-F238E27FC236}">
                <a16:creationId xmlns:a16="http://schemas.microsoft.com/office/drawing/2014/main" id="{46878593-C770-AB44-A6B7-7FC892623586}"/>
              </a:ext>
            </a:extLst>
          </p:cNvPr>
          <p:cNvSpPr txBox="1"/>
          <p:nvPr/>
        </p:nvSpPr>
        <p:spPr>
          <a:xfrm>
            <a:off x="5925519" y="1357070"/>
            <a:ext cx="1773242"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DF2A33"/>
                </a:solidFill>
                <a:effectLst/>
                <a:uLnTx/>
                <a:uFillTx/>
                <a:latin typeface="Book Antiqua" panose="02040602050305030304" pitchFamily="18" charset="0"/>
                <a:ea typeface="ＭＳ Ｐゴシック" pitchFamily="-106" charset="-128"/>
                <a:cs typeface="+mn-cs"/>
              </a:rPr>
              <a:t>Accounting metrics</a:t>
            </a:r>
          </a:p>
        </p:txBody>
      </p:sp>
      <p:sp>
        <p:nvSpPr>
          <p:cNvPr id="20" name="TextBox 19">
            <a:extLst>
              <a:ext uri="{FF2B5EF4-FFF2-40B4-BE49-F238E27FC236}">
                <a16:creationId xmlns:a16="http://schemas.microsoft.com/office/drawing/2014/main" id="{8449D09A-7598-1140-BABB-F76805ECD1EF}"/>
              </a:ext>
            </a:extLst>
          </p:cNvPr>
          <p:cNvSpPr txBox="1"/>
          <p:nvPr/>
        </p:nvSpPr>
        <p:spPr>
          <a:xfrm>
            <a:off x="8301816" y="2147255"/>
            <a:ext cx="1908984"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DF2A33"/>
                </a:solidFill>
                <a:effectLst/>
                <a:uLnTx/>
                <a:uFillTx/>
                <a:latin typeface="Book Antiqua" panose="02040602050305030304" pitchFamily="18" charset="0"/>
                <a:ea typeface="ＭＳ Ｐゴシック" pitchFamily="-106" charset="-128"/>
                <a:cs typeface="+mn-cs"/>
              </a:rPr>
              <a:t>Technical protocol for compiling data</a:t>
            </a:r>
          </a:p>
        </p:txBody>
      </p:sp>
      <p:sp>
        <p:nvSpPr>
          <p:cNvPr id="21" name="TextBox 20">
            <a:extLst>
              <a:ext uri="{FF2B5EF4-FFF2-40B4-BE49-F238E27FC236}">
                <a16:creationId xmlns:a16="http://schemas.microsoft.com/office/drawing/2014/main" id="{00193C05-8695-2543-849A-5E75537BE448}"/>
              </a:ext>
            </a:extLst>
          </p:cNvPr>
          <p:cNvSpPr txBox="1"/>
          <p:nvPr/>
        </p:nvSpPr>
        <p:spPr>
          <a:xfrm>
            <a:off x="8706707" y="3576377"/>
            <a:ext cx="1759815"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DF2A33"/>
                </a:solidFill>
                <a:effectLst/>
                <a:uLnTx/>
                <a:uFillTx/>
                <a:latin typeface="Book Antiqua" panose="02040602050305030304" pitchFamily="18" charset="0"/>
                <a:ea typeface="ＭＳ Ｐゴシック" pitchFamily="-106" charset="-128"/>
                <a:cs typeface="+mn-cs"/>
              </a:rPr>
              <a:t>Activity metrics for normalization</a:t>
            </a:r>
          </a:p>
        </p:txBody>
      </p:sp>
      <p:cxnSp>
        <p:nvCxnSpPr>
          <p:cNvPr id="22" name="Straight Connector 21">
            <a:extLst>
              <a:ext uri="{FF2B5EF4-FFF2-40B4-BE49-F238E27FC236}">
                <a16:creationId xmlns:a16="http://schemas.microsoft.com/office/drawing/2014/main" id="{6086229A-3E43-AF44-B026-AE23C96568C2}"/>
              </a:ext>
            </a:extLst>
          </p:cNvPr>
          <p:cNvCxnSpPr>
            <a:cxnSpLocks/>
          </p:cNvCxnSpPr>
          <p:nvPr/>
        </p:nvCxnSpPr>
        <p:spPr>
          <a:xfrm flipH="1">
            <a:off x="5080358" y="1714944"/>
            <a:ext cx="1472843" cy="615454"/>
          </a:xfrm>
          <a:prstGeom prst="line">
            <a:avLst/>
          </a:prstGeom>
          <a:ln w="22225">
            <a:solidFill>
              <a:schemeClr val="bg2"/>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ACA0285-4EBE-8C41-93F8-D1AC769825E1}"/>
              </a:ext>
            </a:extLst>
          </p:cNvPr>
          <p:cNvCxnSpPr>
            <a:cxnSpLocks/>
          </p:cNvCxnSpPr>
          <p:nvPr/>
        </p:nvCxnSpPr>
        <p:spPr>
          <a:xfrm flipH="1">
            <a:off x="7986793" y="2712854"/>
            <a:ext cx="1057124" cy="1131291"/>
          </a:xfrm>
          <a:prstGeom prst="line">
            <a:avLst/>
          </a:prstGeom>
          <a:ln w="22225">
            <a:solidFill>
              <a:schemeClr val="bg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5BFA7AE-8DA1-3B4E-BED7-2240D7961151}"/>
              </a:ext>
            </a:extLst>
          </p:cNvPr>
          <p:cNvCxnSpPr>
            <a:cxnSpLocks/>
          </p:cNvCxnSpPr>
          <p:nvPr/>
        </p:nvCxnSpPr>
        <p:spPr>
          <a:xfrm flipH="1">
            <a:off x="6212237" y="4129498"/>
            <a:ext cx="2994930" cy="720135"/>
          </a:xfrm>
          <a:prstGeom prst="line">
            <a:avLst/>
          </a:prstGeom>
          <a:ln w="22225">
            <a:solidFill>
              <a:schemeClr val="bg2"/>
            </a:solidFill>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DE86F34D-2FB5-4A0C-B192-FA20B49813AF}"/>
              </a:ext>
            </a:extLst>
          </p:cNvPr>
          <p:cNvSpPr txBox="1"/>
          <p:nvPr/>
        </p:nvSpPr>
        <p:spPr>
          <a:xfrm>
            <a:off x="1912772" y="1347368"/>
            <a:ext cx="2912977"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DF2A33"/>
                </a:solidFill>
                <a:effectLst/>
                <a:uLnTx/>
                <a:uFillTx/>
                <a:latin typeface="Book Antiqua" panose="02040602050305030304" pitchFamily="18" charset="0"/>
                <a:ea typeface="ＭＳ Ｐゴシック" pitchFamily="-106" charset="-128"/>
                <a:cs typeface="+mn-cs"/>
              </a:rPr>
              <a:t>Industry-specific disclosure topic</a:t>
            </a:r>
          </a:p>
        </p:txBody>
      </p:sp>
      <p:cxnSp>
        <p:nvCxnSpPr>
          <p:cNvPr id="26" name="Straight Connector 25">
            <a:extLst>
              <a:ext uri="{FF2B5EF4-FFF2-40B4-BE49-F238E27FC236}">
                <a16:creationId xmlns:a16="http://schemas.microsoft.com/office/drawing/2014/main" id="{5F691FDB-C45E-4700-844E-858E86238725}"/>
              </a:ext>
            </a:extLst>
          </p:cNvPr>
          <p:cNvCxnSpPr>
            <a:cxnSpLocks/>
          </p:cNvCxnSpPr>
          <p:nvPr/>
        </p:nvCxnSpPr>
        <p:spPr>
          <a:xfrm flipH="1" flipV="1">
            <a:off x="2282827" y="1714944"/>
            <a:ext cx="601451" cy="1352594"/>
          </a:xfrm>
          <a:prstGeom prst="line">
            <a:avLst/>
          </a:prstGeom>
          <a:ln w="22225">
            <a:solidFill>
              <a:schemeClr val="bg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2821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4415" y="896549"/>
            <a:ext cx="7871369" cy="1407300"/>
          </a:xfrm>
        </p:spPr>
        <p:txBody>
          <a:bodyPr/>
          <a:lstStyle/>
          <a:p>
            <a:pPr marL="0" indent="0">
              <a:buNone/>
            </a:pPr>
            <a:r>
              <a:rPr lang="en-US" sz="2800" b="1" dirty="0">
                <a:solidFill>
                  <a:srgbClr val="006600"/>
                </a:solidFill>
              </a:rPr>
              <a:t>What role do </a:t>
            </a:r>
            <a:r>
              <a:rPr lang="en-US" sz="2800" b="1" i="1" dirty="0">
                <a:solidFill>
                  <a:srgbClr val="006600"/>
                </a:solidFill>
              </a:rPr>
              <a:t>voluntary</a:t>
            </a:r>
            <a:r>
              <a:rPr lang="en-US" sz="2800" b="1" dirty="0">
                <a:solidFill>
                  <a:srgbClr val="006600"/>
                </a:solidFill>
              </a:rPr>
              <a:t> sustainability standards by SASB play for sustainability reporting and actions?</a:t>
            </a:r>
          </a:p>
          <a:p>
            <a:pPr marL="0" indent="0">
              <a:buNone/>
            </a:pPr>
            <a:endParaRPr lang="en-US" sz="2800" dirty="0"/>
          </a:p>
          <a:p>
            <a:pPr marL="0" indent="0">
              <a:buNone/>
            </a:pPr>
            <a:endParaRPr lang="en-US" sz="2800" dirty="0"/>
          </a:p>
        </p:txBody>
      </p:sp>
      <p:pic>
        <p:nvPicPr>
          <p:cNvPr id="9" name="Picture 8" descr="Icon&#10;&#10;Description automatically generated">
            <a:extLst>
              <a:ext uri="{FF2B5EF4-FFF2-40B4-BE49-F238E27FC236}">
                <a16:creationId xmlns:a16="http://schemas.microsoft.com/office/drawing/2014/main" id="{160A5D53-1114-44AD-806F-798C52FB9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511" y="81331"/>
            <a:ext cx="1740436" cy="2090829"/>
          </a:xfrm>
          <a:prstGeom prst="rect">
            <a:avLst/>
          </a:prstGeom>
        </p:spPr>
      </p:pic>
      <p:sp>
        <p:nvSpPr>
          <p:cNvPr id="4" name="TextBox 3">
            <a:extLst>
              <a:ext uri="{FF2B5EF4-FFF2-40B4-BE49-F238E27FC236}">
                <a16:creationId xmlns:a16="http://schemas.microsoft.com/office/drawing/2014/main" id="{BB0F1818-9EDA-4134-A5D4-40EC567CF545}"/>
              </a:ext>
            </a:extLst>
          </p:cNvPr>
          <p:cNvSpPr txBox="1"/>
          <p:nvPr/>
        </p:nvSpPr>
        <p:spPr>
          <a:xfrm>
            <a:off x="381000" y="7227844"/>
            <a:ext cx="10287000" cy="2308324"/>
          </a:xfrm>
          <a:prstGeom prst="rect">
            <a:avLst/>
          </a:prstGeom>
          <a:noFill/>
        </p:spPr>
        <p:txBody>
          <a:bodyPr wrap="square" rtlCol="0">
            <a:spAutoFit/>
          </a:bodyPr>
          <a:lstStyle/>
          <a:p>
            <a:r>
              <a:rPr lang="en-US" sz="1400" b="1" i="0" dirty="0">
                <a:solidFill>
                  <a:srgbClr val="0070C0"/>
                </a:solidFill>
                <a:effectLst/>
                <a:latin typeface="Book Antiqua" panose="02040602050305030304" pitchFamily="18" charset="0"/>
              </a:rPr>
              <a:t>More details in:</a:t>
            </a:r>
          </a:p>
          <a:p>
            <a:endParaRPr lang="en-US" sz="1400" b="1" i="0" dirty="0">
              <a:solidFill>
                <a:srgbClr val="0070C0"/>
              </a:solidFill>
              <a:effectLst/>
              <a:latin typeface="Book Antiqua" panose="02040602050305030304" pitchFamily="18" charset="0"/>
            </a:endParaRPr>
          </a:p>
          <a:p>
            <a:r>
              <a:rPr lang="en-US" sz="1400" b="1" i="0" dirty="0">
                <a:solidFill>
                  <a:srgbClr val="0070C0"/>
                </a:solidFill>
                <a:effectLst/>
                <a:latin typeface="Book Antiqua" panose="02040602050305030304" pitchFamily="18" charset="0"/>
              </a:rPr>
              <a:t>Bochkay, Khrystyna and Hales, Jeffrey and Serafeim, George, Disclosure standards and communication norms: Evidence of voluntary disclosure standards as a coordinating device for capital markets </a:t>
            </a:r>
            <a:r>
              <a:rPr lang="en-US" sz="1400" b="0" i="0" dirty="0">
                <a:solidFill>
                  <a:srgbClr val="0070C0"/>
                </a:solidFill>
                <a:effectLst/>
                <a:latin typeface="Book Antiqua" panose="02040602050305030304" pitchFamily="18" charset="0"/>
              </a:rPr>
              <a:t>(September 22, 2021). Available at SSRN: </a:t>
            </a:r>
            <a:r>
              <a:rPr lang="en-US" sz="1400" b="0" i="0" u="sng" dirty="0">
                <a:solidFill>
                  <a:srgbClr val="0070C0"/>
                </a:solidFill>
                <a:effectLst/>
                <a:latin typeface="Book Antiqua" panose="02040602050305030304" pitchFamily="18" charset="0"/>
                <a:hlinkClick r:id="rId4">
                  <a:extLst>
                    <a:ext uri="{A12FA001-AC4F-418D-AE19-62706E023703}">
                      <ahyp:hlinkClr xmlns:ahyp="http://schemas.microsoft.com/office/drawing/2018/hyperlinkcolor" val="tx"/>
                    </a:ext>
                  </a:extLst>
                </a:hlinkClick>
              </a:rPr>
              <a:t>https://ssrn.com/abstract=3928979</a:t>
            </a:r>
            <a:r>
              <a:rPr lang="en-US" sz="1400" b="0" i="0" dirty="0">
                <a:solidFill>
                  <a:srgbClr val="0070C0"/>
                </a:solidFill>
                <a:effectLst/>
                <a:latin typeface="Book Antiqua" panose="02040602050305030304" pitchFamily="18" charset="0"/>
              </a:rPr>
              <a:t> </a:t>
            </a:r>
            <a:endParaRPr lang="en-US" sz="1400" dirty="0">
              <a:solidFill>
                <a:srgbClr val="0070C0"/>
              </a:solidFill>
              <a:latin typeface="Book Antiqua" panose="02040602050305030304" pitchFamily="18" charset="0"/>
            </a:endParaRPr>
          </a:p>
          <a:p>
            <a:endParaRPr lang="en-US" sz="1400" b="0" i="0" dirty="0">
              <a:solidFill>
                <a:srgbClr val="0070C0"/>
              </a:solidFill>
              <a:effectLst/>
              <a:latin typeface="Book Antiqua" panose="02040602050305030304" pitchFamily="18" charset="0"/>
            </a:endParaRPr>
          </a:p>
          <a:p>
            <a:r>
              <a:rPr lang="en-US" sz="1400" b="1" i="0" dirty="0">
                <a:solidFill>
                  <a:srgbClr val="0070C0"/>
                </a:solidFill>
                <a:effectLst/>
                <a:latin typeface="Book Antiqua" panose="02040602050305030304" pitchFamily="18" charset="0"/>
              </a:rPr>
              <a:t>Bochkay, Khrystyna and Choi, Seungju and Hales, Jeffrey, 'Mere puffery' or credible disclosure? The real effects of adopting voluntary ESG disclosure standards </a:t>
            </a:r>
            <a:r>
              <a:rPr lang="en-US" sz="1400" b="0" i="0" dirty="0">
                <a:solidFill>
                  <a:srgbClr val="0070C0"/>
                </a:solidFill>
                <a:effectLst/>
                <a:latin typeface="Book Antiqua" panose="02040602050305030304" pitchFamily="18" charset="0"/>
              </a:rPr>
              <a:t>(July 20, 2022). Available at SSRN: </a:t>
            </a:r>
            <a:r>
              <a:rPr lang="en-US" sz="1400" b="0" i="0" dirty="0">
                <a:solidFill>
                  <a:srgbClr val="0070C0"/>
                </a:solidFill>
                <a:effectLst/>
                <a:latin typeface="Book Antiqua" panose="02040602050305030304" pitchFamily="18" charset="0"/>
                <a:hlinkClick r:id="rId5">
                  <a:extLst>
                    <a:ext uri="{A12FA001-AC4F-418D-AE19-62706E023703}">
                      <ahyp:hlinkClr xmlns:ahyp="http://schemas.microsoft.com/office/drawing/2018/hyperlinkcolor" val="tx"/>
                    </a:ext>
                  </a:extLst>
                </a:hlinkClick>
              </a:rPr>
              <a:t>https://papers.ssrn.com/sol3/papers.cfm?abstract_id=4167391</a:t>
            </a:r>
            <a:endParaRPr lang="en-US" sz="1400" b="0" i="0" dirty="0">
              <a:solidFill>
                <a:srgbClr val="0070C0"/>
              </a:solidFill>
              <a:effectLst/>
              <a:latin typeface="Book Antiqua" panose="02040602050305030304" pitchFamily="18" charset="0"/>
            </a:endParaRPr>
          </a:p>
          <a:p>
            <a:endParaRPr lang="en-US" dirty="0">
              <a:solidFill>
                <a:srgbClr val="006600"/>
              </a:solidFill>
              <a:latin typeface="Book Antiqua" panose="02040602050305030304" pitchFamily="18" charset="0"/>
            </a:endParaRPr>
          </a:p>
        </p:txBody>
      </p:sp>
      <p:graphicFrame>
        <p:nvGraphicFramePr>
          <p:cNvPr id="5" name="Content Placeholder 5">
            <a:extLst>
              <a:ext uri="{FF2B5EF4-FFF2-40B4-BE49-F238E27FC236}">
                <a16:creationId xmlns:a16="http://schemas.microsoft.com/office/drawing/2014/main" id="{8ED59A86-FFC8-3418-5AD0-5332178EB6A0}"/>
              </a:ext>
            </a:extLst>
          </p:cNvPr>
          <p:cNvGraphicFramePr>
            <a:graphicFrameLocks/>
          </p:cNvGraphicFramePr>
          <p:nvPr>
            <p:extLst>
              <p:ext uri="{D42A27DB-BD31-4B8C-83A1-F6EECF244321}">
                <p14:modId xmlns:p14="http://schemas.microsoft.com/office/powerpoint/2010/main" val="2039345461"/>
              </p:ext>
            </p:extLst>
          </p:nvPr>
        </p:nvGraphicFramePr>
        <p:xfrm>
          <a:off x="1219200" y="2819399"/>
          <a:ext cx="9601200" cy="2667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Arrow: Curved Left 5">
            <a:extLst>
              <a:ext uri="{FF2B5EF4-FFF2-40B4-BE49-F238E27FC236}">
                <a16:creationId xmlns:a16="http://schemas.microsoft.com/office/drawing/2014/main" id="{8CB03353-963A-AE9C-104A-32EDC25D5283}"/>
              </a:ext>
            </a:extLst>
          </p:cNvPr>
          <p:cNvSpPr/>
          <p:nvPr/>
        </p:nvSpPr>
        <p:spPr>
          <a:xfrm rot="5400000">
            <a:off x="7467602" y="3657602"/>
            <a:ext cx="914395" cy="3352800"/>
          </a:xfrm>
          <a:prstGeom prst="curvedLeftArrow">
            <a:avLst/>
          </a:prstGeom>
          <a:solidFill>
            <a:srgbClr val="E68900"/>
          </a:solidFill>
          <a:ln>
            <a:solidFill>
              <a:srgbClr val="E68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6DAA791A-D4F8-1C6D-6972-C684F8599657}"/>
              </a:ext>
            </a:extLst>
          </p:cNvPr>
          <p:cNvSpPr txBox="1"/>
          <p:nvPr/>
        </p:nvSpPr>
        <p:spPr>
          <a:xfrm>
            <a:off x="8229600" y="2173068"/>
            <a:ext cx="2895600"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Stock returns, liquidity, cost of capital</a:t>
            </a:r>
          </a:p>
        </p:txBody>
      </p:sp>
      <p:cxnSp>
        <p:nvCxnSpPr>
          <p:cNvPr id="8" name="Straight Arrow Connector 7">
            <a:extLst>
              <a:ext uri="{FF2B5EF4-FFF2-40B4-BE49-F238E27FC236}">
                <a16:creationId xmlns:a16="http://schemas.microsoft.com/office/drawing/2014/main" id="{67E1EE0C-9EE2-E677-F2F7-C7C7BC8791B3}"/>
              </a:ext>
            </a:extLst>
          </p:cNvPr>
          <p:cNvCxnSpPr>
            <a:cxnSpLocks/>
          </p:cNvCxnSpPr>
          <p:nvPr/>
        </p:nvCxnSpPr>
        <p:spPr>
          <a:xfrm>
            <a:off x="9677400" y="2819399"/>
            <a:ext cx="0" cy="572869"/>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10" name="Arrow: Curved Left 9">
            <a:extLst>
              <a:ext uri="{FF2B5EF4-FFF2-40B4-BE49-F238E27FC236}">
                <a16:creationId xmlns:a16="http://schemas.microsoft.com/office/drawing/2014/main" id="{4936920E-ACD1-4EF2-5834-3C46039A1F37}"/>
              </a:ext>
            </a:extLst>
          </p:cNvPr>
          <p:cNvSpPr/>
          <p:nvPr/>
        </p:nvSpPr>
        <p:spPr>
          <a:xfrm rot="5400000">
            <a:off x="4191000" y="3505199"/>
            <a:ext cx="838200" cy="3581400"/>
          </a:xfrm>
          <a:prstGeom prst="curvedLeftArrow">
            <a:avLst/>
          </a:prstGeom>
          <a:solidFill>
            <a:srgbClr val="E68900"/>
          </a:solidFill>
          <a:ln>
            <a:solidFill>
              <a:srgbClr val="E68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66DDC328-5320-F21B-E2B2-294973D9738D}"/>
              </a:ext>
            </a:extLst>
          </p:cNvPr>
          <p:cNvSpPr txBox="1"/>
          <p:nvPr/>
        </p:nvSpPr>
        <p:spPr>
          <a:xfrm>
            <a:off x="3854124" y="4954368"/>
            <a:ext cx="1511952"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Operational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effects</a:t>
            </a:r>
          </a:p>
        </p:txBody>
      </p:sp>
      <p:sp>
        <p:nvSpPr>
          <p:cNvPr id="12" name="TextBox 11">
            <a:extLst>
              <a:ext uri="{FF2B5EF4-FFF2-40B4-BE49-F238E27FC236}">
                <a16:creationId xmlns:a16="http://schemas.microsoft.com/office/drawing/2014/main" id="{C01130D2-BBAE-ACE5-2507-C96E7E6393B4}"/>
              </a:ext>
            </a:extLst>
          </p:cNvPr>
          <p:cNvSpPr txBox="1"/>
          <p:nvPr/>
        </p:nvSpPr>
        <p:spPr>
          <a:xfrm>
            <a:off x="7341204" y="4954368"/>
            <a:ext cx="1319592"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Disclosure effects</a:t>
            </a:r>
          </a:p>
        </p:txBody>
      </p:sp>
    </p:spTree>
    <p:extLst>
      <p:ext uri="{BB962C8B-B14F-4D97-AF65-F5344CB8AC3E}">
        <p14:creationId xmlns:p14="http://schemas.microsoft.com/office/powerpoint/2010/main" val="60753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BC0A72-C6ED-506C-2D4A-CEAD05CC860D}"/>
              </a:ext>
            </a:extLst>
          </p:cNvPr>
          <p:cNvSpPr>
            <a:spLocks noGrp="1"/>
          </p:cNvSpPr>
          <p:nvPr>
            <p:ph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70C0"/>
              </a:solidFill>
              <a:effectLst/>
              <a:uLnTx/>
              <a:uFillTx/>
              <a:latin typeface="Book Antiqua" panose="0204060205030503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effectLst/>
                <a:uLnTx/>
                <a:uFillTx/>
                <a:latin typeface="Book Antiqua" panose="02040602050305030304" pitchFamily="18" charset="0"/>
                <a:ea typeface="+mn-ea"/>
                <a:cs typeface="+mn-cs"/>
              </a:rPr>
              <a:t>Part I: Effect of SASB standards on voluntary disclosures</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2400" b="1" dirty="0"/>
              <a:t>Part II: Effect of SASB standards on companies’ fundamental sustainability performance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70C0"/>
              </a:solidFill>
              <a:effectLst/>
              <a:uLnTx/>
              <a:uFillTx/>
              <a:latin typeface="Book Antiqua" panose="0204060205030503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600" b="1" dirty="0">
              <a:solidFill>
                <a:srgbClr val="0070C0"/>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70C0"/>
              </a:solidFill>
              <a:effectLst/>
              <a:uLnTx/>
              <a:uFillTx/>
              <a:latin typeface="Book Antiqua" panose="0204060205030503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Book Antiqua" panose="02040602050305030304" pitchFamily="18" charset="0"/>
                <a:ea typeface="+mn-ea"/>
                <a:cs typeface="+mn-cs"/>
              </a:rPr>
              <a:t>Bochkay, Khrystyna and Hales, Jeffrey and Serafeim, George, Disclosure standards and communication norms: Evidence of voluntary disclosure standards as a coordinating device for capital markets </a:t>
            </a:r>
            <a:r>
              <a:rPr kumimoji="0" lang="en-US" sz="1600" b="0" i="0" u="none" strike="noStrike" kern="1200" cap="none" spc="0" normalizeH="0" baseline="0" noProof="0" dirty="0">
                <a:ln>
                  <a:noFill/>
                </a:ln>
                <a:solidFill>
                  <a:srgbClr val="0070C0"/>
                </a:solidFill>
                <a:effectLst/>
                <a:uLnTx/>
                <a:uFillTx/>
                <a:latin typeface="Book Antiqua" panose="02040602050305030304" pitchFamily="18" charset="0"/>
                <a:ea typeface="+mn-ea"/>
                <a:cs typeface="+mn-cs"/>
              </a:rPr>
              <a:t>(September 22, 2021). Available at SSRN: </a:t>
            </a:r>
            <a:r>
              <a:rPr kumimoji="0" lang="en-US" sz="1600" b="0" i="0" u="sng" strike="noStrike" kern="1200" cap="none" spc="0" normalizeH="0" baseline="0" noProof="0" dirty="0">
                <a:ln>
                  <a:noFill/>
                </a:ln>
                <a:solidFill>
                  <a:srgbClr val="0070C0"/>
                </a:solidFill>
                <a:effectLst/>
                <a:uLnTx/>
                <a:uFillTx/>
                <a:latin typeface="Book Antiqua" panose="02040602050305030304" pitchFamily="18" charset="0"/>
                <a:ea typeface="+mn-ea"/>
                <a:cs typeface="+mn-cs"/>
                <a:hlinkClick r:id="rId2">
                  <a:extLst>
                    <a:ext uri="{A12FA001-AC4F-418D-AE19-62706E023703}">
                      <ahyp:hlinkClr xmlns:ahyp="http://schemas.microsoft.com/office/drawing/2018/hyperlinkcolor" val="tx"/>
                    </a:ext>
                  </a:extLst>
                </a:hlinkClick>
              </a:rPr>
              <a:t>https://ssrn.com/abstract=3928979</a:t>
            </a:r>
            <a:r>
              <a:rPr kumimoji="0" lang="en-US" sz="1600" b="0" i="0" u="none" strike="noStrike" kern="1200" cap="none" spc="0" normalizeH="0" baseline="0" noProof="0" dirty="0">
                <a:ln>
                  <a:noFill/>
                </a:ln>
                <a:solidFill>
                  <a:srgbClr val="0070C0"/>
                </a:solidFill>
                <a:effectLst/>
                <a:uLnTx/>
                <a:uFillTx/>
                <a:latin typeface="Book Antiqua" panose="02040602050305030304" pitchFamily="18"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70C0"/>
              </a:solidFill>
              <a:effectLst/>
              <a:uLnTx/>
              <a:uFillTx/>
              <a:latin typeface="Book Antiqua" panose="0204060205030503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Book Antiqua" panose="02040602050305030304" pitchFamily="18" charset="0"/>
                <a:ea typeface="+mn-ea"/>
                <a:cs typeface="+mn-cs"/>
              </a:rPr>
              <a:t>Bochkay, Khrystyna and Choi, Seungju and Hales, Jeffrey, 'Mere puffery' or credible disclosure? The real effects of adopting voluntary ESG disclosure standards </a:t>
            </a:r>
            <a:r>
              <a:rPr kumimoji="0" lang="en-US" sz="1600" b="0" i="0" u="none" strike="noStrike" kern="1200" cap="none" spc="0" normalizeH="0" baseline="0" noProof="0" dirty="0">
                <a:ln>
                  <a:noFill/>
                </a:ln>
                <a:solidFill>
                  <a:srgbClr val="0070C0"/>
                </a:solidFill>
                <a:effectLst/>
                <a:uLnTx/>
                <a:uFillTx/>
                <a:latin typeface="Book Antiqua" panose="02040602050305030304" pitchFamily="18" charset="0"/>
                <a:ea typeface="+mn-ea"/>
                <a:cs typeface="+mn-cs"/>
              </a:rPr>
              <a:t>(July 20, 2022). Available at SSRN: </a:t>
            </a:r>
            <a:r>
              <a:rPr kumimoji="0" lang="en-US" sz="1600" b="0" i="0" u="none" strike="noStrike" kern="1200" cap="none" spc="0" normalizeH="0" baseline="0" noProof="0" dirty="0">
                <a:ln>
                  <a:noFill/>
                </a:ln>
                <a:solidFill>
                  <a:srgbClr val="0070C0"/>
                </a:solidFill>
                <a:effectLst/>
                <a:uLnTx/>
                <a:uFillTx/>
                <a:latin typeface="Book Antiqua" panose="02040602050305030304" pitchFamily="18" charset="0"/>
                <a:ea typeface="+mn-ea"/>
                <a:cs typeface="+mn-cs"/>
                <a:hlinkClick r:id="rId3">
                  <a:extLst>
                    <a:ext uri="{A12FA001-AC4F-418D-AE19-62706E023703}">
                      <ahyp:hlinkClr xmlns:ahyp="http://schemas.microsoft.com/office/drawing/2018/hyperlinkcolor" val="tx"/>
                    </a:ext>
                  </a:extLst>
                </a:hlinkClick>
              </a:rPr>
              <a:t>https://papers.ssrn.com/sol3/papers.cfm?abstract_id=4167391</a:t>
            </a:r>
            <a:endParaRPr kumimoji="0" lang="en-US" sz="1600" b="0" i="0" u="none" strike="noStrike" kern="1200" cap="none" spc="0" normalizeH="0" baseline="0" noProof="0" dirty="0">
              <a:ln>
                <a:noFill/>
              </a:ln>
              <a:solidFill>
                <a:srgbClr val="0070C0"/>
              </a:solidFill>
              <a:effectLst/>
              <a:uLnTx/>
              <a:uFillTx/>
              <a:latin typeface="Book Antiqua" panose="0204060205030503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6600"/>
              </a:solidFill>
              <a:effectLst/>
              <a:uLnTx/>
              <a:uFillTx/>
              <a:latin typeface="Book Antiqua" panose="02040602050305030304" pitchFamily="18" charset="0"/>
              <a:ea typeface="+mn-ea"/>
              <a:cs typeface="+mn-cs"/>
            </a:endParaRPr>
          </a:p>
          <a:p>
            <a:endParaRPr lang="en-US" dirty="0"/>
          </a:p>
        </p:txBody>
      </p:sp>
    </p:spTree>
    <p:extLst>
      <p:ext uri="{BB962C8B-B14F-4D97-AF65-F5344CB8AC3E}">
        <p14:creationId xmlns:p14="http://schemas.microsoft.com/office/powerpoint/2010/main" val="3194912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677400" cy="701675"/>
          </a:xfrm>
        </p:spPr>
        <p:txBody>
          <a:bodyPr>
            <a:normAutofit/>
          </a:bodyPr>
          <a:lstStyle/>
          <a:p>
            <a:r>
              <a:rPr lang="en-US" sz="4000" b="1" dirty="0">
                <a:solidFill>
                  <a:srgbClr val="006600"/>
                </a:solidFill>
              </a:rPr>
              <a:t>Part I </a:t>
            </a:r>
          </a:p>
        </p:txBody>
      </p:sp>
      <p:sp>
        <p:nvSpPr>
          <p:cNvPr id="3" name="Content Placeholder 2"/>
          <p:cNvSpPr>
            <a:spLocks noGrp="1"/>
          </p:cNvSpPr>
          <p:nvPr>
            <p:ph idx="1"/>
          </p:nvPr>
        </p:nvSpPr>
        <p:spPr>
          <a:xfrm>
            <a:off x="462204" y="1581075"/>
            <a:ext cx="7906097" cy="4819725"/>
          </a:xfrm>
        </p:spPr>
        <p:txBody>
          <a:bodyPr>
            <a:normAutofit/>
          </a:bodyPr>
          <a:lstStyle/>
          <a:p>
            <a:r>
              <a:rPr lang="en-US" sz="2800" dirty="0"/>
              <a:t>What is the impact of SASB standards on the topic of conversation in earnings conference calls?</a:t>
            </a:r>
          </a:p>
          <a:p>
            <a:endParaRPr lang="en-US" sz="2800" dirty="0"/>
          </a:p>
          <a:p>
            <a:r>
              <a:rPr lang="en-US" sz="2800" dirty="0"/>
              <a:t>Unique features of the setting:</a:t>
            </a:r>
          </a:p>
          <a:p>
            <a:pPr lvl="1"/>
            <a:r>
              <a:rPr lang="en-US" sz="2400" dirty="0">
                <a:solidFill>
                  <a:srgbClr val="006600"/>
                </a:solidFill>
              </a:rPr>
              <a:t>Voluntary reporting regime</a:t>
            </a:r>
          </a:p>
          <a:p>
            <a:pPr lvl="1"/>
            <a:r>
              <a:rPr lang="en-US" sz="2400" dirty="0">
                <a:solidFill>
                  <a:srgbClr val="006600"/>
                </a:solidFill>
              </a:rPr>
              <a:t>SASB’s staggered releases of provisional industry standards</a:t>
            </a:r>
          </a:p>
          <a:p>
            <a:pPr lvl="1"/>
            <a:r>
              <a:rPr lang="en-US" sz="2400" dirty="0">
                <a:solidFill>
                  <a:srgbClr val="006600"/>
                </a:solidFill>
              </a:rPr>
              <a:t>More than 50,000 transcripts of earnings calls in the sample</a:t>
            </a:r>
          </a:p>
          <a:p>
            <a:pPr lvl="1"/>
            <a:endParaRPr lang="en-US" sz="2000" dirty="0"/>
          </a:p>
          <a:p>
            <a:pPr lvl="1"/>
            <a:endParaRPr lang="en-US" sz="2000" dirty="0"/>
          </a:p>
          <a:p>
            <a:pPr marL="457200" lvl="1" indent="0">
              <a:buNone/>
            </a:pPr>
            <a:endParaRPr lang="en-US" sz="2000" dirty="0"/>
          </a:p>
        </p:txBody>
      </p:sp>
      <p:pic>
        <p:nvPicPr>
          <p:cNvPr id="4" name="Picture 3" descr="A picture containing text">
            <a:extLst>
              <a:ext uri="{FF2B5EF4-FFF2-40B4-BE49-F238E27FC236}">
                <a16:creationId xmlns:a16="http://schemas.microsoft.com/office/drawing/2014/main" id="{6504E2F7-59B2-8776-30EE-6A2791DA46E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05750" y="2057400"/>
            <a:ext cx="4286250" cy="2619375"/>
          </a:xfrm>
          <a:prstGeom prst="rect">
            <a:avLst/>
          </a:prstGeom>
        </p:spPr>
      </p:pic>
    </p:spTree>
    <p:extLst>
      <p:ext uri="{BB962C8B-B14F-4D97-AF65-F5344CB8AC3E}">
        <p14:creationId xmlns:p14="http://schemas.microsoft.com/office/powerpoint/2010/main" val="2831441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AB7E-8233-FC2D-03D5-FBB24F790F1C}"/>
              </a:ext>
            </a:extLst>
          </p:cNvPr>
          <p:cNvSpPr>
            <a:spLocks noGrp="1"/>
          </p:cNvSpPr>
          <p:nvPr>
            <p:ph type="title"/>
          </p:nvPr>
        </p:nvSpPr>
        <p:spPr>
          <a:xfrm>
            <a:off x="609600" y="503238"/>
            <a:ext cx="10972800" cy="563562"/>
          </a:xfrm>
        </p:spPr>
        <p:txBody>
          <a:bodyPr/>
          <a:lstStyle/>
          <a:p>
            <a:r>
              <a:rPr lang="en-US" dirty="0">
                <a:solidFill>
                  <a:srgbClr val="006600"/>
                </a:solidFill>
              </a:rPr>
              <a:t>Agenda</a:t>
            </a:r>
          </a:p>
        </p:txBody>
      </p:sp>
      <p:pic>
        <p:nvPicPr>
          <p:cNvPr id="5" name="Picture 4" descr="Hourglass with green sand">
            <a:extLst>
              <a:ext uri="{FF2B5EF4-FFF2-40B4-BE49-F238E27FC236}">
                <a16:creationId xmlns:a16="http://schemas.microsoft.com/office/drawing/2014/main" id="{B2C3FC3F-DBB3-04B7-2F2E-108FEDE976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7427" y="1790699"/>
            <a:ext cx="4984573" cy="3327467"/>
          </a:xfrm>
          <a:prstGeom prst="rect">
            <a:avLst/>
          </a:prstGeom>
        </p:spPr>
      </p:pic>
      <p:sp>
        <p:nvSpPr>
          <p:cNvPr id="8" name="Content Placeholder 2">
            <a:extLst>
              <a:ext uri="{FF2B5EF4-FFF2-40B4-BE49-F238E27FC236}">
                <a16:creationId xmlns:a16="http://schemas.microsoft.com/office/drawing/2014/main" id="{7C30EC8A-D22B-7AA3-4B48-0196BF7C36CE}"/>
              </a:ext>
            </a:extLst>
          </p:cNvPr>
          <p:cNvSpPr txBox="1">
            <a:spLocks/>
          </p:cNvSpPr>
          <p:nvPr/>
        </p:nvSpPr>
        <p:spPr>
          <a:xfrm>
            <a:off x="609600" y="1295400"/>
            <a:ext cx="6629400" cy="483076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Book Antiqua" panose="02040602050305030304" pitchFamily="18"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Book Antiqua" panose="02040602050305030304" pitchFamily="18"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Book Antiqua" panose="02040602050305030304" pitchFamily="18"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Book Antiqua" panose="02040602050305030304" pitchFamily="18"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Book Antiqua" panose="020406020503050303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Introduction</a:t>
            </a:r>
          </a:p>
          <a:p>
            <a:r>
              <a:rPr lang="en-US" sz="2400" dirty="0">
                <a:solidFill>
                  <a:srgbClr val="006600"/>
                </a:solidFill>
              </a:rPr>
              <a:t>Sustainability reporting ecosystem</a:t>
            </a:r>
          </a:p>
          <a:p>
            <a:pPr lvl="1"/>
            <a:r>
              <a:rPr lang="en-US" sz="2000" dirty="0">
                <a:solidFill>
                  <a:srgbClr val="006600"/>
                </a:solidFill>
              </a:rPr>
              <a:t>Preparers and users of sustainability information</a:t>
            </a:r>
          </a:p>
          <a:p>
            <a:pPr lvl="1"/>
            <a:r>
              <a:rPr lang="en-US" sz="2000" dirty="0">
                <a:solidFill>
                  <a:srgbClr val="006600"/>
                </a:solidFill>
              </a:rPr>
              <a:t>Role of sustainability standards </a:t>
            </a:r>
          </a:p>
          <a:p>
            <a:r>
              <a:rPr lang="en-US" sz="2400" dirty="0"/>
              <a:t>Global regulatory initiatives </a:t>
            </a:r>
          </a:p>
          <a:p>
            <a:r>
              <a:rPr lang="en-US" sz="2400" dirty="0">
                <a:solidFill>
                  <a:srgbClr val="006600"/>
                </a:solidFill>
              </a:rPr>
              <a:t>Role of industry-specific sustainability standards developed by SASB</a:t>
            </a:r>
          </a:p>
          <a:p>
            <a:r>
              <a:rPr lang="en-US" sz="2400" dirty="0"/>
              <a:t>SASB Standards under ISSB</a:t>
            </a:r>
            <a:br>
              <a:rPr lang="en-US" dirty="0"/>
            </a:br>
            <a:endParaRPr lang="en-US" dirty="0"/>
          </a:p>
        </p:txBody>
      </p:sp>
    </p:spTree>
    <p:extLst>
      <p:ext uri="{BB962C8B-B14F-4D97-AF65-F5344CB8AC3E}">
        <p14:creationId xmlns:p14="http://schemas.microsoft.com/office/powerpoint/2010/main" val="2074607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9982E-7AC1-708A-59DC-A8336BD172C8}"/>
              </a:ext>
            </a:extLst>
          </p:cNvPr>
          <p:cNvSpPr>
            <a:spLocks noGrp="1"/>
          </p:cNvSpPr>
          <p:nvPr>
            <p:ph type="title"/>
          </p:nvPr>
        </p:nvSpPr>
        <p:spPr>
          <a:xfrm>
            <a:off x="590826" y="722936"/>
            <a:ext cx="3857487" cy="646456"/>
          </a:xfrm>
        </p:spPr>
        <p:txBody>
          <a:bodyPr>
            <a:normAutofit/>
          </a:bodyPr>
          <a:lstStyle/>
          <a:p>
            <a:r>
              <a:rPr lang="en-US" sz="3600" b="1" dirty="0">
                <a:solidFill>
                  <a:srgbClr val="006600"/>
                </a:solidFill>
              </a:rPr>
              <a:t>SASB Standards</a:t>
            </a:r>
          </a:p>
        </p:txBody>
      </p:sp>
      <p:sp>
        <p:nvSpPr>
          <p:cNvPr id="3" name="Content Placeholder 2">
            <a:extLst>
              <a:ext uri="{FF2B5EF4-FFF2-40B4-BE49-F238E27FC236}">
                <a16:creationId xmlns:a16="http://schemas.microsoft.com/office/drawing/2014/main" id="{B4ADE7EA-83AA-7A97-1213-29EE85AE646D}"/>
              </a:ext>
            </a:extLst>
          </p:cNvPr>
          <p:cNvSpPr>
            <a:spLocks noGrp="1"/>
          </p:cNvSpPr>
          <p:nvPr>
            <p:ph idx="1"/>
          </p:nvPr>
        </p:nvSpPr>
        <p:spPr>
          <a:xfrm>
            <a:off x="531656" y="1600200"/>
            <a:ext cx="5073374" cy="4525963"/>
          </a:xfrm>
        </p:spPr>
        <p:txBody>
          <a:bodyPr>
            <a:normAutofit/>
          </a:bodyPr>
          <a:lstStyle/>
          <a:p>
            <a:r>
              <a:rPr lang="en-US" sz="2400" dirty="0"/>
              <a:t>Investor-oriented </a:t>
            </a:r>
          </a:p>
          <a:p>
            <a:r>
              <a:rPr lang="en-US" sz="2400" dirty="0">
                <a:solidFill>
                  <a:srgbClr val="006600"/>
                </a:solidFill>
              </a:rPr>
              <a:t>Market informed</a:t>
            </a:r>
          </a:p>
          <a:p>
            <a:r>
              <a:rPr lang="en-US" sz="2400" dirty="0"/>
              <a:t>Industry-specific</a:t>
            </a:r>
          </a:p>
          <a:p>
            <a:r>
              <a:rPr lang="en-US" sz="2400" dirty="0">
                <a:solidFill>
                  <a:srgbClr val="006600"/>
                </a:solidFill>
              </a:rPr>
              <a:t>Focus on sustainability issues with the material impact on firm operations and financial condition</a:t>
            </a:r>
          </a:p>
          <a:p>
            <a:r>
              <a:rPr lang="en-US" sz="2400" dirty="0"/>
              <a:t>Provide explicit accounting metrics and technical protocols for a manageable set of sustainability issues</a:t>
            </a:r>
          </a:p>
          <a:p>
            <a:endParaRPr lang="en-US" sz="2000" dirty="0"/>
          </a:p>
          <a:p>
            <a:endParaRPr lang="en-US" sz="2000" dirty="0"/>
          </a:p>
        </p:txBody>
      </p:sp>
      <p:pic>
        <p:nvPicPr>
          <p:cNvPr id="6" name="Picture 5">
            <a:extLst>
              <a:ext uri="{FF2B5EF4-FFF2-40B4-BE49-F238E27FC236}">
                <a16:creationId xmlns:a16="http://schemas.microsoft.com/office/drawing/2014/main" id="{B5E51B1E-4264-09E0-0270-3758927BCF17}"/>
              </a:ext>
            </a:extLst>
          </p:cNvPr>
          <p:cNvPicPr>
            <a:picLocks noChangeAspect="1"/>
          </p:cNvPicPr>
          <p:nvPr/>
        </p:nvPicPr>
        <p:blipFill>
          <a:blip r:embed="rId2"/>
          <a:stretch>
            <a:fillRect/>
          </a:stretch>
        </p:blipFill>
        <p:spPr>
          <a:xfrm>
            <a:off x="5336720" y="1571946"/>
            <a:ext cx="6846440" cy="2084457"/>
          </a:xfrm>
          <a:prstGeom prst="rect">
            <a:avLst/>
          </a:prstGeom>
        </p:spPr>
      </p:pic>
      <p:sp>
        <p:nvSpPr>
          <p:cNvPr id="7" name="TextBox 6">
            <a:extLst>
              <a:ext uri="{FF2B5EF4-FFF2-40B4-BE49-F238E27FC236}">
                <a16:creationId xmlns:a16="http://schemas.microsoft.com/office/drawing/2014/main" id="{F9E739EF-CE9A-F8FF-CEA1-7CF769A6D9D1}"/>
              </a:ext>
            </a:extLst>
          </p:cNvPr>
          <p:cNvSpPr txBox="1"/>
          <p:nvPr/>
        </p:nvSpPr>
        <p:spPr>
          <a:xfrm>
            <a:off x="6149004" y="3754206"/>
            <a:ext cx="6232789" cy="584775"/>
          </a:xfrm>
          <a:prstGeom prst="rect">
            <a:avLst/>
          </a:prstGeom>
          <a:noFill/>
        </p:spPr>
        <p:txBody>
          <a:bodyPr wrap="square" rtlCol="0">
            <a:spAutoFit/>
          </a:bodyPr>
          <a:lstStyle/>
          <a:p>
            <a:r>
              <a:rPr lang="en-US" sz="1600" dirty="0">
                <a:solidFill>
                  <a:srgbClr val="C00000"/>
                </a:solidFill>
                <a:latin typeface="Book Antiqua" panose="02040602050305030304" pitchFamily="18" charset="0"/>
              </a:rPr>
              <a:t>We use release dates of SASB’s provisional standards to examine changes in companies’ ESG focus </a:t>
            </a:r>
          </a:p>
        </p:txBody>
      </p:sp>
    </p:spTree>
    <p:extLst>
      <p:ext uri="{BB962C8B-B14F-4D97-AF65-F5344CB8AC3E}">
        <p14:creationId xmlns:p14="http://schemas.microsoft.com/office/powerpoint/2010/main" val="3773009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3632" y="329204"/>
            <a:ext cx="7886700" cy="770499"/>
          </a:xfrm>
        </p:spPr>
        <p:txBody>
          <a:bodyPr>
            <a:normAutofit/>
          </a:bodyPr>
          <a:lstStyle/>
          <a:p>
            <a:r>
              <a:rPr lang="en-US" sz="4000" b="1" dirty="0">
                <a:solidFill>
                  <a:srgbClr val="006600"/>
                </a:solidFill>
              </a:rPr>
              <a:t>Earnings Conference Calls </a:t>
            </a:r>
          </a:p>
        </p:txBody>
      </p:sp>
      <p:sp>
        <p:nvSpPr>
          <p:cNvPr id="3" name="Content Placeholder 2"/>
          <p:cNvSpPr>
            <a:spLocks noGrp="1"/>
          </p:cNvSpPr>
          <p:nvPr>
            <p:ph idx="1"/>
          </p:nvPr>
        </p:nvSpPr>
        <p:spPr>
          <a:xfrm>
            <a:off x="539884" y="1466574"/>
            <a:ext cx="10758883" cy="4369639"/>
          </a:xfrm>
          <a:noFill/>
        </p:spPr>
        <p:txBody>
          <a:bodyPr>
            <a:normAutofit/>
          </a:bodyPr>
          <a:lstStyle/>
          <a:p>
            <a:r>
              <a:rPr lang="en-US" sz="2400" dirty="0"/>
              <a:t>One of the major forms of corporate communications</a:t>
            </a:r>
          </a:p>
          <a:p>
            <a:r>
              <a:rPr lang="en-US" sz="2400" dirty="0">
                <a:solidFill>
                  <a:srgbClr val="006600"/>
                </a:solidFill>
              </a:rPr>
              <a:t>Include interactions between management and participating analysts and investors</a:t>
            </a:r>
          </a:p>
          <a:p>
            <a:r>
              <a:rPr lang="en-US" sz="2400" dirty="0"/>
              <a:t>Brokerage firms, asset management firms, and media outlets often highlight ESG disclosures in the context of earnings calls</a:t>
            </a:r>
            <a:endParaRPr lang="en-US" sz="2400" dirty="0">
              <a:solidFill>
                <a:schemeClr val="accent6">
                  <a:lumMod val="75000"/>
                </a:schemeClr>
              </a:solidFill>
            </a:endParaRPr>
          </a:p>
        </p:txBody>
      </p:sp>
      <p:pic>
        <p:nvPicPr>
          <p:cNvPr id="5" name="Picture 4">
            <a:extLst>
              <a:ext uri="{FF2B5EF4-FFF2-40B4-BE49-F238E27FC236}">
                <a16:creationId xmlns:a16="http://schemas.microsoft.com/office/drawing/2014/main" id="{BBAF25A3-97B7-49AF-9E01-431A83190CD0}"/>
              </a:ext>
            </a:extLst>
          </p:cNvPr>
          <p:cNvPicPr>
            <a:picLocks noChangeAspect="1"/>
          </p:cNvPicPr>
          <p:nvPr/>
        </p:nvPicPr>
        <p:blipFill>
          <a:blip r:embed="rId3"/>
          <a:stretch>
            <a:fillRect/>
          </a:stretch>
        </p:blipFill>
        <p:spPr>
          <a:xfrm>
            <a:off x="2023983" y="3702523"/>
            <a:ext cx="8361919" cy="737817"/>
          </a:xfrm>
          <a:prstGeom prst="rect">
            <a:avLst/>
          </a:prstGeom>
          <a:ln w="15875">
            <a:solidFill>
              <a:srgbClr val="FF0000"/>
            </a:solidFill>
          </a:ln>
        </p:spPr>
      </p:pic>
      <p:pic>
        <p:nvPicPr>
          <p:cNvPr id="9" name="Picture 8">
            <a:extLst>
              <a:ext uri="{FF2B5EF4-FFF2-40B4-BE49-F238E27FC236}">
                <a16:creationId xmlns:a16="http://schemas.microsoft.com/office/drawing/2014/main" id="{AE78AC96-7AAB-4048-8CEE-2487C5D8843E}"/>
              </a:ext>
            </a:extLst>
          </p:cNvPr>
          <p:cNvPicPr>
            <a:picLocks noChangeAspect="1"/>
          </p:cNvPicPr>
          <p:nvPr/>
        </p:nvPicPr>
        <p:blipFill>
          <a:blip r:embed="rId4"/>
          <a:stretch>
            <a:fillRect/>
          </a:stretch>
        </p:blipFill>
        <p:spPr>
          <a:xfrm>
            <a:off x="539884" y="4840483"/>
            <a:ext cx="6571034" cy="417786"/>
          </a:xfrm>
          <a:prstGeom prst="rect">
            <a:avLst/>
          </a:prstGeom>
          <a:ln w="15875">
            <a:solidFill>
              <a:srgbClr val="FF0000"/>
            </a:solidFill>
          </a:ln>
        </p:spPr>
      </p:pic>
      <p:pic>
        <p:nvPicPr>
          <p:cNvPr id="11" name="Picture 10">
            <a:extLst>
              <a:ext uri="{FF2B5EF4-FFF2-40B4-BE49-F238E27FC236}">
                <a16:creationId xmlns:a16="http://schemas.microsoft.com/office/drawing/2014/main" id="{62DACE53-23D2-4887-BD0F-253A0FA87721}"/>
              </a:ext>
            </a:extLst>
          </p:cNvPr>
          <p:cNvPicPr>
            <a:picLocks noChangeAspect="1"/>
          </p:cNvPicPr>
          <p:nvPr/>
        </p:nvPicPr>
        <p:blipFill>
          <a:blip r:embed="rId5"/>
          <a:stretch>
            <a:fillRect/>
          </a:stretch>
        </p:blipFill>
        <p:spPr>
          <a:xfrm>
            <a:off x="6877638" y="5573746"/>
            <a:ext cx="4531466" cy="877950"/>
          </a:xfrm>
          <a:prstGeom prst="rect">
            <a:avLst/>
          </a:prstGeom>
          <a:ln w="15875">
            <a:solidFill>
              <a:srgbClr val="FF0000"/>
            </a:solidFill>
          </a:ln>
        </p:spPr>
      </p:pic>
    </p:spTree>
    <p:extLst>
      <p:ext uri="{BB962C8B-B14F-4D97-AF65-F5344CB8AC3E}">
        <p14:creationId xmlns:p14="http://schemas.microsoft.com/office/powerpoint/2010/main" val="2902112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Questions outline">
            <a:extLst>
              <a:ext uri="{FF2B5EF4-FFF2-40B4-BE49-F238E27FC236}">
                <a16:creationId xmlns:a16="http://schemas.microsoft.com/office/drawing/2014/main" id="{0B1D470E-41F8-45B4-8287-35E0C0EACA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5330" y="2105470"/>
            <a:ext cx="3217333" cy="3217333"/>
          </a:xfrm>
          <a:prstGeom prst="rect">
            <a:avLst/>
          </a:prstGeom>
        </p:spPr>
      </p:pic>
      <p:graphicFrame>
        <p:nvGraphicFramePr>
          <p:cNvPr id="4" name="Diagram 3">
            <a:extLst>
              <a:ext uri="{FF2B5EF4-FFF2-40B4-BE49-F238E27FC236}">
                <a16:creationId xmlns:a16="http://schemas.microsoft.com/office/drawing/2014/main" id="{16ABE5EC-A85B-443F-A3DF-3C8B7005549D}"/>
              </a:ext>
            </a:extLst>
          </p:cNvPr>
          <p:cNvGraphicFramePr/>
          <p:nvPr/>
        </p:nvGraphicFramePr>
        <p:xfrm>
          <a:off x="519926" y="1932167"/>
          <a:ext cx="4704080" cy="40743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F0EC81DA-2BA6-4C78-3254-DFF57E1AA96A}"/>
              </a:ext>
            </a:extLst>
          </p:cNvPr>
          <p:cNvSpPr txBox="1"/>
          <p:nvPr/>
        </p:nvSpPr>
        <p:spPr>
          <a:xfrm>
            <a:off x="4812259" y="3421049"/>
            <a:ext cx="2463186" cy="707886"/>
          </a:xfrm>
          <a:prstGeom prst="rect">
            <a:avLst/>
          </a:prstGeom>
          <a:noFill/>
        </p:spPr>
        <p:txBody>
          <a:bodyPr wrap="square" rtlCol="0">
            <a:spAutoFit/>
          </a:bodyPr>
          <a:lstStyle/>
          <a:p>
            <a:r>
              <a:rPr lang="en-US" sz="2000" b="1" dirty="0">
                <a:solidFill>
                  <a:srgbClr val="C00000"/>
                </a:solidFill>
                <a:latin typeface="Book Antiqua" panose="02040602050305030304" pitchFamily="18" charset="0"/>
              </a:rPr>
              <a:t>Natural Language </a:t>
            </a:r>
          </a:p>
          <a:p>
            <a:r>
              <a:rPr lang="en-US" sz="2000" b="1" dirty="0">
                <a:solidFill>
                  <a:srgbClr val="C00000"/>
                </a:solidFill>
                <a:latin typeface="Book Antiqua" panose="02040602050305030304" pitchFamily="18" charset="0"/>
              </a:rPr>
              <a:t>Processing (NLP) </a:t>
            </a:r>
          </a:p>
        </p:txBody>
      </p:sp>
    </p:spTree>
    <p:extLst>
      <p:ext uri="{BB962C8B-B14F-4D97-AF65-F5344CB8AC3E}">
        <p14:creationId xmlns:p14="http://schemas.microsoft.com/office/powerpoint/2010/main" val="233384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7485" y="223635"/>
            <a:ext cx="3920247" cy="583981"/>
          </a:xfrm>
        </p:spPr>
        <p:txBody>
          <a:bodyPr>
            <a:normAutofit fontScale="90000"/>
          </a:bodyPr>
          <a:lstStyle/>
          <a:p>
            <a:r>
              <a:rPr lang="en-US" b="1" dirty="0">
                <a:solidFill>
                  <a:srgbClr val="006600"/>
                </a:solidFill>
              </a:rPr>
              <a:t>SASB </a:t>
            </a:r>
            <a:r>
              <a:rPr lang="en-US" sz="4000" b="1" dirty="0">
                <a:solidFill>
                  <a:srgbClr val="006600"/>
                </a:solidFill>
              </a:rPr>
              <a:t>Standards</a:t>
            </a:r>
            <a:endParaRPr lang="en-US" dirty="0">
              <a:solidFill>
                <a:srgbClr val="006600"/>
              </a:solidFill>
            </a:endParaRPr>
          </a:p>
        </p:txBody>
      </p:sp>
      <p:cxnSp>
        <p:nvCxnSpPr>
          <p:cNvPr id="17" name="Straight Connector 16">
            <a:extLst>
              <a:ext uri="{FF2B5EF4-FFF2-40B4-BE49-F238E27FC236}">
                <a16:creationId xmlns:a16="http://schemas.microsoft.com/office/drawing/2014/main" id="{83BFD762-2F78-4DDA-BCAF-109497436575}"/>
              </a:ext>
            </a:extLst>
          </p:cNvPr>
          <p:cNvCxnSpPr/>
          <p:nvPr/>
        </p:nvCxnSpPr>
        <p:spPr>
          <a:xfrm>
            <a:off x="1524000" y="-173311"/>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46878593-C770-AB44-A6B7-7FC892623586}"/>
              </a:ext>
            </a:extLst>
          </p:cNvPr>
          <p:cNvSpPr txBox="1"/>
          <p:nvPr/>
        </p:nvSpPr>
        <p:spPr>
          <a:xfrm>
            <a:off x="5717860" y="1241400"/>
            <a:ext cx="3275256"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DF2A33"/>
                </a:solidFill>
                <a:effectLst/>
                <a:uLnTx/>
                <a:uFillTx/>
                <a:latin typeface="Book Antiqua" panose="02040602050305030304" pitchFamily="18" charset="0"/>
                <a:ea typeface="ＭＳ Ｐゴシック" pitchFamily="-106" charset="-128"/>
                <a:cs typeface="+mn-cs"/>
              </a:rPr>
              <a:t>Disclosure Topic Description</a:t>
            </a:r>
          </a:p>
        </p:txBody>
      </p:sp>
      <p:cxnSp>
        <p:nvCxnSpPr>
          <p:cNvPr id="22" name="Straight Connector 21">
            <a:extLst>
              <a:ext uri="{FF2B5EF4-FFF2-40B4-BE49-F238E27FC236}">
                <a16:creationId xmlns:a16="http://schemas.microsoft.com/office/drawing/2014/main" id="{6086229A-3E43-AF44-B026-AE23C96568C2}"/>
              </a:ext>
            </a:extLst>
          </p:cNvPr>
          <p:cNvCxnSpPr>
            <a:cxnSpLocks/>
          </p:cNvCxnSpPr>
          <p:nvPr/>
        </p:nvCxnSpPr>
        <p:spPr>
          <a:xfrm flipH="1">
            <a:off x="6019800" y="1572137"/>
            <a:ext cx="533403" cy="485263"/>
          </a:xfrm>
          <a:prstGeom prst="line">
            <a:avLst/>
          </a:prstGeom>
          <a:ln w="22225">
            <a:solidFill>
              <a:schemeClr val="bg2"/>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DE86F34D-2FB5-4A0C-B192-FA20B49813AF}"/>
              </a:ext>
            </a:extLst>
          </p:cNvPr>
          <p:cNvSpPr txBox="1"/>
          <p:nvPr/>
        </p:nvSpPr>
        <p:spPr>
          <a:xfrm>
            <a:off x="739739" y="1143000"/>
            <a:ext cx="3791164"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DF2A33"/>
                </a:solidFill>
                <a:effectLst/>
                <a:uLnTx/>
                <a:uFillTx/>
                <a:latin typeface="Book Antiqua" panose="02040602050305030304" pitchFamily="18" charset="0"/>
                <a:ea typeface="ＭＳ Ｐゴシック" pitchFamily="-106" charset="-128"/>
                <a:cs typeface="+mn-cs"/>
              </a:rPr>
              <a:t>Industry-specific disclosure topic</a:t>
            </a:r>
          </a:p>
        </p:txBody>
      </p:sp>
      <p:cxnSp>
        <p:nvCxnSpPr>
          <p:cNvPr id="26" name="Straight Connector 25">
            <a:extLst>
              <a:ext uri="{FF2B5EF4-FFF2-40B4-BE49-F238E27FC236}">
                <a16:creationId xmlns:a16="http://schemas.microsoft.com/office/drawing/2014/main" id="{5F691FDB-C45E-4700-844E-858E86238725}"/>
              </a:ext>
            </a:extLst>
          </p:cNvPr>
          <p:cNvCxnSpPr>
            <a:cxnSpLocks/>
          </p:cNvCxnSpPr>
          <p:nvPr/>
        </p:nvCxnSpPr>
        <p:spPr>
          <a:xfrm flipH="1" flipV="1">
            <a:off x="2282828" y="1572137"/>
            <a:ext cx="688972" cy="485263"/>
          </a:xfrm>
          <a:prstGeom prst="line">
            <a:avLst/>
          </a:prstGeom>
          <a:ln w="22225">
            <a:solidFill>
              <a:schemeClr val="bg2"/>
            </a:solidFill>
            <a:headEnd type="triangle"/>
            <a:tailEnd type="none"/>
          </a:ln>
        </p:spPr>
        <p:style>
          <a:lnRef idx="2">
            <a:schemeClr val="accent1"/>
          </a:lnRef>
          <a:fillRef idx="0">
            <a:schemeClr val="accent1"/>
          </a:fillRef>
          <a:effectRef idx="1">
            <a:schemeClr val="accent1"/>
          </a:effectRef>
          <a:fontRef idx="minor">
            <a:schemeClr val="tx1"/>
          </a:fontRef>
        </p:style>
      </p:cxnSp>
      <p:graphicFrame>
        <p:nvGraphicFramePr>
          <p:cNvPr id="4" name="Table 3">
            <a:extLst>
              <a:ext uri="{FF2B5EF4-FFF2-40B4-BE49-F238E27FC236}">
                <a16:creationId xmlns:a16="http://schemas.microsoft.com/office/drawing/2014/main" id="{3054C96F-7853-4003-AB0A-CCD122A825A9}"/>
              </a:ext>
            </a:extLst>
          </p:cNvPr>
          <p:cNvGraphicFramePr>
            <a:graphicFrameLocks noGrp="1"/>
          </p:cNvGraphicFramePr>
          <p:nvPr/>
        </p:nvGraphicFramePr>
        <p:xfrm>
          <a:off x="739739" y="2106202"/>
          <a:ext cx="10762180" cy="3929082"/>
        </p:xfrm>
        <a:graphic>
          <a:graphicData uri="http://schemas.openxmlformats.org/drawingml/2006/table">
            <a:tbl>
              <a:tblPr>
                <a:tableStyleId>{5C22544A-7EE6-4342-B048-85BDC9FD1C3A}</a:tableStyleId>
              </a:tblPr>
              <a:tblGrid>
                <a:gridCol w="832207">
                  <a:extLst>
                    <a:ext uri="{9D8B030D-6E8A-4147-A177-3AD203B41FA5}">
                      <a16:colId xmlns:a16="http://schemas.microsoft.com/office/drawing/2014/main" val="1258483406"/>
                    </a:ext>
                  </a:extLst>
                </a:gridCol>
                <a:gridCol w="976045">
                  <a:extLst>
                    <a:ext uri="{9D8B030D-6E8A-4147-A177-3AD203B41FA5}">
                      <a16:colId xmlns:a16="http://schemas.microsoft.com/office/drawing/2014/main" val="1064524541"/>
                    </a:ext>
                  </a:extLst>
                </a:gridCol>
                <a:gridCol w="1263721">
                  <a:extLst>
                    <a:ext uri="{9D8B030D-6E8A-4147-A177-3AD203B41FA5}">
                      <a16:colId xmlns:a16="http://schemas.microsoft.com/office/drawing/2014/main" val="1717366580"/>
                    </a:ext>
                  </a:extLst>
                </a:gridCol>
                <a:gridCol w="7690207">
                  <a:extLst>
                    <a:ext uri="{9D8B030D-6E8A-4147-A177-3AD203B41FA5}">
                      <a16:colId xmlns:a16="http://schemas.microsoft.com/office/drawing/2014/main" val="4192280195"/>
                    </a:ext>
                  </a:extLst>
                </a:gridCol>
              </a:tblGrid>
              <a:tr h="631113">
                <a:tc>
                  <a:txBody>
                    <a:bodyPr/>
                    <a:lstStyle/>
                    <a:p>
                      <a:pPr algn="l" fontAlgn="b"/>
                      <a:r>
                        <a:rPr lang="en-US" sz="1400" b="1" u="none" strike="noStrike" dirty="0">
                          <a:solidFill>
                            <a:schemeClr val="tx1"/>
                          </a:solidFill>
                          <a:effectLst/>
                          <a:latin typeface="Book Antiqua" panose="02040602050305030304" pitchFamily="18" charset="0"/>
                        </a:rPr>
                        <a:t>Industry</a:t>
                      </a:r>
                      <a:endParaRPr lang="en-US" sz="1400" b="1" i="0" u="none" strike="noStrike" dirty="0">
                        <a:solidFill>
                          <a:schemeClr val="tx1"/>
                        </a:solidFill>
                        <a:effectLst/>
                        <a:latin typeface="Book Antiqua" panose="02040602050305030304" pitchFamily="18" charset="0"/>
                      </a:endParaRPr>
                    </a:p>
                  </a:txBody>
                  <a:tcPr marL="3064" marR="3064" marT="3064" marB="0" anchor="b">
                    <a:solidFill>
                      <a:schemeClr val="accent1">
                        <a:lumMod val="40000"/>
                        <a:lumOff val="60000"/>
                      </a:schemeClr>
                    </a:solidFill>
                  </a:tcPr>
                </a:tc>
                <a:tc>
                  <a:txBody>
                    <a:bodyPr/>
                    <a:lstStyle/>
                    <a:p>
                      <a:pPr algn="l" fontAlgn="b"/>
                      <a:r>
                        <a:rPr lang="en-US" sz="1400" b="1" u="none" strike="noStrike" dirty="0">
                          <a:solidFill>
                            <a:schemeClr val="tx1"/>
                          </a:solidFill>
                          <a:effectLst/>
                          <a:latin typeface="Book Antiqua" panose="02040602050305030304" pitchFamily="18" charset="0"/>
                        </a:rPr>
                        <a:t>Disclosure Topic Code</a:t>
                      </a:r>
                      <a:endParaRPr lang="en-US" sz="1400" b="1" i="0" u="none" strike="noStrike" dirty="0">
                        <a:solidFill>
                          <a:schemeClr val="tx1"/>
                        </a:solidFill>
                        <a:effectLst/>
                        <a:latin typeface="Book Antiqua" panose="02040602050305030304" pitchFamily="18" charset="0"/>
                      </a:endParaRPr>
                    </a:p>
                  </a:txBody>
                  <a:tcPr marL="3064" marR="3064" marT="3064" marB="0" anchor="b">
                    <a:solidFill>
                      <a:schemeClr val="accent1">
                        <a:lumMod val="40000"/>
                        <a:lumOff val="60000"/>
                      </a:schemeClr>
                    </a:solidFill>
                  </a:tcPr>
                </a:tc>
                <a:tc>
                  <a:txBody>
                    <a:bodyPr/>
                    <a:lstStyle/>
                    <a:p>
                      <a:pPr algn="l" fontAlgn="b"/>
                      <a:r>
                        <a:rPr lang="en-US" sz="1400" b="1" u="none" strike="noStrike" dirty="0">
                          <a:solidFill>
                            <a:schemeClr val="tx1"/>
                          </a:solidFill>
                          <a:effectLst/>
                          <a:latin typeface="Book Antiqua" panose="02040602050305030304" pitchFamily="18" charset="0"/>
                        </a:rPr>
                        <a:t>Disclosure Topic</a:t>
                      </a:r>
                      <a:endParaRPr lang="en-US" sz="1400" b="1" i="0" u="none" strike="noStrike" dirty="0">
                        <a:solidFill>
                          <a:schemeClr val="tx1"/>
                        </a:solidFill>
                        <a:effectLst/>
                        <a:latin typeface="Book Antiqua" panose="02040602050305030304" pitchFamily="18" charset="0"/>
                      </a:endParaRPr>
                    </a:p>
                  </a:txBody>
                  <a:tcPr marL="3064" marR="3064" marT="3064" marB="0" anchor="b">
                    <a:solidFill>
                      <a:schemeClr val="accent1">
                        <a:lumMod val="40000"/>
                        <a:lumOff val="60000"/>
                      </a:schemeClr>
                    </a:solidFill>
                  </a:tcPr>
                </a:tc>
                <a:tc>
                  <a:txBody>
                    <a:bodyPr/>
                    <a:lstStyle/>
                    <a:p>
                      <a:pPr algn="l" fontAlgn="b"/>
                      <a:r>
                        <a:rPr lang="en-US" sz="1400" b="1" u="none" strike="noStrike" dirty="0">
                          <a:solidFill>
                            <a:schemeClr val="tx1"/>
                          </a:solidFill>
                          <a:effectLst/>
                          <a:latin typeface="Book Antiqua" panose="02040602050305030304" pitchFamily="18" charset="0"/>
                        </a:rPr>
                        <a:t>Disclosure Topic Description</a:t>
                      </a:r>
                      <a:endParaRPr lang="en-US" sz="1400" b="1" i="0" u="none" strike="noStrike" dirty="0">
                        <a:solidFill>
                          <a:schemeClr val="tx1"/>
                        </a:solidFill>
                        <a:effectLst/>
                        <a:latin typeface="Book Antiqua" panose="02040602050305030304" pitchFamily="18" charset="0"/>
                      </a:endParaRPr>
                    </a:p>
                  </a:txBody>
                  <a:tcPr marL="3064" marR="3064" marT="3064" marB="0" anchor="b">
                    <a:solidFill>
                      <a:schemeClr val="accent1">
                        <a:lumMod val="40000"/>
                        <a:lumOff val="60000"/>
                      </a:schemeClr>
                    </a:solidFill>
                  </a:tcPr>
                </a:tc>
                <a:extLst>
                  <a:ext uri="{0D108BD9-81ED-4DB2-BD59-A6C34878D82A}">
                    <a16:rowId xmlns:a16="http://schemas.microsoft.com/office/drawing/2014/main" val="1029424845"/>
                  </a:ext>
                </a:extLst>
              </a:tr>
              <a:tr h="1854677">
                <a:tc rowSpan="2">
                  <a:txBody>
                    <a:bodyPr/>
                    <a:lstStyle/>
                    <a:p>
                      <a:pPr algn="l" fontAlgn="b"/>
                      <a:r>
                        <a:rPr lang="en-US" sz="1400" b="1" u="none" strike="noStrike" dirty="0">
                          <a:solidFill>
                            <a:schemeClr val="tx1"/>
                          </a:solidFill>
                          <a:effectLst/>
                          <a:latin typeface="Book Antiqua" panose="02040602050305030304" pitchFamily="18" charset="0"/>
                        </a:rPr>
                        <a:t>Airlines</a:t>
                      </a:r>
                    </a:p>
                    <a:p>
                      <a:pPr algn="l" fontAlgn="b"/>
                      <a:endParaRPr lang="en-US" sz="1400" b="1" i="0" u="none" strike="noStrike" dirty="0">
                        <a:solidFill>
                          <a:schemeClr val="tx1"/>
                        </a:solidFill>
                        <a:effectLst/>
                        <a:latin typeface="Book Antiqua" panose="02040602050305030304" pitchFamily="18" charset="0"/>
                      </a:endParaRPr>
                    </a:p>
                    <a:p>
                      <a:pPr algn="l" fontAlgn="b"/>
                      <a:endParaRPr lang="en-US" sz="1400" b="1" i="0" u="none" strike="noStrike" dirty="0">
                        <a:solidFill>
                          <a:schemeClr val="tx1"/>
                        </a:solidFill>
                        <a:effectLst/>
                        <a:latin typeface="Book Antiqua" panose="02040602050305030304" pitchFamily="18" charset="0"/>
                      </a:endParaRPr>
                    </a:p>
                    <a:p>
                      <a:pPr algn="l" fontAlgn="b"/>
                      <a:endParaRPr lang="en-US" sz="1400" b="1" i="0" u="none" strike="noStrike" dirty="0">
                        <a:solidFill>
                          <a:schemeClr val="tx1"/>
                        </a:solidFill>
                        <a:effectLst/>
                        <a:latin typeface="Book Antiqua" panose="02040602050305030304" pitchFamily="18" charset="0"/>
                      </a:endParaRPr>
                    </a:p>
                    <a:p>
                      <a:pPr algn="l" fontAlgn="b"/>
                      <a:endParaRPr lang="en-US" sz="1400" b="1" i="0" u="none" strike="noStrike" dirty="0">
                        <a:solidFill>
                          <a:schemeClr val="tx1"/>
                        </a:solidFill>
                        <a:effectLst/>
                        <a:latin typeface="Book Antiqua" panose="02040602050305030304" pitchFamily="18" charset="0"/>
                      </a:endParaRPr>
                    </a:p>
                    <a:p>
                      <a:pPr algn="l" fontAlgn="b"/>
                      <a:endParaRPr lang="en-US" sz="1400" b="1" i="0" u="none" strike="noStrike" dirty="0">
                        <a:solidFill>
                          <a:schemeClr val="tx1"/>
                        </a:solidFill>
                        <a:effectLst/>
                        <a:latin typeface="Book Antiqua" panose="02040602050305030304" pitchFamily="18" charset="0"/>
                      </a:endParaRPr>
                    </a:p>
                    <a:p>
                      <a:pPr algn="l" fontAlgn="b"/>
                      <a:endParaRPr lang="en-US" sz="1400" b="1" i="0" u="none" strike="noStrike" dirty="0">
                        <a:solidFill>
                          <a:schemeClr val="tx1"/>
                        </a:solidFill>
                        <a:effectLst/>
                        <a:latin typeface="Book Antiqua" panose="02040602050305030304" pitchFamily="18" charset="0"/>
                      </a:endParaRPr>
                    </a:p>
                    <a:p>
                      <a:pPr algn="l" fontAlgn="b"/>
                      <a:endParaRPr lang="en-US" sz="1400" b="1" i="0" u="none" strike="noStrike" dirty="0">
                        <a:solidFill>
                          <a:schemeClr val="tx1"/>
                        </a:solidFill>
                        <a:effectLst/>
                        <a:latin typeface="Book Antiqua" panose="02040602050305030304" pitchFamily="18" charset="0"/>
                      </a:endParaRPr>
                    </a:p>
                  </a:txBody>
                  <a:tcPr marL="3064" marR="3064" marT="3064" marB="0" anchor="b">
                    <a:solidFill>
                      <a:schemeClr val="accent1">
                        <a:lumMod val="40000"/>
                        <a:lumOff val="60000"/>
                      </a:schemeClr>
                    </a:solidFill>
                  </a:tcPr>
                </a:tc>
                <a:tc>
                  <a:txBody>
                    <a:bodyPr/>
                    <a:lstStyle/>
                    <a:p>
                      <a:pPr algn="l" fontAlgn="b"/>
                      <a:r>
                        <a:rPr lang="en-US" sz="1400" b="1" u="none" strike="noStrike" dirty="0">
                          <a:solidFill>
                            <a:schemeClr val="tx1"/>
                          </a:solidFill>
                          <a:effectLst/>
                          <a:latin typeface="Book Antiqua" panose="02040602050305030304" pitchFamily="18" charset="0"/>
                        </a:rPr>
                        <a:t>TR-AL-110a</a:t>
                      </a:r>
                      <a:endParaRPr lang="en-US" sz="1400" b="1" i="0" u="none" strike="noStrike" dirty="0">
                        <a:solidFill>
                          <a:schemeClr val="tx1"/>
                        </a:solidFill>
                        <a:effectLst/>
                        <a:latin typeface="Book Antiqua" panose="02040602050305030304" pitchFamily="18" charset="0"/>
                      </a:endParaRPr>
                    </a:p>
                  </a:txBody>
                  <a:tcPr marL="3064" marR="3064" marT="3064" marB="0" anchor="b">
                    <a:solidFill>
                      <a:schemeClr val="accent1">
                        <a:lumMod val="40000"/>
                        <a:lumOff val="60000"/>
                      </a:schemeClr>
                    </a:solidFill>
                  </a:tcPr>
                </a:tc>
                <a:tc>
                  <a:txBody>
                    <a:bodyPr/>
                    <a:lstStyle/>
                    <a:p>
                      <a:pPr algn="l" fontAlgn="b"/>
                      <a:r>
                        <a:rPr lang="en-US" sz="1400" b="1" u="none" strike="noStrike" dirty="0">
                          <a:solidFill>
                            <a:schemeClr val="tx1"/>
                          </a:solidFill>
                          <a:effectLst/>
                          <a:latin typeface="Book Antiqua" panose="02040602050305030304" pitchFamily="18" charset="0"/>
                        </a:rPr>
                        <a:t>Greenhouse Gas Emissions</a:t>
                      </a:r>
                      <a:endParaRPr lang="en-US" sz="1400" b="1" i="0" u="none" strike="noStrike" dirty="0">
                        <a:solidFill>
                          <a:schemeClr val="tx1"/>
                        </a:solidFill>
                        <a:effectLst/>
                        <a:latin typeface="Book Antiqua" panose="02040602050305030304" pitchFamily="18" charset="0"/>
                      </a:endParaRPr>
                    </a:p>
                  </a:txBody>
                  <a:tcPr marL="3064" marR="3064" marT="3064" marB="0" anchor="b">
                    <a:solidFill>
                      <a:schemeClr val="accent1">
                        <a:lumMod val="40000"/>
                        <a:lumOff val="60000"/>
                      </a:schemeClr>
                    </a:solidFill>
                  </a:tcPr>
                </a:tc>
                <a:tc>
                  <a:txBody>
                    <a:bodyPr/>
                    <a:lstStyle/>
                    <a:p>
                      <a:pPr algn="l" fontAlgn="b"/>
                      <a:r>
                        <a:rPr lang="en-US" sz="1200" u="none" strike="noStrike" dirty="0">
                          <a:solidFill>
                            <a:schemeClr val="tx1"/>
                          </a:solidFill>
                          <a:effectLst/>
                          <a:latin typeface="Book Antiqua" panose="02040602050305030304" pitchFamily="18" charset="0"/>
                        </a:rPr>
                        <a:t>As a result of its heavy reliance on hydrocarbon fuels, the Airlines industry generates a significant amount of emissions, over 99 percent of which are in the form of carbon dioxide (CO). The industry is thus subject to compliance costs and risks associated with climate change mitigation policies. The main sources of greenhouse gas (GHG) emissions for airlines companies are aircraft fuel use and emissions, ground equipment, and facility electricity. Aircraft fuel use is the largest contributor to total emissions from the industry, and fuel management is a critical part of reducing emissions. Management of the environmental impacts of fuel usage includes increasing fuel efficiency through fleet upgrades, retrofits, and optimization of flight speed and route design as well as and incorporating alternative and sustainable fuels. These initiatives require capital expenditures, but in the long-run can reduce fuel costs and decrease a company’s exposure to the risks of GHG emissions programs and regulations.</a:t>
                      </a:r>
                      <a:endParaRPr lang="en-US" sz="1200" b="0" i="0" u="none" strike="noStrike" dirty="0">
                        <a:solidFill>
                          <a:schemeClr val="tx1"/>
                        </a:solidFill>
                        <a:effectLst/>
                        <a:latin typeface="Book Antiqua" panose="02040602050305030304" pitchFamily="18" charset="0"/>
                      </a:endParaRPr>
                    </a:p>
                  </a:txBody>
                  <a:tcPr marL="3064" marR="3064" marT="3064" marB="0" anchor="b">
                    <a:solidFill>
                      <a:schemeClr val="accent1">
                        <a:lumMod val="20000"/>
                        <a:lumOff val="80000"/>
                      </a:schemeClr>
                    </a:solidFill>
                  </a:tcPr>
                </a:tc>
                <a:extLst>
                  <a:ext uri="{0D108BD9-81ED-4DB2-BD59-A6C34878D82A}">
                    <a16:rowId xmlns:a16="http://schemas.microsoft.com/office/drawing/2014/main" val="2652947921"/>
                  </a:ext>
                </a:extLst>
              </a:tr>
              <a:tr h="1443292">
                <a:tc vMerge="1">
                  <a:txBody>
                    <a:bodyPr/>
                    <a:lstStyle/>
                    <a:p>
                      <a:pPr algn="l" fontAlgn="b"/>
                      <a:r>
                        <a:rPr lang="en-US" sz="1200" b="1" u="none" strike="noStrike" dirty="0">
                          <a:solidFill>
                            <a:schemeClr val="tx1"/>
                          </a:solidFill>
                          <a:effectLst/>
                          <a:latin typeface="Book Antiqua" panose="02040602050305030304" pitchFamily="18" charset="0"/>
                        </a:rPr>
                        <a:t>Airlines</a:t>
                      </a:r>
                      <a:endParaRPr lang="en-US" sz="1200" b="1" i="0" u="none" strike="noStrike" dirty="0">
                        <a:solidFill>
                          <a:schemeClr val="tx1"/>
                        </a:solidFill>
                        <a:effectLst/>
                        <a:latin typeface="Book Antiqua" panose="02040602050305030304" pitchFamily="18" charset="0"/>
                      </a:endParaRPr>
                    </a:p>
                  </a:txBody>
                  <a:tcPr marL="3064" marR="3064" marT="3064" marB="0" anchor="b">
                    <a:solidFill>
                      <a:schemeClr val="accent1">
                        <a:lumMod val="40000"/>
                        <a:lumOff val="60000"/>
                      </a:schemeClr>
                    </a:solidFill>
                  </a:tcPr>
                </a:tc>
                <a:tc>
                  <a:txBody>
                    <a:bodyPr/>
                    <a:lstStyle/>
                    <a:p>
                      <a:pPr algn="l" fontAlgn="b"/>
                      <a:r>
                        <a:rPr lang="en-US" sz="1400" b="1" u="none" strike="noStrike">
                          <a:solidFill>
                            <a:schemeClr val="tx1"/>
                          </a:solidFill>
                          <a:effectLst/>
                          <a:latin typeface="Book Antiqua" panose="02040602050305030304" pitchFamily="18" charset="0"/>
                        </a:rPr>
                        <a:t>TR-AL-310a</a:t>
                      </a:r>
                      <a:endParaRPr lang="en-US" sz="1400" b="1" i="0" u="none" strike="noStrike">
                        <a:solidFill>
                          <a:schemeClr val="tx1"/>
                        </a:solidFill>
                        <a:effectLst/>
                        <a:latin typeface="Book Antiqua" panose="02040602050305030304" pitchFamily="18" charset="0"/>
                      </a:endParaRPr>
                    </a:p>
                  </a:txBody>
                  <a:tcPr marL="3064" marR="3064" marT="3064" marB="0" anchor="b">
                    <a:solidFill>
                      <a:schemeClr val="accent1">
                        <a:lumMod val="40000"/>
                        <a:lumOff val="60000"/>
                      </a:schemeClr>
                    </a:solidFill>
                  </a:tcPr>
                </a:tc>
                <a:tc>
                  <a:txBody>
                    <a:bodyPr/>
                    <a:lstStyle/>
                    <a:p>
                      <a:pPr algn="l" fontAlgn="b"/>
                      <a:r>
                        <a:rPr lang="en-US" sz="1400" b="1" u="none" strike="noStrike" dirty="0">
                          <a:solidFill>
                            <a:schemeClr val="tx1"/>
                          </a:solidFill>
                          <a:effectLst/>
                          <a:latin typeface="Book Antiqua" panose="02040602050305030304" pitchFamily="18" charset="0"/>
                        </a:rPr>
                        <a:t>Labor Practices</a:t>
                      </a:r>
                      <a:endParaRPr lang="en-US" sz="1400" b="1" i="0" u="none" strike="noStrike" dirty="0">
                        <a:solidFill>
                          <a:schemeClr val="tx1"/>
                        </a:solidFill>
                        <a:effectLst/>
                        <a:latin typeface="Book Antiqua" panose="02040602050305030304" pitchFamily="18" charset="0"/>
                      </a:endParaRPr>
                    </a:p>
                  </a:txBody>
                  <a:tcPr marL="3064" marR="3064" marT="3064" marB="0" anchor="b">
                    <a:solidFill>
                      <a:schemeClr val="accent1">
                        <a:lumMod val="40000"/>
                        <a:lumOff val="60000"/>
                      </a:schemeClr>
                    </a:solidFill>
                  </a:tcPr>
                </a:tc>
                <a:tc>
                  <a:txBody>
                    <a:bodyPr/>
                    <a:lstStyle/>
                    <a:p>
                      <a:pPr algn="l" fontAlgn="b"/>
                      <a:r>
                        <a:rPr lang="en-US" sz="1200" u="none" strike="noStrike" dirty="0">
                          <a:solidFill>
                            <a:schemeClr val="tx1"/>
                          </a:solidFill>
                          <a:effectLst/>
                          <a:latin typeface="Book Antiqua" panose="02040602050305030304" pitchFamily="18" charset="0"/>
                        </a:rPr>
                        <a:t>Many workers in the Airlines industry are covered under collective bargaining agreements that cover fair wages, safe working conditions, and freedom of association, which are among basic worker rights. Unionization of key personnel may result in higher labor costs via wage or benefits increase. At the same time, labor practices can impact the long-term profitability of the business. Effective management of, and communication around, issues such as worker pay and working conditions can prevent conflicts with workers that could lead to extended periods of strikes, which can slow or shut down operations and damage a company’s reputation, potentially reducing revenue and market share.</a:t>
                      </a:r>
                      <a:endParaRPr lang="en-US" sz="1200" b="0" i="0" u="none" strike="noStrike" dirty="0">
                        <a:solidFill>
                          <a:schemeClr val="tx1"/>
                        </a:solidFill>
                        <a:effectLst/>
                        <a:latin typeface="Book Antiqua" panose="02040602050305030304" pitchFamily="18" charset="0"/>
                      </a:endParaRPr>
                    </a:p>
                  </a:txBody>
                  <a:tcPr marL="3064" marR="3064" marT="3064" marB="0" anchor="b">
                    <a:solidFill>
                      <a:schemeClr val="accent1">
                        <a:lumMod val="20000"/>
                        <a:lumOff val="80000"/>
                      </a:schemeClr>
                    </a:solidFill>
                  </a:tcPr>
                </a:tc>
                <a:extLst>
                  <a:ext uri="{0D108BD9-81ED-4DB2-BD59-A6C34878D82A}">
                    <a16:rowId xmlns:a16="http://schemas.microsoft.com/office/drawing/2014/main" val="307812313"/>
                  </a:ext>
                </a:extLst>
              </a:tr>
            </a:tbl>
          </a:graphicData>
        </a:graphic>
      </p:graphicFrame>
    </p:spTree>
    <p:extLst>
      <p:ext uri="{BB962C8B-B14F-4D97-AF65-F5344CB8AC3E}">
        <p14:creationId xmlns:p14="http://schemas.microsoft.com/office/powerpoint/2010/main" val="1746707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F480817-B000-4AFA-833C-042537DA469C}"/>
              </a:ext>
            </a:extLst>
          </p:cNvPr>
          <p:cNvSpPr>
            <a:spLocks noGrp="1"/>
          </p:cNvSpPr>
          <p:nvPr>
            <p:ph type="title"/>
          </p:nvPr>
        </p:nvSpPr>
        <p:spPr>
          <a:xfrm>
            <a:off x="154352" y="433413"/>
            <a:ext cx="5460152" cy="585275"/>
          </a:xfrm>
        </p:spPr>
        <p:txBody>
          <a:bodyPr>
            <a:noAutofit/>
          </a:bodyPr>
          <a:lstStyle/>
          <a:p>
            <a:pPr>
              <a:lnSpc>
                <a:spcPct val="100000"/>
              </a:lnSpc>
            </a:pPr>
            <a:r>
              <a:rPr lang="en-US" sz="3600" b="1" dirty="0">
                <a:solidFill>
                  <a:srgbClr val="E68900"/>
                </a:solidFill>
              </a:rPr>
              <a:t>Sustainability keywords for NLP analyses</a:t>
            </a:r>
            <a:endParaRPr lang="en-GB" sz="3600" b="1" dirty="0">
              <a:solidFill>
                <a:srgbClr val="E68900"/>
              </a:solidFill>
            </a:endParaRPr>
          </a:p>
        </p:txBody>
      </p:sp>
      <p:sp>
        <p:nvSpPr>
          <p:cNvPr id="15" name="Right Arrow 21">
            <a:extLst>
              <a:ext uri="{FF2B5EF4-FFF2-40B4-BE49-F238E27FC236}">
                <a16:creationId xmlns:a16="http://schemas.microsoft.com/office/drawing/2014/main" id="{3CE81A4D-10E7-4718-8F45-194AADAE39A2}"/>
              </a:ext>
            </a:extLst>
          </p:cNvPr>
          <p:cNvSpPr/>
          <p:nvPr/>
        </p:nvSpPr>
        <p:spPr>
          <a:xfrm>
            <a:off x="3674030" y="2102917"/>
            <a:ext cx="934798" cy="369737"/>
          </a:xfrm>
          <a:prstGeom prst="rightArrow">
            <a:avLst/>
          </a:prstGeom>
          <a:solidFill>
            <a:srgbClr val="008FC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TextBox 9">
            <a:extLst>
              <a:ext uri="{FF2B5EF4-FFF2-40B4-BE49-F238E27FC236}">
                <a16:creationId xmlns:a16="http://schemas.microsoft.com/office/drawing/2014/main" id="{2C22FA40-B80E-40F0-9E3E-C60BF3E8A75E}"/>
              </a:ext>
            </a:extLst>
          </p:cNvPr>
          <p:cNvSpPr txBox="1"/>
          <p:nvPr/>
        </p:nvSpPr>
        <p:spPr>
          <a:xfrm>
            <a:off x="3129881" y="2604420"/>
            <a:ext cx="690491" cy="221664"/>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900"/>
              </a:lnSpc>
              <a:spcBef>
                <a:spcPts val="0"/>
              </a:spcBef>
              <a:spcAft>
                <a:spcPts val="0"/>
              </a:spcAft>
              <a:buClrTx/>
              <a:buSzTx/>
              <a:buFontTx/>
              <a:buNone/>
              <a:tabLst/>
              <a:defRPr/>
            </a:pPr>
            <a:r>
              <a:rPr kumimoji="0" lang="en-US" sz="675" b="1" i="0" u="none" strike="noStrike" kern="0" cap="all" spc="0" normalizeH="0" baseline="0" noProof="0" dirty="0">
                <a:ln>
                  <a:noFill/>
                </a:ln>
                <a:solidFill>
                  <a:srgbClr val="CD1D0C"/>
                </a:solidFill>
                <a:effectLst/>
                <a:uLnTx/>
                <a:uFillTx/>
                <a:latin typeface="Arial"/>
                <a:ea typeface="+mn-ea"/>
                <a:cs typeface="+mn-cs"/>
              </a:rPr>
              <a:t>Universe of ESG Issues</a:t>
            </a:r>
          </a:p>
        </p:txBody>
      </p:sp>
      <p:sp>
        <p:nvSpPr>
          <p:cNvPr id="29" name="Oval 28">
            <a:extLst>
              <a:ext uri="{FF2B5EF4-FFF2-40B4-BE49-F238E27FC236}">
                <a16:creationId xmlns:a16="http://schemas.microsoft.com/office/drawing/2014/main" id="{417FC30E-DCA3-4F3D-ABAA-3A9F8264EA76}"/>
              </a:ext>
            </a:extLst>
          </p:cNvPr>
          <p:cNvSpPr>
            <a:spLocks noChangeAspect="1"/>
          </p:cNvSpPr>
          <p:nvPr/>
        </p:nvSpPr>
        <p:spPr>
          <a:xfrm>
            <a:off x="3120569" y="2384871"/>
            <a:ext cx="699516" cy="699516"/>
          </a:xfrm>
          <a:prstGeom prst="ellipse">
            <a:avLst/>
          </a:prstGeom>
          <a:solidFill>
            <a:schemeClr val="l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srgbClr val="C00000"/>
              </a:solidFill>
              <a:effectLst/>
              <a:uLnTx/>
              <a:uFillTx/>
              <a:latin typeface="Arial Narrow" panose="020B0606020202030204" pitchFamily="34" charset="0"/>
              <a:ea typeface="+mn-ea"/>
              <a:cs typeface="+mn-cs"/>
            </a:endParaRPr>
          </a:p>
        </p:txBody>
      </p:sp>
      <p:sp>
        <p:nvSpPr>
          <p:cNvPr id="30" name="TextBox 20">
            <a:extLst>
              <a:ext uri="{FF2B5EF4-FFF2-40B4-BE49-F238E27FC236}">
                <a16:creationId xmlns:a16="http://schemas.microsoft.com/office/drawing/2014/main" id="{2A5D0B5D-AAF2-49C2-AECE-4BDB48535E92}"/>
              </a:ext>
            </a:extLst>
          </p:cNvPr>
          <p:cNvSpPr txBox="1"/>
          <p:nvPr/>
        </p:nvSpPr>
        <p:spPr>
          <a:xfrm>
            <a:off x="2569204" y="2062747"/>
            <a:ext cx="802504" cy="492443"/>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Industry Topics</a:t>
            </a:r>
          </a:p>
        </p:txBody>
      </p:sp>
      <p:sp>
        <p:nvSpPr>
          <p:cNvPr id="36" name="TextBox 27">
            <a:extLst>
              <a:ext uri="{FF2B5EF4-FFF2-40B4-BE49-F238E27FC236}">
                <a16:creationId xmlns:a16="http://schemas.microsoft.com/office/drawing/2014/main" id="{D8DE5EE5-0493-49C5-9D67-ECA2A558FB65}"/>
              </a:ext>
            </a:extLst>
          </p:cNvPr>
          <p:cNvSpPr txBox="1"/>
          <p:nvPr/>
        </p:nvSpPr>
        <p:spPr>
          <a:xfrm>
            <a:off x="9684951" y="4296362"/>
            <a:ext cx="1797618" cy="1051570"/>
          </a:xfrm>
          <a:prstGeom prst="rect">
            <a:avLst/>
          </a:prstGeom>
          <a:solidFill>
            <a:schemeClr val="bg1">
              <a:lumMod val="9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50"/>
              </a:spcAft>
              <a:buClrTx/>
              <a:buSzTx/>
              <a:buFontTx/>
              <a:buNone/>
              <a:tabLst/>
              <a:defRPr/>
            </a:pPr>
            <a:r>
              <a:rPr kumimoji="0" lang="en-US" sz="1350" b="1" i="0" u="none" strike="noStrike" kern="1200" cap="none" spc="0" normalizeH="0" baseline="0" noProof="0" dirty="0">
                <a:ln>
                  <a:noFill/>
                </a:ln>
                <a:solidFill>
                  <a:srgbClr val="CD1D0C"/>
                </a:solidFill>
                <a:effectLst/>
                <a:uLnTx/>
                <a:uFillTx/>
                <a:latin typeface="Arial"/>
                <a:ea typeface="+mn-ea"/>
                <a:cs typeface="+mn-cs"/>
              </a:rPr>
              <a:t>SASB Standards:</a:t>
            </a:r>
          </a:p>
          <a:p>
            <a:pPr marL="285750" marR="0" lvl="0" indent="-28575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350" b="1" i="0" u="none" strike="noStrike" kern="1200" cap="none" spc="0" normalizeH="0" baseline="0" noProof="0" dirty="0">
                <a:ln>
                  <a:noFill/>
                </a:ln>
                <a:solidFill>
                  <a:srgbClr val="CD1D0C"/>
                </a:solidFill>
                <a:effectLst/>
                <a:uLnTx/>
                <a:uFillTx/>
                <a:latin typeface="Arial"/>
                <a:ea typeface="+mn-ea"/>
                <a:cs typeface="+mn-cs"/>
              </a:rPr>
              <a:t>77 Industries</a:t>
            </a:r>
          </a:p>
          <a:p>
            <a:pPr marL="285750" marR="0" lvl="0" indent="-28575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350" b="1" i="0" u="none" strike="noStrike" kern="1200" cap="none" spc="0" normalizeH="0" baseline="0" noProof="0" dirty="0">
                <a:ln>
                  <a:noFill/>
                </a:ln>
                <a:solidFill>
                  <a:srgbClr val="CD1D0C"/>
                </a:solidFill>
                <a:effectLst/>
                <a:uLnTx/>
                <a:uFillTx/>
                <a:latin typeface="Arial"/>
                <a:ea typeface="+mn-ea"/>
                <a:cs typeface="+mn-cs"/>
              </a:rPr>
              <a:t>444 disclosure topics</a:t>
            </a:r>
          </a:p>
        </p:txBody>
      </p:sp>
      <p:cxnSp>
        <p:nvCxnSpPr>
          <p:cNvPr id="39" name="Straight Arrow Connector 38">
            <a:extLst>
              <a:ext uri="{FF2B5EF4-FFF2-40B4-BE49-F238E27FC236}">
                <a16:creationId xmlns:a16="http://schemas.microsoft.com/office/drawing/2014/main" id="{3FA01D0F-C5DB-4939-AF6B-F1791DE9388C}"/>
              </a:ext>
            </a:extLst>
          </p:cNvPr>
          <p:cNvCxnSpPr>
            <a:cxnSpLocks/>
          </p:cNvCxnSpPr>
          <p:nvPr/>
        </p:nvCxnSpPr>
        <p:spPr>
          <a:xfrm flipH="1">
            <a:off x="8156121" y="2650829"/>
            <a:ext cx="1560820" cy="2306265"/>
          </a:xfrm>
          <a:prstGeom prst="straightConnector1">
            <a:avLst/>
          </a:prstGeom>
          <a:ln w="5715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46A532F3-A34F-46E5-9B22-F133CBBD54BA}"/>
              </a:ext>
            </a:extLst>
          </p:cNvPr>
          <p:cNvCxnSpPr>
            <a:cxnSpLocks/>
          </p:cNvCxnSpPr>
          <p:nvPr/>
        </p:nvCxnSpPr>
        <p:spPr>
          <a:xfrm>
            <a:off x="4876418" y="2772156"/>
            <a:ext cx="1514075" cy="2169189"/>
          </a:xfrm>
          <a:prstGeom prst="straightConnector1">
            <a:avLst/>
          </a:prstGeom>
          <a:ln w="5715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B9BA6271-85AE-43AD-9520-1D8F59130919}"/>
              </a:ext>
            </a:extLst>
          </p:cNvPr>
          <p:cNvSpPr txBox="1"/>
          <p:nvPr/>
        </p:nvSpPr>
        <p:spPr>
          <a:xfrm>
            <a:off x="1322421" y="3180994"/>
            <a:ext cx="3081069" cy="1384995"/>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8FC1"/>
                </a:solidFill>
                <a:effectLst/>
                <a:uLnTx/>
                <a:uFillTx/>
                <a:latin typeface="Arial"/>
                <a:ea typeface="+mn-ea"/>
                <a:cs typeface="+mn-cs"/>
              </a:rPr>
              <a:t>GHG Emissions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8FC1"/>
                </a:solidFill>
                <a:effectLst/>
                <a:uLnTx/>
                <a:uFillTx/>
                <a:latin typeface="Arial"/>
                <a:ea typeface="+mn-ea"/>
                <a:cs typeface="+mn-cs"/>
              </a:rPr>
              <a:t>Labor Practices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8FC1"/>
                </a:solidFill>
                <a:effectLst/>
                <a:uLnTx/>
                <a:uFillTx/>
                <a:latin typeface="Arial"/>
                <a:ea typeface="+mn-ea"/>
                <a:cs typeface="+mn-cs"/>
              </a:rPr>
              <a:t>Competitive Behavior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8FC1"/>
                </a:solidFill>
                <a:effectLst/>
                <a:uLnTx/>
                <a:uFillTx/>
                <a:latin typeface="Arial"/>
                <a:ea typeface="+mn-ea"/>
                <a:cs typeface="+mn-cs"/>
              </a:rPr>
              <a:t>Accident and Safety Management </a:t>
            </a:r>
          </a:p>
        </p:txBody>
      </p:sp>
      <p:graphicFrame>
        <p:nvGraphicFramePr>
          <p:cNvPr id="48" name="Content Placeholder 6">
            <a:extLst>
              <a:ext uri="{FF2B5EF4-FFF2-40B4-BE49-F238E27FC236}">
                <a16:creationId xmlns:a16="http://schemas.microsoft.com/office/drawing/2014/main" id="{B9210F9E-BC12-4829-A03F-F8DC8320F232}"/>
              </a:ext>
            </a:extLst>
          </p:cNvPr>
          <p:cNvGraphicFramePr>
            <a:graphicFrameLocks/>
          </p:cNvGraphicFramePr>
          <p:nvPr/>
        </p:nvGraphicFramePr>
        <p:xfrm>
          <a:off x="1988288" y="1540865"/>
          <a:ext cx="1952290" cy="1508844"/>
        </p:xfrm>
        <a:graphic>
          <a:graphicData uri="http://schemas.openxmlformats.org/drawingml/2006/chart">
            <c:chart xmlns:c="http://schemas.openxmlformats.org/drawingml/2006/chart" xmlns:r="http://schemas.openxmlformats.org/officeDocument/2006/relationships" r:id="rId2"/>
          </a:graphicData>
        </a:graphic>
      </p:graphicFrame>
      <p:pic>
        <p:nvPicPr>
          <p:cNvPr id="50" name="Picture 49">
            <a:extLst>
              <a:ext uri="{FF2B5EF4-FFF2-40B4-BE49-F238E27FC236}">
                <a16:creationId xmlns:a16="http://schemas.microsoft.com/office/drawing/2014/main" id="{38117F92-2672-4B37-A8D4-7229828D362F}"/>
              </a:ext>
            </a:extLst>
          </p:cNvPr>
          <p:cNvPicPr>
            <a:picLocks noChangeAspect="1"/>
          </p:cNvPicPr>
          <p:nvPr/>
        </p:nvPicPr>
        <p:blipFill>
          <a:blip r:embed="rId3"/>
          <a:stretch>
            <a:fillRect/>
          </a:stretch>
        </p:blipFill>
        <p:spPr>
          <a:xfrm>
            <a:off x="6448233" y="3679154"/>
            <a:ext cx="721513" cy="729574"/>
          </a:xfrm>
          <a:prstGeom prst="rect">
            <a:avLst/>
          </a:prstGeom>
        </p:spPr>
      </p:pic>
      <p:pic>
        <p:nvPicPr>
          <p:cNvPr id="53" name="Picture 52">
            <a:extLst>
              <a:ext uri="{FF2B5EF4-FFF2-40B4-BE49-F238E27FC236}">
                <a16:creationId xmlns:a16="http://schemas.microsoft.com/office/drawing/2014/main" id="{28EBF8E2-4B37-4216-8834-DE894D2FE1A8}"/>
              </a:ext>
            </a:extLst>
          </p:cNvPr>
          <p:cNvPicPr>
            <a:picLocks noChangeAspect="1"/>
          </p:cNvPicPr>
          <p:nvPr/>
        </p:nvPicPr>
        <p:blipFill>
          <a:blip r:embed="rId3"/>
          <a:stretch>
            <a:fillRect/>
          </a:stretch>
        </p:blipFill>
        <p:spPr>
          <a:xfrm>
            <a:off x="6938449" y="2972598"/>
            <a:ext cx="721513" cy="729574"/>
          </a:xfrm>
          <a:prstGeom prst="rect">
            <a:avLst/>
          </a:prstGeom>
        </p:spPr>
      </p:pic>
      <p:pic>
        <p:nvPicPr>
          <p:cNvPr id="54" name="Picture 53">
            <a:extLst>
              <a:ext uri="{FF2B5EF4-FFF2-40B4-BE49-F238E27FC236}">
                <a16:creationId xmlns:a16="http://schemas.microsoft.com/office/drawing/2014/main" id="{95D1765B-A2FE-4309-87BE-075228D7F637}"/>
              </a:ext>
            </a:extLst>
          </p:cNvPr>
          <p:cNvPicPr>
            <a:picLocks noChangeAspect="1"/>
          </p:cNvPicPr>
          <p:nvPr/>
        </p:nvPicPr>
        <p:blipFill>
          <a:blip r:embed="rId3"/>
          <a:stretch>
            <a:fillRect/>
          </a:stretch>
        </p:blipFill>
        <p:spPr>
          <a:xfrm>
            <a:off x="7305148" y="3931575"/>
            <a:ext cx="721513" cy="729574"/>
          </a:xfrm>
          <a:prstGeom prst="rect">
            <a:avLst/>
          </a:prstGeom>
        </p:spPr>
      </p:pic>
      <p:pic>
        <p:nvPicPr>
          <p:cNvPr id="55" name="Picture 54">
            <a:extLst>
              <a:ext uri="{FF2B5EF4-FFF2-40B4-BE49-F238E27FC236}">
                <a16:creationId xmlns:a16="http://schemas.microsoft.com/office/drawing/2014/main" id="{870399FC-9D47-49C7-8DD5-B67408F42117}"/>
              </a:ext>
            </a:extLst>
          </p:cNvPr>
          <p:cNvPicPr>
            <a:picLocks noChangeAspect="1"/>
          </p:cNvPicPr>
          <p:nvPr/>
        </p:nvPicPr>
        <p:blipFill>
          <a:blip r:embed="rId3"/>
          <a:stretch>
            <a:fillRect/>
          </a:stretch>
        </p:blipFill>
        <p:spPr>
          <a:xfrm>
            <a:off x="5932275" y="2921259"/>
            <a:ext cx="721513" cy="729574"/>
          </a:xfrm>
          <a:prstGeom prst="rect">
            <a:avLst/>
          </a:prstGeom>
        </p:spPr>
      </p:pic>
      <p:pic>
        <p:nvPicPr>
          <p:cNvPr id="56" name="Picture 55">
            <a:extLst>
              <a:ext uri="{FF2B5EF4-FFF2-40B4-BE49-F238E27FC236}">
                <a16:creationId xmlns:a16="http://schemas.microsoft.com/office/drawing/2014/main" id="{E5007FFB-2F24-4CC0-848B-119212192F2C}"/>
              </a:ext>
            </a:extLst>
          </p:cNvPr>
          <p:cNvPicPr>
            <a:picLocks noChangeAspect="1"/>
          </p:cNvPicPr>
          <p:nvPr/>
        </p:nvPicPr>
        <p:blipFill>
          <a:blip r:embed="rId3"/>
          <a:stretch>
            <a:fillRect/>
          </a:stretch>
        </p:blipFill>
        <p:spPr>
          <a:xfrm>
            <a:off x="7840886" y="2998308"/>
            <a:ext cx="721513" cy="729574"/>
          </a:xfrm>
          <a:prstGeom prst="rect">
            <a:avLst/>
          </a:prstGeom>
        </p:spPr>
      </p:pic>
      <p:graphicFrame>
        <p:nvGraphicFramePr>
          <p:cNvPr id="59" name="Diagram 58">
            <a:extLst>
              <a:ext uri="{FF2B5EF4-FFF2-40B4-BE49-F238E27FC236}">
                <a16:creationId xmlns:a16="http://schemas.microsoft.com/office/drawing/2014/main" id="{E64017BE-A8EB-4907-BDF1-2E565CC378F4}"/>
              </a:ext>
            </a:extLst>
          </p:cNvPr>
          <p:cNvGraphicFramePr/>
          <p:nvPr>
            <p:extLst>
              <p:ext uri="{D42A27DB-BD31-4B8C-83A1-F6EECF244321}">
                <p14:modId xmlns:p14="http://schemas.microsoft.com/office/powerpoint/2010/main" val="1506649141"/>
              </p:ext>
            </p:extLst>
          </p:nvPr>
        </p:nvGraphicFramePr>
        <p:xfrm>
          <a:off x="2750128" y="1081785"/>
          <a:ext cx="8717064" cy="57151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0" name="Picture 59">
            <a:extLst>
              <a:ext uri="{FF2B5EF4-FFF2-40B4-BE49-F238E27FC236}">
                <a16:creationId xmlns:a16="http://schemas.microsoft.com/office/drawing/2014/main" id="{F34233BE-B4A0-42CF-A3F2-62326964E227}"/>
              </a:ext>
            </a:extLst>
          </p:cNvPr>
          <p:cNvPicPr>
            <a:picLocks noChangeAspect="1"/>
          </p:cNvPicPr>
          <p:nvPr/>
        </p:nvPicPr>
        <p:blipFill>
          <a:blip r:embed="rId9"/>
          <a:stretch>
            <a:fillRect/>
          </a:stretch>
        </p:blipFill>
        <p:spPr>
          <a:xfrm>
            <a:off x="5105925" y="978332"/>
            <a:ext cx="2043830" cy="1141885"/>
          </a:xfrm>
          <a:prstGeom prst="rect">
            <a:avLst/>
          </a:prstGeom>
        </p:spPr>
      </p:pic>
      <p:pic>
        <p:nvPicPr>
          <p:cNvPr id="62" name="Picture 61">
            <a:extLst>
              <a:ext uri="{FF2B5EF4-FFF2-40B4-BE49-F238E27FC236}">
                <a16:creationId xmlns:a16="http://schemas.microsoft.com/office/drawing/2014/main" id="{EA8EDEA4-5E50-41A4-A38E-9F3F407BB4C6}"/>
              </a:ext>
            </a:extLst>
          </p:cNvPr>
          <p:cNvPicPr>
            <a:picLocks noChangeAspect="1"/>
          </p:cNvPicPr>
          <p:nvPr/>
        </p:nvPicPr>
        <p:blipFill>
          <a:blip r:embed="rId10"/>
          <a:stretch>
            <a:fillRect/>
          </a:stretch>
        </p:blipFill>
        <p:spPr>
          <a:xfrm>
            <a:off x="5908985" y="1408362"/>
            <a:ext cx="1952290" cy="1261947"/>
          </a:xfrm>
          <a:prstGeom prst="rect">
            <a:avLst/>
          </a:prstGeom>
        </p:spPr>
      </p:pic>
      <p:pic>
        <p:nvPicPr>
          <p:cNvPr id="63" name="Picture 62">
            <a:extLst>
              <a:ext uri="{FF2B5EF4-FFF2-40B4-BE49-F238E27FC236}">
                <a16:creationId xmlns:a16="http://schemas.microsoft.com/office/drawing/2014/main" id="{EA4251BC-6342-446A-971A-B0432DD3401C}"/>
              </a:ext>
            </a:extLst>
          </p:cNvPr>
          <p:cNvPicPr>
            <a:picLocks noChangeAspect="1"/>
          </p:cNvPicPr>
          <p:nvPr/>
        </p:nvPicPr>
        <p:blipFill>
          <a:blip r:embed="rId11"/>
          <a:stretch>
            <a:fillRect/>
          </a:stretch>
        </p:blipFill>
        <p:spPr>
          <a:xfrm>
            <a:off x="7502755" y="945227"/>
            <a:ext cx="1827586" cy="1438902"/>
          </a:xfrm>
          <a:prstGeom prst="rect">
            <a:avLst/>
          </a:prstGeom>
        </p:spPr>
      </p:pic>
      <p:pic>
        <p:nvPicPr>
          <p:cNvPr id="64" name="Picture 63">
            <a:extLst>
              <a:ext uri="{FF2B5EF4-FFF2-40B4-BE49-F238E27FC236}">
                <a16:creationId xmlns:a16="http://schemas.microsoft.com/office/drawing/2014/main" id="{494F1013-0DD4-46CD-9CA1-2FF79005522C}"/>
              </a:ext>
            </a:extLst>
          </p:cNvPr>
          <p:cNvPicPr>
            <a:picLocks noChangeAspect="1"/>
          </p:cNvPicPr>
          <p:nvPr/>
        </p:nvPicPr>
        <p:blipFill>
          <a:blip r:embed="rId12"/>
          <a:stretch>
            <a:fillRect/>
          </a:stretch>
        </p:blipFill>
        <p:spPr>
          <a:xfrm>
            <a:off x="6628791" y="1894643"/>
            <a:ext cx="1916920" cy="836277"/>
          </a:xfrm>
          <a:prstGeom prst="rect">
            <a:avLst/>
          </a:prstGeom>
        </p:spPr>
      </p:pic>
      <p:pic>
        <p:nvPicPr>
          <p:cNvPr id="67" name="Graphic 66" descr="Arrow circle with solid fill">
            <a:extLst>
              <a:ext uri="{FF2B5EF4-FFF2-40B4-BE49-F238E27FC236}">
                <a16:creationId xmlns:a16="http://schemas.microsoft.com/office/drawing/2014/main" id="{911FBDC5-AE6D-45D9-BAB0-B7487FB838A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011786" y="3061829"/>
            <a:ext cx="1132861" cy="1132861"/>
          </a:xfrm>
          <a:prstGeom prst="rect">
            <a:avLst/>
          </a:prstGeom>
        </p:spPr>
      </p:pic>
    </p:spTree>
    <p:extLst>
      <p:ext uri="{BB962C8B-B14F-4D97-AF65-F5344CB8AC3E}">
        <p14:creationId xmlns:p14="http://schemas.microsoft.com/office/powerpoint/2010/main" val="1144368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F2F56B-8ADF-47C1-9ED7-78E303B84197}"/>
              </a:ext>
            </a:extLst>
          </p:cNvPr>
          <p:cNvSpPr>
            <a:spLocks noGrp="1"/>
          </p:cNvSpPr>
          <p:nvPr>
            <p:ph idx="1"/>
          </p:nvPr>
        </p:nvSpPr>
        <p:spPr>
          <a:xfrm>
            <a:off x="685800" y="2667000"/>
            <a:ext cx="6217548" cy="3088871"/>
          </a:xfrm>
        </p:spPr>
        <p:txBody>
          <a:bodyPr>
            <a:normAutofit/>
          </a:bodyPr>
          <a:lstStyle/>
          <a:p>
            <a:pPr marL="0" indent="0">
              <a:buNone/>
            </a:pPr>
            <a:r>
              <a:rPr lang="en-US" b="1" dirty="0">
                <a:solidFill>
                  <a:srgbClr val="006600"/>
                </a:solidFill>
              </a:rPr>
              <a:t>There is a significant increase in the coverage of ESG topics in earnings calls following SASB standards</a:t>
            </a:r>
          </a:p>
        </p:txBody>
      </p:sp>
      <p:pic>
        <p:nvPicPr>
          <p:cNvPr id="5" name="Graphic 4" descr="Upward trend with solid fill">
            <a:extLst>
              <a:ext uri="{FF2B5EF4-FFF2-40B4-BE49-F238E27FC236}">
                <a16:creationId xmlns:a16="http://schemas.microsoft.com/office/drawing/2014/main" id="{0D95E234-8EFF-4659-B1CB-C88E2E4D87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47011" y="2422740"/>
            <a:ext cx="2560931" cy="2560931"/>
          </a:xfrm>
          <a:prstGeom prst="rect">
            <a:avLst/>
          </a:prstGeom>
        </p:spPr>
      </p:pic>
    </p:spTree>
    <p:extLst>
      <p:ext uri="{BB962C8B-B14F-4D97-AF65-F5344CB8AC3E}">
        <p14:creationId xmlns:p14="http://schemas.microsoft.com/office/powerpoint/2010/main" val="1311286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F2F56B-8ADF-47C1-9ED7-78E303B84197}"/>
              </a:ext>
            </a:extLst>
          </p:cNvPr>
          <p:cNvSpPr>
            <a:spLocks noGrp="1"/>
          </p:cNvSpPr>
          <p:nvPr>
            <p:ph idx="1"/>
          </p:nvPr>
        </p:nvSpPr>
        <p:spPr>
          <a:xfrm>
            <a:off x="619904" y="1311537"/>
            <a:ext cx="6176451" cy="4750596"/>
          </a:xfrm>
        </p:spPr>
        <p:txBody>
          <a:bodyPr>
            <a:normAutofit fontScale="92500" lnSpcReduction="10000"/>
          </a:bodyPr>
          <a:lstStyle/>
          <a:p>
            <a:r>
              <a:rPr lang="en-US" sz="3200" b="1" dirty="0">
                <a:solidFill>
                  <a:srgbClr val="006600"/>
                </a:solidFill>
              </a:rPr>
              <a:t>The increase in ESG discussion is particularly prominent among firms that provided </a:t>
            </a:r>
            <a:r>
              <a:rPr lang="en-US" sz="3200" b="1" i="1" dirty="0">
                <a:solidFill>
                  <a:srgbClr val="006600"/>
                </a:solidFill>
              </a:rPr>
              <a:t>little</a:t>
            </a:r>
            <a:r>
              <a:rPr lang="en-US" sz="3200" b="1" dirty="0">
                <a:solidFill>
                  <a:srgbClr val="006600"/>
                </a:solidFill>
              </a:rPr>
              <a:t> or </a:t>
            </a:r>
            <a:r>
              <a:rPr lang="en-US" sz="3200" b="1" i="1" dirty="0">
                <a:solidFill>
                  <a:srgbClr val="006600"/>
                </a:solidFill>
              </a:rPr>
              <a:t>no</a:t>
            </a:r>
            <a:r>
              <a:rPr lang="en-US" sz="3200" b="1" dirty="0">
                <a:solidFill>
                  <a:srgbClr val="006600"/>
                </a:solidFill>
              </a:rPr>
              <a:t> ESG discussion prior to SASB standards</a:t>
            </a:r>
          </a:p>
          <a:p>
            <a:endParaRPr lang="en-US" sz="3200" b="1" dirty="0">
              <a:solidFill>
                <a:srgbClr val="006600"/>
              </a:solidFill>
            </a:endParaRPr>
          </a:p>
          <a:p>
            <a:r>
              <a:rPr lang="en-US" sz="3200" b="1" dirty="0">
                <a:solidFill>
                  <a:srgbClr val="006600"/>
                </a:solidFill>
              </a:rPr>
              <a:t>The increase in ESG discussion is particularly prominent for industries with </a:t>
            </a:r>
            <a:r>
              <a:rPr lang="en-US" sz="3200" b="1" i="1" dirty="0">
                <a:solidFill>
                  <a:srgbClr val="006600"/>
                </a:solidFill>
              </a:rPr>
              <a:t>high</a:t>
            </a:r>
            <a:r>
              <a:rPr lang="en-US" sz="3200" b="1" dirty="0">
                <a:solidFill>
                  <a:srgbClr val="006600"/>
                </a:solidFill>
              </a:rPr>
              <a:t> uncertainty around ESG reporting</a:t>
            </a:r>
          </a:p>
          <a:p>
            <a:endParaRPr lang="en-US" sz="3200" b="1" dirty="0">
              <a:solidFill>
                <a:srgbClr val="006600"/>
              </a:solidFill>
            </a:endParaRPr>
          </a:p>
        </p:txBody>
      </p:sp>
      <p:pic>
        <p:nvPicPr>
          <p:cNvPr id="8" name="Graphic 7" descr="Upward trend with solid fill">
            <a:extLst>
              <a:ext uri="{FF2B5EF4-FFF2-40B4-BE49-F238E27FC236}">
                <a16:creationId xmlns:a16="http://schemas.microsoft.com/office/drawing/2014/main" id="{E8DFE3B1-DB37-4508-AF79-E39F12B943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47011" y="2422740"/>
            <a:ext cx="2560931" cy="2560931"/>
          </a:xfrm>
          <a:prstGeom prst="rect">
            <a:avLst/>
          </a:prstGeom>
        </p:spPr>
      </p:pic>
    </p:spTree>
    <p:extLst>
      <p:ext uri="{BB962C8B-B14F-4D97-AF65-F5344CB8AC3E}">
        <p14:creationId xmlns:p14="http://schemas.microsoft.com/office/powerpoint/2010/main" val="3011189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1938-73F2-E1F8-29B3-179380ED2DCD}"/>
              </a:ext>
            </a:extLst>
          </p:cNvPr>
          <p:cNvSpPr>
            <a:spLocks noGrp="1"/>
          </p:cNvSpPr>
          <p:nvPr>
            <p:ph type="ctrTitle"/>
          </p:nvPr>
        </p:nvSpPr>
        <p:spPr>
          <a:xfrm>
            <a:off x="689113" y="477078"/>
            <a:ext cx="10871200" cy="1199322"/>
          </a:xfrm>
        </p:spPr>
        <p:txBody>
          <a:bodyPr>
            <a:noAutofit/>
          </a:bodyPr>
          <a:lstStyle/>
          <a:p>
            <a:r>
              <a:rPr lang="en-US" sz="3400" b="1" dirty="0">
                <a:solidFill>
                  <a:srgbClr val="006600"/>
                </a:solidFill>
                <a:latin typeface="Book Antiqua" panose="02040602050305030304" pitchFamily="18" charset="0"/>
              </a:rPr>
              <a:t>Part II: Companies’ </a:t>
            </a:r>
            <a:r>
              <a:rPr lang="en-US" sz="3400" b="1" i="1" dirty="0">
                <a:solidFill>
                  <a:srgbClr val="006600"/>
                </a:solidFill>
                <a:latin typeface="Book Antiqua" panose="02040602050305030304" pitchFamily="18" charset="0"/>
              </a:rPr>
              <a:t>Voluntary </a:t>
            </a:r>
            <a:r>
              <a:rPr lang="en-US" sz="3400" b="1" dirty="0">
                <a:solidFill>
                  <a:srgbClr val="006600"/>
                </a:solidFill>
                <a:latin typeface="Book Antiqua" panose="02040602050305030304" pitchFamily="18" charset="0"/>
              </a:rPr>
              <a:t>Adoption of Sustainability Standards</a:t>
            </a:r>
            <a:br>
              <a:rPr lang="en-US" sz="3600" b="1" dirty="0">
                <a:solidFill>
                  <a:srgbClr val="006600"/>
                </a:solidFill>
                <a:latin typeface="Book Antiqua" panose="02040602050305030304" pitchFamily="18" charset="0"/>
              </a:rPr>
            </a:br>
            <a:endParaRPr lang="en-US" sz="3600" b="1" dirty="0">
              <a:solidFill>
                <a:srgbClr val="006600"/>
              </a:solidFill>
              <a:latin typeface="Book Antiqua" panose="02040602050305030304" pitchFamily="18" charset="0"/>
            </a:endParaRPr>
          </a:p>
        </p:txBody>
      </p:sp>
      <p:pic>
        <p:nvPicPr>
          <p:cNvPr id="5" name="Picture 4" descr="A picture containing text">
            <a:extLst>
              <a:ext uri="{FF2B5EF4-FFF2-40B4-BE49-F238E27FC236}">
                <a16:creationId xmlns:a16="http://schemas.microsoft.com/office/drawing/2014/main" id="{2B26CB62-7B8F-296B-4A9C-D104BA3B521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65086" y="2193374"/>
            <a:ext cx="4286250" cy="2619375"/>
          </a:xfrm>
          <a:prstGeom prst="rect">
            <a:avLst/>
          </a:prstGeom>
        </p:spPr>
      </p:pic>
      <p:sp>
        <p:nvSpPr>
          <p:cNvPr id="3" name="TextBox 2">
            <a:extLst>
              <a:ext uri="{FF2B5EF4-FFF2-40B4-BE49-F238E27FC236}">
                <a16:creationId xmlns:a16="http://schemas.microsoft.com/office/drawing/2014/main" id="{6BEE9091-7753-8FEF-2D02-1977B5559638}"/>
              </a:ext>
            </a:extLst>
          </p:cNvPr>
          <p:cNvSpPr txBox="1"/>
          <p:nvPr/>
        </p:nvSpPr>
        <p:spPr>
          <a:xfrm>
            <a:off x="587513" y="2540000"/>
            <a:ext cx="6325704" cy="169796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kumimoji="0" lang="en-US" sz="2400" b="1" i="0" u="none" strike="noStrike" kern="1200" cap="none" spc="0" normalizeH="0" baseline="0" noProof="0" dirty="0">
                <a:ln>
                  <a:noFill/>
                </a:ln>
                <a:solidFill>
                  <a:prstClr val="black"/>
                </a:solidFill>
                <a:effectLst/>
                <a:uLnTx/>
                <a:uFillTx/>
                <a:latin typeface="Book Antiqua" panose="02040602050305030304" pitchFamily="18" charset="0"/>
                <a:ea typeface="+mj-ea"/>
                <a:cs typeface="+mj-cs"/>
              </a:rPr>
              <a:t>What factors drive the decision to adopt?</a:t>
            </a:r>
            <a:endParaRPr lang="en-US" sz="2400" b="1" dirty="0">
              <a:solidFill>
                <a:prstClr val="black"/>
              </a:solidFill>
              <a:latin typeface="Book Antiqua" panose="02040602050305030304" pitchFamily="18" charset="0"/>
              <a:ea typeface="+mj-ea"/>
              <a:cs typeface="+mj-cs"/>
            </a:endParaRPr>
          </a:p>
          <a:p>
            <a:pPr marL="342900" indent="-342900">
              <a:lnSpc>
                <a:spcPct val="150000"/>
              </a:lnSpc>
              <a:buFont typeface="Arial" panose="020B0604020202020204" pitchFamily="34" charset="0"/>
              <a:buChar char="•"/>
            </a:pPr>
            <a:r>
              <a:rPr kumimoji="0" lang="en-US" sz="2400" b="1" i="0" u="none" strike="noStrike" kern="1200" cap="none" spc="0" normalizeH="0" baseline="0" noProof="0" dirty="0">
                <a:ln>
                  <a:noFill/>
                </a:ln>
                <a:solidFill>
                  <a:prstClr val="black"/>
                </a:solidFill>
                <a:effectLst/>
                <a:uLnTx/>
                <a:uFillTx/>
                <a:latin typeface="Book Antiqua" panose="02040602050305030304" pitchFamily="18" charset="0"/>
                <a:ea typeface="+mj-ea"/>
                <a:cs typeface="+mj-cs"/>
              </a:rPr>
              <a:t>What are the real effects of sustainability standards adoption?</a:t>
            </a:r>
            <a:endParaRPr lang="en-US" sz="2400" dirty="0"/>
          </a:p>
        </p:txBody>
      </p:sp>
    </p:spTree>
    <p:extLst>
      <p:ext uri="{BB962C8B-B14F-4D97-AF65-F5344CB8AC3E}">
        <p14:creationId xmlns:p14="http://schemas.microsoft.com/office/powerpoint/2010/main" val="12237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A79CCC1-F53E-9367-A580-17E2E0E93AB4}"/>
              </a:ext>
            </a:extLst>
          </p:cNvPr>
          <p:cNvSpPr txBox="1">
            <a:spLocks/>
          </p:cNvSpPr>
          <p:nvPr/>
        </p:nvSpPr>
        <p:spPr>
          <a:xfrm>
            <a:off x="3653182" y="457200"/>
            <a:ext cx="6633817" cy="609600"/>
          </a:xfrm>
          <a:prstGeom prst="rect">
            <a:avLst/>
          </a:prstGeom>
        </p:spPr>
        <p:txBody>
          <a:bodyPr anchor="ctr">
            <a:noAutofit/>
          </a:bodyPr>
          <a:lstStyle/>
          <a:p>
            <a:pPr eaLnBrk="1" fontAlgn="auto" hangingPunct="1">
              <a:spcAft>
                <a:spcPts val="0"/>
              </a:spcAft>
              <a:defRPr/>
            </a:pPr>
            <a:r>
              <a:rPr lang="en-US" sz="3600" b="1" dirty="0">
                <a:solidFill>
                  <a:srgbClr val="006600"/>
                </a:solidFill>
                <a:latin typeface="Book Antiqua" panose="02040602050305030304" pitchFamily="18" charset="0"/>
                <a:ea typeface="+mj-ea"/>
                <a:cs typeface="+mj-cs"/>
              </a:rPr>
              <a:t>SASB Standards Adoption</a:t>
            </a:r>
          </a:p>
        </p:txBody>
      </p:sp>
      <p:sp>
        <p:nvSpPr>
          <p:cNvPr id="10" name="Title 1">
            <a:extLst>
              <a:ext uri="{FF2B5EF4-FFF2-40B4-BE49-F238E27FC236}">
                <a16:creationId xmlns:a16="http://schemas.microsoft.com/office/drawing/2014/main" id="{E63AFC88-9EF9-52C7-7EA8-FD809AFBA293}"/>
              </a:ext>
            </a:extLst>
          </p:cNvPr>
          <p:cNvSpPr txBox="1">
            <a:spLocks/>
          </p:cNvSpPr>
          <p:nvPr/>
        </p:nvSpPr>
        <p:spPr>
          <a:xfrm>
            <a:off x="1905000" y="1371600"/>
            <a:ext cx="8458200" cy="4419600"/>
          </a:xfrm>
          <a:prstGeom prst="rect">
            <a:avLst/>
          </a:prstGeom>
        </p:spPr>
        <p:txBody>
          <a:bodyPr>
            <a:normAutofit/>
          </a:bodyPr>
          <a:lstStyle/>
          <a:p>
            <a:pPr eaLnBrk="1" fontAlgn="auto" hangingPunct="1">
              <a:spcAft>
                <a:spcPts val="0"/>
              </a:spcAft>
              <a:defRPr/>
            </a:pPr>
            <a:endParaRPr lang="en-US" altLang="ko-Kore-KR" sz="2000" b="1" dirty="0">
              <a:latin typeface="Book Antiqua" panose="02040602050305030304" pitchFamily="18" charset="0"/>
              <a:ea typeface="+mj-ea"/>
              <a:cs typeface="+mj-cs"/>
            </a:endParaRPr>
          </a:p>
        </p:txBody>
      </p:sp>
      <p:pic>
        <p:nvPicPr>
          <p:cNvPr id="65540" name="그림 14">
            <a:extLst>
              <a:ext uri="{FF2B5EF4-FFF2-40B4-BE49-F238E27FC236}">
                <a16:creationId xmlns:a16="http://schemas.microsoft.com/office/drawing/2014/main" id="{B5D00351-4086-54B8-3256-EE204AF5BF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479" y="1337371"/>
            <a:ext cx="6159477" cy="436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71E1CE6-35A1-8B79-7B9E-63D6056376FD}"/>
              </a:ext>
            </a:extLst>
          </p:cNvPr>
          <p:cNvSpPr txBox="1"/>
          <p:nvPr/>
        </p:nvSpPr>
        <p:spPr>
          <a:xfrm>
            <a:off x="1593574" y="1848123"/>
            <a:ext cx="2895600" cy="1323439"/>
          </a:xfrm>
          <a:prstGeom prst="rect">
            <a:avLst/>
          </a:prstGeom>
          <a:noFill/>
        </p:spPr>
        <p:txBody>
          <a:bodyPr wrap="square" rtlCol="0">
            <a:spAutoFit/>
          </a:bodyPr>
          <a:lstStyle/>
          <a:p>
            <a:r>
              <a:rPr lang="en-US" sz="1600" b="1" dirty="0">
                <a:solidFill>
                  <a:srgbClr val="006600"/>
                </a:solidFill>
                <a:latin typeface="Book Antiqua" panose="02040602050305030304" pitchFamily="18" charset="0"/>
              </a:rPr>
              <a:t>As of today, </a:t>
            </a:r>
            <a:r>
              <a:rPr lang="en-US" sz="1600" b="1" dirty="0">
                <a:solidFill>
                  <a:srgbClr val="006600"/>
                </a:solidFill>
                <a:effectLst/>
                <a:latin typeface="Book Antiqua" panose="02040602050305030304" pitchFamily="18" charset="0"/>
                <a:ea typeface="Calibri" panose="020F0502020204030204" pitchFamily="34" charset="0"/>
              </a:rPr>
              <a:t>more than 69% of S&amp;P Global 1200 companies report on sustainability following SASB standards</a:t>
            </a:r>
            <a:endParaRPr lang="en-US" sz="1600" b="1" dirty="0">
              <a:solidFill>
                <a:srgbClr val="006600"/>
              </a:solidFill>
              <a:latin typeface="Book Antiqua" panose="02040602050305030304" pitchFamily="18" charset="0"/>
            </a:endParaRPr>
          </a:p>
        </p:txBody>
      </p:sp>
      <p:sp>
        <p:nvSpPr>
          <p:cNvPr id="4" name="TextBox 3">
            <a:extLst>
              <a:ext uri="{FF2B5EF4-FFF2-40B4-BE49-F238E27FC236}">
                <a16:creationId xmlns:a16="http://schemas.microsoft.com/office/drawing/2014/main" id="{5E403E74-73FC-884D-5202-E7A9EB4A1523}"/>
              </a:ext>
            </a:extLst>
          </p:cNvPr>
          <p:cNvSpPr txBox="1"/>
          <p:nvPr/>
        </p:nvSpPr>
        <p:spPr>
          <a:xfrm>
            <a:off x="6802783" y="2108869"/>
            <a:ext cx="4753112" cy="2031325"/>
          </a:xfrm>
          <a:prstGeom prst="rect">
            <a:avLst/>
          </a:prstGeom>
          <a:noFill/>
        </p:spPr>
        <p:txBody>
          <a:bodyPr wrap="square">
            <a:spAutoFit/>
          </a:bodyPr>
          <a:lstStyle/>
          <a:p>
            <a:pPr eaLnBrk="1" fontAlgn="auto" hangingPunct="1">
              <a:spcAft>
                <a:spcPts val="0"/>
              </a:spcAft>
              <a:defRPr/>
            </a:pPr>
            <a:r>
              <a:rPr lang="en-US" sz="1800" b="1" i="1" dirty="0">
                <a:solidFill>
                  <a:srgbClr val="006600"/>
                </a:solidFill>
                <a:latin typeface="Book Antiqua" panose="02040602050305030304" pitchFamily="18" charset="0"/>
                <a:ea typeface="+mj-ea"/>
                <a:cs typeface="+mj-cs"/>
              </a:rPr>
              <a:t>Adopter</a:t>
            </a:r>
            <a:r>
              <a:rPr lang="en-US" sz="1800" dirty="0">
                <a:latin typeface="Book Antiqua" panose="02040602050305030304" pitchFamily="18" charset="0"/>
                <a:ea typeface="+mj-ea"/>
                <a:cs typeface="+mj-cs"/>
              </a:rPr>
              <a:t> = </a:t>
            </a:r>
            <a:r>
              <a:rPr lang="en-US" dirty="0">
                <a:latin typeface="Book Antiqua" panose="02040602050305030304" pitchFamily="18" charset="0"/>
                <a:ea typeface="+mj-ea"/>
                <a:cs typeface="+mj-cs"/>
              </a:rPr>
              <a:t>e</a:t>
            </a:r>
            <a:r>
              <a:rPr lang="en-US" sz="1800" dirty="0">
                <a:latin typeface="Book Antiqua" panose="02040602050305030304" pitchFamily="18" charset="0"/>
                <a:ea typeface="+mj-ea"/>
                <a:cs typeface="+mj-cs"/>
              </a:rPr>
              <a:t>quals one if a firm reports its sustainability information in accordance with SASB standard </a:t>
            </a:r>
            <a:r>
              <a:rPr lang="en-US" sz="1800" i="1" dirty="0">
                <a:latin typeface="Book Antiqua" panose="02040602050305030304" pitchFamily="18" charset="0"/>
                <a:ea typeface="+mj-ea"/>
                <a:cs typeface="+mj-cs"/>
              </a:rPr>
              <a:t>either</a:t>
            </a:r>
            <a:r>
              <a:rPr lang="en-US" sz="1800" dirty="0">
                <a:latin typeface="Book Antiqua" panose="02040602050305030304" pitchFamily="18" charset="0"/>
                <a:ea typeface="+mj-ea"/>
                <a:cs typeface="+mj-cs"/>
              </a:rPr>
              <a:t> by </a:t>
            </a:r>
            <a:r>
              <a:rPr lang="en-US" sz="1800" b="1" dirty="0">
                <a:solidFill>
                  <a:srgbClr val="006600"/>
                </a:solidFill>
                <a:latin typeface="Book Antiqua" panose="02040602050305030304" pitchFamily="18" charset="0"/>
                <a:ea typeface="+mj-ea"/>
                <a:cs typeface="+mj-cs"/>
              </a:rPr>
              <a:t>referencing SASB standards</a:t>
            </a:r>
            <a:r>
              <a:rPr lang="en-US" sz="1800" dirty="0">
                <a:solidFill>
                  <a:srgbClr val="006600"/>
                </a:solidFill>
                <a:latin typeface="Book Antiqua" panose="02040602050305030304" pitchFamily="18" charset="0"/>
                <a:ea typeface="+mj-ea"/>
                <a:cs typeface="+mj-cs"/>
              </a:rPr>
              <a:t> </a:t>
            </a:r>
            <a:r>
              <a:rPr lang="en-US" sz="1800" dirty="0">
                <a:latin typeface="Book Antiqua" panose="02040602050305030304" pitchFamily="18" charset="0"/>
                <a:ea typeface="+mj-ea"/>
                <a:cs typeface="+mj-cs"/>
              </a:rPr>
              <a:t>as a reporting framework </a:t>
            </a:r>
            <a:r>
              <a:rPr lang="en-US" sz="1800" i="1" dirty="0">
                <a:latin typeface="Book Antiqua" panose="02040602050305030304" pitchFamily="18" charset="0"/>
                <a:ea typeface="+mj-ea"/>
                <a:cs typeface="+mj-cs"/>
              </a:rPr>
              <a:t>or</a:t>
            </a:r>
            <a:r>
              <a:rPr lang="en-US" sz="1800" dirty="0">
                <a:latin typeface="Book Antiqua" panose="02040602050305030304" pitchFamily="18" charset="0"/>
                <a:ea typeface="+mj-ea"/>
                <a:cs typeface="+mj-cs"/>
              </a:rPr>
              <a:t> by </a:t>
            </a:r>
            <a:r>
              <a:rPr lang="en-US" sz="1800" b="1" dirty="0">
                <a:solidFill>
                  <a:srgbClr val="006600"/>
                </a:solidFill>
                <a:latin typeface="Book Antiqua" panose="02040602050305030304" pitchFamily="18" charset="0"/>
                <a:ea typeface="+mj-ea"/>
                <a:cs typeface="+mj-cs"/>
              </a:rPr>
              <a:t>reporting its ESG performance with SASB metrics </a:t>
            </a:r>
            <a:r>
              <a:rPr lang="en-US" sz="1800" dirty="0">
                <a:latin typeface="Book Antiqua" panose="02040602050305030304" pitchFamily="18" charset="0"/>
                <a:ea typeface="+mj-ea"/>
                <a:cs typeface="+mj-cs"/>
              </a:rPr>
              <a:t>in public communications, and zero otherwise</a:t>
            </a:r>
            <a:endParaRPr lang="en-US" altLang="ko-Kore-KR" sz="1800" dirty="0">
              <a:latin typeface="Book Antiqua" panose="0204060205030503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9287A91-6217-A0E0-F082-20943191125A}"/>
              </a:ext>
            </a:extLst>
          </p:cNvPr>
          <p:cNvSpPr txBox="1">
            <a:spLocks/>
          </p:cNvSpPr>
          <p:nvPr/>
        </p:nvSpPr>
        <p:spPr>
          <a:xfrm>
            <a:off x="1752600" y="609600"/>
            <a:ext cx="8610600" cy="4953000"/>
          </a:xfrm>
          <a:prstGeom prst="rect">
            <a:avLst/>
          </a:prstGeom>
        </p:spPr>
        <p:txBody>
          <a:bodyPr>
            <a:normAutofit/>
          </a:bodyPr>
          <a:lstStyle/>
          <a:p>
            <a:pPr marL="457200" indent="-457200" eaLnBrk="1" fontAlgn="auto" hangingPunct="1">
              <a:spcAft>
                <a:spcPts val="0"/>
              </a:spcAft>
              <a:buFont typeface="Wingdings" pitchFamily="2" charset="2"/>
              <a:buChar char="§"/>
              <a:defRPr/>
            </a:pPr>
            <a:r>
              <a:rPr lang="en-US" sz="2800" b="1" dirty="0">
                <a:solidFill>
                  <a:srgbClr val="006600"/>
                </a:solidFill>
                <a:latin typeface="Book Antiqua" panose="02040602050305030304" pitchFamily="18" charset="0"/>
                <a:ea typeface="+mj-ea"/>
                <a:cs typeface="+mj-cs"/>
              </a:rPr>
              <a:t>Examples of SASB adoption: </a:t>
            </a:r>
            <a:r>
              <a:rPr lang="en-US" sz="2800" b="1" dirty="0">
                <a:latin typeface="Book Antiqua" panose="02040602050305030304" pitchFamily="18" charset="0"/>
                <a:ea typeface="+mj-ea"/>
                <a:cs typeface="+mj-cs"/>
              </a:rPr>
              <a:t>(1) Referencing </a:t>
            </a:r>
            <a:endParaRPr lang="en-US" sz="2800" dirty="0">
              <a:latin typeface="Book Antiqua" panose="02040602050305030304" pitchFamily="18" charset="0"/>
              <a:ea typeface="+mj-ea"/>
              <a:cs typeface="+mj-cs"/>
            </a:endParaRPr>
          </a:p>
        </p:txBody>
      </p:sp>
      <p:pic>
        <p:nvPicPr>
          <p:cNvPr id="5" name="그림 3" descr="텍스트이(가) 표시된 사진&#10;&#10;자동 생성된 설명">
            <a:extLst>
              <a:ext uri="{FF2B5EF4-FFF2-40B4-BE49-F238E27FC236}">
                <a16:creationId xmlns:a16="http://schemas.microsoft.com/office/drawing/2014/main" id="{5B7EC2B2-E677-F29F-2FC0-EB219202C6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069" b="9390"/>
          <a:stretch>
            <a:fillRect/>
          </a:stretch>
        </p:blipFill>
        <p:spPr bwMode="auto">
          <a:xfrm>
            <a:off x="2803192" y="1600200"/>
            <a:ext cx="6412248" cy="4264025"/>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TextBox 2">
            <a:extLst>
              <a:ext uri="{FF2B5EF4-FFF2-40B4-BE49-F238E27FC236}">
                <a16:creationId xmlns:a16="http://schemas.microsoft.com/office/drawing/2014/main" id="{B771D667-F2A7-23EA-933A-2481CE8B32F5}"/>
              </a:ext>
            </a:extLst>
          </p:cNvPr>
          <p:cNvSpPr txBox="1">
            <a:spLocks noChangeArrowheads="1"/>
          </p:cNvSpPr>
          <p:nvPr/>
        </p:nvSpPr>
        <p:spPr bwMode="auto">
          <a:xfrm>
            <a:off x="3810001" y="5972176"/>
            <a:ext cx="4860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kumimoji="1" lang="en-US" altLang="ko-KR" sz="1200" dirty="0">
                <a:latin typeface="Book Antiqua" panose="02040602050305030304" pitchFamily="18" charset="0"/>
              </a:rPr>
              <a:t>SASB Referencing - Kellogg’s 2018 Corporate Responsibility Report </a:t>
            </a:r>
          </a:p>
        </p:txBody>
      </p:sp>
      <p:sp>
        <p:nvSpPr>
          <p:cNvPr id="8" name="직사각형 7">
            <a:extLst>
              <a:ext uri="{FF2B5EF4-FFF2-40B4-BE49-F238E27FC236}">
                <a16:creationId xmlns:a16="http://schemas.microsoft.com/office/drawing/2014/main" id="{948247CC-B6A1-046B-A677-C83D00344003}"/>
              </a:ext>
            </a:extLst>
          </p:cNvPr>
          <p:cNvSpPr/>
          <p:nvPr/>
        </p:nvSpPr>
        <p:spPr>
          <a:xfrm>
            <a:off x="2976560" y="5029200"/>
            <a:ext cx="395764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ko-KR" altLang="en-US"/>
          </a:p>
        </p:txBody>
      </p:sp>
    </p:spTree>
    <p:extLst>
      <p:ext uri="{BB962C8B-B14F-4D97-AF65-F5344CB8AC3E}">
        <p14:creationId xmlns:p14="http://schemas.microsoft.com/office/powerpoint/2010/main" val="1722997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4028"/>
            <a:ext cx="8458200" cy="871951"/>
          </a:xfrm>
        </p:spPr>
        <p:txBody>
          <a:bodyPr>
            <a:noAutofit/>
          </a:bodyPr>
          <a:lstStyle/>
          <a:p>
            <a:pPr algn="l"/>
            <a:r>
              <a:rPr lang="en-US" sz="3600" b="1" dirty="0">
                <a:solidFill>
                  <a:srgbClr val="006600"/>
                </a:solidFill>
                <a:latin typeface="Book Antiqua" panose="02040602050305030304" pitchFamily="18" charset="0"/>
              </a:rPr>
              <a:t>Introduction</a:t>
            </a:r>
          </a:p>
        </p:txBody>
      </p:sp>
      <p:sp>
        <p:nvSpPr>
          <p:cNvPr id="3" name="Content Placeholder 2"/>
          <p:cNvSpPr>
            <a:spLocks noGrp="1"/>
          </p:cNvSpPr>
          <p:nvPr>
            <p:ph idx="1"/>
          </p:nvPr>
        </p:nvSpPr>
        <p:spPr>
          <a:xfrm>
            <a:off x="685800" y="1143000"/>
            <a:ext cx="11201400" cy="5029200"/>
          </a:xfrm>
        </p:spPr>
        <p:txBody>
          <a:bodyPr>
            <a:normAutofit/>
          </a:bodyPr>
          <a:lstStyle/>
          <a:p>
            <a:r>
              <a:rPr lang="en-US" sz="2400" b="1" dirty="0">
                <a:solidFill>
                  <a:schemeClr val="tx1">
                    <a:lumMod val="50000"/>
                    <a:lumOff val="50000"/>
                  </a:schemeClr>
                </a:solidFill>
              </a:rPr>
              <a:t>Growing </a:t>
            </a:r>
            <a:r>
              <a:rPr lang="en-US" sz="2400" b="1" dirty="0">
                <a:solidFill>
                  <a:schemeClr val="tx1">
                    <a:lumMod val="50000"/>
                    <a:lumOff val="50000"/>
                  </a:schemeClr>
                </a:solidFill>
                <a:latin typeface="Book Antiqua" panose="02040602050305030304" pitchFamily="18" charset="0"/>
              </a:rPr>
              <a:t>demand for and su</a:t>
            </a:r>
            <a:r>
              <a:rPr lang="en-US" sz="2400" b="1" dirty="0">
                <a:solidFill>
                  <a:schemeClr val="tx1">
                    <a:lumMod val="50000"/>
                    <a:lumOff val="50000"/>
                  </a:schemeClr>
                </a:solidFill>
              </a:rPr>
              <a:t>pply of</a:t>
            </a:r>
            <a:r>
              <a:rPr lang="en-US" sz="2400" b="1" dirty="0">
                <a:solidFill>
                  <a:schemeClr val="tx1">
                    <a:lumMod val="50000"/>
                    <a:lumOff val="50000"/>
                  </a:schemeClr>
                </a:solidFill>
                <a:latin typeface="Book Antiqua" panose="02040602050305030304" pitchFamily="18" charset="0"/>
              </a:rPr>
              <a:t> sustainability information</a:t>
            </a:r>
          </a:p>
          <a:p>
            <a:pPr marL="0" indent="0">
              <a:buNone/>
            </a:pPr>
            <a:endParaRPr lang="en-US" sz="2800" dirty="0">
              <a:solidFill>
                <a:schemeClr val="tx1">
                  <a:lumMod val="50000"/>
                  <a:lumOff val="50000"/>
                </a:schemeClr>
              </a:solidFill>
              <a:latin typeface="Book Antiqua" panose="02040602050305030304" pitchFamily="18" charset="0"/>
            </a:endParaRPr>
          </a:p>
          <a:p>
            <a:pPr marL="0" indent="0">
              <a:buNone/>
            </a:pPr>
            <a:endParaRPr lang="en-US" sz="2800" dirty="0">
              <a:solidFill>
                <a:schemeClr val="tx1">
                  <a:lumMod val="50000"/>
                  <a:lumOff val="50000"/>
                </a:schemeClr>
              </a:solidFill>
              <a:latin typeface="Book Antiqua" panose="02040602050305030304" pitchFamily="18" charset="0"/>
            </a:endParaRPr>
          </a:p>
          <a:p>
            <a:pPr marL="0" indent="0">
              <a:buNone/>
            </a:pPr>
            <a:endParaRPr lang="en-US" sz="2800" dirty="0">
              <a:solidFill>
                <a:schemeClr val="tx1">
                  <a:lumMod val="50000"/>
                  <a:lumOff val="50000"/>
                </a:schemeClr>
              </a:solidFill>
              <a:latin typeface="Book Antiqua" panose="02040602050305030304" pitchFamily="18" charset="0"/>
            </a:endParaRPr>
          </a:p>
          <a:p>
            <a:pPr marL="0" indent="0">
              <a:buNone/>
            </a:pPr>
            <a:endParaRPr lang="en-US" sz="2800" dirty="0">
              <a:solidFill>
                <a:schemeClr val="tx1">
                  <a:lumMod val="50000"/>
                  <a:lumOff val="50000"/>
                </a:schemeClr>
              </a:solidFill>
              <a:latin typeface="Book Antiqua" panose="02040602050305030304" pitchFamily="18" charset="0"/>
            </a:endParaRPr>
          </a:p>
          <a:p>
            <a:pPr marL="0" indent="0">
              <a:buNone/>
            </a:pPr>
            <a:endParaRPr lang="en-US" sz="2800" dirty="0">
              <a:solidFill>
                <a:schemeClr val="tx1">
                  <a:lumMod val="50000"/>
                  <a:lumOff val="50000"/>
                </a:schemeClr>
              </a:solidFill>
              <a:latin typeface="Book Antiqua" panose="02040602050305030304" pitchFamily="18" charset="0"/>
            </a:endParaRPr>
          </a:p>
          <a:p>
            <a:pPr marL="0" indent="0">
              <a:buNone/>
            </a:pPr>
            <a:endParaRPr lang="en-US" sz="2800" dirty="0">
              <a:solidFill>
                <a:schemeClr val="tx1">
                  <a:lumMod val="50000"/>
                  <a:lumOff val="50000"/>
                </a:schemeClr>
              </a:solidFill>
              <a:latin typeface="Book Antiqua" panose="02040602050305030304" pitchFamily="18" charset="0"/>
            </a:endParaRPr>
          </a:p>
          <a:p>
            <a:pPr marL="0" indent="0">
              <a:buNone/>
            </a:pPr>
            <a:endParaRPr lang="en-US" sz="2800" dirty="0">
              <a:solidFill>
                <a:schemeClr val="tx1">
                  <a:lumMod val="50000"/>
                  <a:lumOff val="50000"/>
                </a:schemeClr>
              </a:solidFill>
              <a:latin typeface="Book Antiqua" panose="02040602050305030304" pitchFamily="18" charset="0"/>
            </a:endParaRPr>
          </a:p>
          <a:p>
            <a:pPr marL="0" indent="0">
              <a:buNone/>
            </a:pPr>
            <a:endParaRPr lang="en-US" sz="2800" dirty="0">
              <a:solidFill>
                <a:schemeClr val="tx1">
                  <a:lumMod val="50000"/>
                  <a:lumOff val="50000"/>
                </a:schemeClr>
              </a:solidFill>
              <a:latin typeface="Book Antiqua" panose="02040602050305030304" pitchFamily="18" charset="0"/>
            </a:endParaRPr>
          </a:p>
          <a:p>
            <a:pPr marL="0" indent="0">
              <a:buNone/>
            </a:pPr>
            <a:endParaRPr lang="en-US" sz="2400" dirty="0">
              <a:solidFill>
                <a:schemeClr val="tx1">
                  <a:lumMod val="50000"/>
                  <a:lumOff val="50000"/>
                </a:schemeClr>
              </a:solidFill>
              <a:latin typeface="Book Antiqua" panose="02040602050305030304" pitchFamily="18" charset="0"/>
            </a:endParaRPr>
          </a:p>
          <a:p>
            <a:pPr marL="0" indent="0">
              <a:buNone/>
            </a:pPr>
            <a:endParaRPr lang="en-US" sz="2400" dirty="0">
              <a:solidFill>
                <a:schemeClr val="tx1">
                  <a:lumMod val="50000"/>
                  <a:lumOff val="50000"/>
                </a:schemeClr>
              </a:solidFill>
              <a:latin typeface="Book Antiqua" panose="02040602050305030304" pitchFamily="18" charset="0"/>
            </a:endParaRPr>
          </a:p>
        </p:txBody>
      </p:sp>
      <p:pic>
        <p:nvPicPr>
          <p:cNvPr id="4" name="그림 1">
            <a:extLst>
              <a:ext uri="{FF2B5EF4-FFF2-40B4-BE49-F238E27FC236}">
                <a16:creationId xmlns:a16="http://schemas.microsoft.com/office/drawing/2014/main" id="{BA7DEC90-23E3-527F-EA44-26E556D263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8064"/>
          <a:stretch>
            <a:fillRect/>
          </a:stretch>
        </p:blipFill>
        <p:spPr bwMode="auto">
          <a:xfrm>
            <a:off x="6286500" y="1638300"/>
            <a:ext cx="41687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a:extLst>
              <a:ext uri="{FF2B5EF4-FFF2-40B4-BE49-F238E27FC236}">
                <a16:creationId xmlns:a16="http://schemas.microsoft.com/office/drawing/2014/main" id="{F927930D-1B09-5C8B-B104-0D4BC7FDC89F}"/>
              </a:ext>
            </a:extLst>
          </p:cNvPr>
          <p:cNvSpPr txBox="1">
            <a:spLocks noChangeArrowheads="1"/>
          </p:cNvSpPr>
          <p:nvPr/>
        </p:nvSpPr>
        <p:spPr bwMode="auto">
          <a:xfrm>
            <a:off x="8990007" y="3219838"/>
            <a:ext cx="20233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ko-KR" sz="1100" b="0" i="0" u="none" strike="noStrike" kern="1200" cap="none" spc="0" normalizeH="0" baseline="0" noProof="0" dirty="0">
                <a:ln>
                  <a:noFill/>
                </a:ln>
                <a:solidFill>
                  <a:prstClr val="black"/>
                </a:solidFill>
                <a:effectLst/>
                <a:uLnTx/>
                <a:uFillTx/>
                <a:latin typeface="Book Antiqua" panose="02040602050305030304" pitchFamily="18" charset="0"/>
                <a:ea typeface="맑은 고딕" panose="020B0503020000020004" pitchFamily="34" charset="-127"/>
                <a:cs typeface="+mn-cs"/>
              </a:rPr>
              <a:t>Source: KPMG Survey of </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ko-KR" sz="1100" b="0" i="0" u="none" strike="noStrike" kern="1200" cap="none" spc="0" normalizeH="0" baseline="0" noProof="0" dirty="0">
                <a:ln>
                  <a:noFill/>
                </a:ln>
                <a:solidFill>
                  <a:prstClr val="black"/>
                </a:solidFill>
                <a:effectLst/>
                <a:uLnTx/>
                <a:uFillTx/>
                <a:latin typeface="Book Antiqua" panose="02040602050305030304" pitchFamily="18" charset="0"/>
                <a:ea typeface="맑은 고딕" panose="020B0503020000020004" pitchFamily="34" charset="-127"/>
                <a:cs typeface="+mn-cs"/>
              </a:rPr>
              <a:t>Sustainability Reporting 2020</a:t>
            </a:r>
            <a:endParaRPr kumimoji="1" lang="ko-KR" altLang="en-US" sz="1100" b="0" i="0" u="none" strike="noStrike" kern="1200" cap="none" spc="0" normalizeH="0" baseline="0" noProof="0" dirty="0">
              <a:ln>
                <a:noFill/>
              </a:ln>
              <a:solidFill>
                <a:prstClr val="black"/>
              </a:solidFill>
              <a:effectLst/>
              <a:uLnTx/>
              <a:uFillTx/>
              <a:latin typeface="Book Antiqua" panose="02040602050305030304" pitchFamily="18" charset="0"/>
              <a:ea typeface="맑은 고딕" panose="020B0503020000020004" pitchFamily="34" charset="-127"/>
              <a:cs typeface="+mn-cs"/>
            </a:endParaRPr>
          </a:p>
        </p:txBody>
      </p:sp>
      <p:sp>
        <p:nvSpPr>
          <p:cNvPr id="7" name="TextBox 2">
            <a:extLst>
              <a:ext uri="{FF2B5EF4-FFF2-40B4-BE49-F238E27FC236}">
                <a16:creationId xmlns:a16="http://schemas.microsoft.com/office/drawing/2014/main" id="{923AB92A-1366-C653-2C0F-55662AEA9789}"/>
              </a:ext>
            </a:extLst>
          </p:cNvPr>
          <p:cNvSpPr txBox="1">
            <a:spLocks noChangeArrowheads="1"/>
          </p:cNvSpPr>
          <p:nvPr/>
        </p:nvSpPr>
        <p:spPr bwMode="auto">
          <a:xfrm>
            <a:off x="6553200" y="5271954"/>
            <a:ext cx="4228570"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ko-KR" sz="1050" b="0" i="0" u="none" strike="noStrike" kern="1200" cap="none" spc="0" normalizeH="0" baseline="0" noProof="0" dirty="0">
                <a:ln>
                  <a:noFill/>
                </a:ln>
                <a:solidFill>
                  <a:prstClr val="black"/>
                </a:solidFill>
                <a:effectLst/>
                <a:uLnTx/>
                <a:uFillTx/>
                <a:latin typeface="Book Antiqua" panose="02040602050305030304" pitchFamily="18" charset="0"/>
                <a:ea typeface="맑은 고딕" panose="020B0503020000020004" pitchFamily="34" charset="-127"/>
                <a:cs typeface="+mn-cs"/>
              </a:rPr>
              <a:t>N100: the largest 100 companies, </a:t>
            </a:r>
            <a:br>
              <a:rPr kumimoji="1" lang="en-US" altLang="ko-KR" sz="1050" b="0" i="0" u="none" strike="noStrike" kern="1200" cap="none" spc="0" normalizeH="0" baseline="0" noProof="0" dirty="0">
                <a:ln>
                  <a:noFill/>
                </a:ln>
                <a:solidFill>
                  <a:prstClr val="black"/>
                </a:solidFill>
                <a:effectLst/>
                <a:uLnTx/>
                <a:uFillTx/>
                <a:latin typeface="Book Antiqua" panose="02040602050305030304" pitchFamily="18" charset="0"/>
                <a:ea typeface="맑은 고딕" panose="020B0503020000020004" pitchFamily="34" charset="-127"/>
                <a:cs typeface="+mn-cs"/>
              </a:rPr>
            </a:br>
            <a:r>
              <a:rPr kumimoji="1" lang="en-US" altLang="ko-KR" sz="1050" b="0" i="0" u="none" strike="noStrike" kern="1200" cap="none" spc="0" normalizeH="0" baseline="0" noProof="0" dirty="0">
                <a:ln>
                  <a:noFill/>
                </a:ln>
                <a:solidFill>
                  <a:prstClr val="black"/>
                </a:solidFill>
                <a:effectLst/>
                <a:uLnTx/>
                <a:uFillTx/>
                <a:latin typeface="Book Antiqua" panose="02040602050305030304" pitchFamily="18" charset="0"/>
                <a:ea typeface="맑은 고딕" panose="020B0503020000020004" pitchFamily="34" charset="-127"/>
                <a:cs typeface="+mn-cs"/>
              </a:rPr>
              <a:t>           by revenue, in each of the 52 countries</a:t>
            </a:r>
            <a:br>
              <a:rPr kumimoji="1" lang="en-US" altLang="ko-KR" sz="1050" b="0" i="0" u="none" strike="noStrike" kern="1200" cap="none" spc="0" normalizeH="0" baseline="0" noProof="0" dirty="0">
                <a:ln>
                  <a:noFill/>
                </a:ln>
                <a:solidFill>
                  <a:prstClr val="black"/>
                </a:solidFill>
                <a:effectLst/>
                <a:uLnTx/>
                <a:uFillTx/>
                <a:latin typeface="Book Antiqua" panose="02040602050305030304" pitchFamily="18" charset="0"/>
                <a:ea typeface="맑은 고딕" panose="020B0503020000020004" pitchFamily="34" charset="-127"/>
                <a:cs typeface="+mn-cs"/>
              </a:rPr>
            </a:br>
            <a:endParaRPr kumimoji="1" lang="en-US" altLang="ko-KR" sz="1050" b="0" i="0" u="none" strike="noStrike" kern="1200" cap="none" spc="0" normalizeH="0" baseline="0" noProof="0" dirty="0">
              <a:ln>
                <a:noFill/>
              </a:ln>
              <a:solidFill>
                <a:prstClr val="black"/>
              </a:solidFill>
              <a:effectLst/>
              <a:uLnTx/>
              <a:uFillTx/>
              <a:latin typeface="Book Antiqua" panose="02040602050305030304" pitchFamily="18" charset="0"/>
              <a:ea typeface="맑은 고딕" panose="020B0503020000020004" pitchFamily="34" charset="-127"/>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ko-KR" sz="1050" b="0" i="0" u="none" strike="noStrike" kern="1200" cap="none" spc="0" normalizeH="0" baseline="0" noProof="0" dirty="0">
                <a:ln>
                  <a:noFill/>
                </a:ln>
                <a:solidFill>
                  <a:prstClr val="black"/>
                </a:solidFill>
                <a:effectLst/>
                <a:uLnTx/>
                <a:uFillTx/>
                <a:latin typeface="Book Antiqua" panose="02040602050305030304" pitchFamily="18" charset="0"/>
                <a:ea typeface="맑은 고딕" panose="020B0503020000020004" pitchFamily="34" charset="-127"/>
                <a:cs typeface="+mn-cs"/>
              </a:rPr>
              <a:t>G250: the largest 250 companies, </a:t>
            </a:r>
            <a:br>
              <a:rPr kumimoji="1" lang="en-US" altLang="ko-KR" sz="1050" b="0" i="0" u="none" strike="noStrike" kern="1200" cap="none" spc="0" normalizeH="0" baseline="0" noProof="0" dirty="0">
                <a:ln>
                  <a:noFill/>
                </a:ln>
                <a:solidFill>
                  <a:prstClr val="black"/>
                </a:solidFill>
                <a:effectLst/>
                <a:uLnTx/>
                <a:uFillTx/>
                <a:latin typeface="Book Antiqua" panose="02040602050305030304" pitchFamily="18" charset="0"/>
                <a:ea typeface="맑은 고딕" panose="020B0503020000020004" pitchFamily="34" charset="-127"/>
                <a:cs typeface="+mn-cs"/>
              </a:rPr>
            </a:br>
            <a:r>
              <a:rPr kumimoji="1" lang="en-US" altLang="ko-KR" sz="1050" b="0" i="0" u="none" strike="noStrike" kern="1200" cap="none" spc="0" normalizeH="0" baseline="0" noProof="0" dirty="0">
                <a:ln>
                  <a:noFill/>
                </a:ln>
                <a:solidFill>
                  <a:prstClr val="black"/>
                </a:solidFill>
                <a:effectLst/>
                <a:uLnTx/>
                <a:uFillTx/>
                <a:latin typeface="Book Antiqua" panose="02040602050305030304" pitchFamily="18" charset="0"/>
                <a:ea typeface="맑은 고딕" panose="020B0503020000020004" pitchFamily="34" charset="-127"/>
                <a:cs typeface="+mn-cs"/>
              </a:rPr>
              <a:t>           by revenue, worldwide</a:t>
            </a:r>
            <a:endParaRPr kumimoji="1" lang="ko-KR" altLang="en-US" sz="1050" b="0" i="0" u="none" strike="noStrike" kern="1200" cap="none" spc="0" normalizeH="0" baseline="0" noProof="0" dirty="0">
              <a:ln>
                <a:noFill/>
              </a:ln>
              <a:solidFill>
                <a:prstClr val="black"/>
              </a:solidFill>
              <a:effectLst/>
              <a:uLnTx/>
              <a:uFillTx/>
              <a:latin typeface="Book Antiqua" panose="02040602050305030304" pitchFamily="18" charset="0"/>
              <a:ea typeface="맑은 고딕" panose="020B0503020000020004" pitchFamily="34" charset="-127"/>
              <a:cs typeface="+mn-cs"/>
            </a:endParaRPr>
          </a:p>
        </p:txBody>
      </p:sp>
      <p:pic>
        <p:nvPicPr>
          <p:cNvPr id="9" name="Picture 8">
            <a:extLst>
              <a:ext uri="{FF2B5EF4-FFF2-40B4-BE49-F238E27FC236}">
                <a16:creationId xmlns:a16="http://schemas.microsoft.com/office/drawing/2014/main" id="{3C5A14FA-D880-91D1-2160-8C1019B5A48B}"/>
              </a:ext>
            </a:extLst>
          </p:cNvPr>
          <p:cNvPicPr>
            <a:picLocks noChangeAspect="1"/>
          </p:cNvPicPr>
          <p:nvPr/>
        </p:nvPicPr>
        <p:blipFill>
          <a:blip r:embed="rId3"/>
          <a:stretch>
            <a:fillRect/>
          </a:stretch>
        </p:blipFill>
        <p:spPr>
          <a:xfrm>
            <a:off x="990600" y="1676400"/>
            <a:ext cx="4343400" cy="3838684"/>
          </a:xfrm>
          <a:prstGeom prst="rect">
            <a:avLst/>
          </a:prstGeom>
        </p:spPr>
      </p:pic>
    </p:spTree>
    <p:extLst>
      <p:ext uri="{BB962C8B-B14F-4D97-AF65-F5344CB8AC3E}">
        <p14:creationId xmlns:p14="http://schemas.microsoft.com/office/powerpoint/2010/main" val="1959924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E97D268-4182-9196-5874-55AF05605F0E}"/>
              </a:ext>
            </a:extLst>
          </p:cNvPr>
          <p:cNvSpPr txBox="1">
            <a:spLocks/>
          </p:cNvSpPr>
          <p:nvPr/>
        </p:nvSpPr>
        <p:spPr>
          <a:xfrm>
            <a:off x="914400" y="609600"/>
            <a:ext cx="9448800" cy="5029200"/>
          </a:xfrm>
          <a:prstGeom prst="rect">
            <a:avLst/>
          </a:prstGeom>
        </p:spPr>
        <p:txBody>
          <a:bodyPr>
            <a:normAutofit/>
          </a:bodyPr>
          <a:lstStyle/>
          <a:p>
            <a:pPr marL="457200" indent="-457200" eaLnBrk="1" fontAlgn="auto" hangingPunct="1">
              <a:spcAft>
                <a:spcPts val="0"/>
              </a:spcAft>
              <a:buFont typeface="Wingdings" pitchFamily="2" charset="2"/>
              <a:buChar char="§"/>
              <a:defRPr/>
            </a:pPr>
            <a:r>
              <a:rPr lang="en-US" sz="2800" b="1" dirty="0">
                <a:solidFill>
                  <a:srgbClr val="006600"/>
                </a:solidFill>
                <a:latin typeface="Book Antiqua" panose="02040602050305030304" pitchFamily="18" charset="0"/>
                <a:ea typeface="+mj-ea"/>
                <a:cs typeface="+mj-cs"/>
              </a:rPr>
              <a:t>Examples of SASB adoption: </a:t>
            </a:r>
            <a:r>
              <a:rPr lang="en-US" sz="2800" b="1" dirty="0">
                <a:latin typeface="Book Antiqua" panose="02040602050305030304" pitchFamily="18" charset="0"/>
                <a:ea typeface="+mj-ea"/>
                <a:cs typeface="+mj-cs"/>
              </a:rPr>
              <a:t>(2) Metrics-reporting </a:t>
            </a:r>
            <a:endParaRPr lang="en-US" sz="2800" dirty="0">
              <a:latin typeface="Book Antiqua" panose="02040602050305030304" pitchFamily="18" charset="0"/>
              <a:ea typeface="+mj-ea"/>
              <a:cs typeface="+mj-cs"/>
            </a:endParaRPr>
          </a:p>
        </p:txBody>
      </p:sp>
      <p:pic>
        <p:nvPicPr>
          <p:cNvPr id="5" name="그림 2" descr="텍스트이(가) 표시된 사진&#10;&#10;자동 생성된 설명">
            <a:extLst>
              <a:ext uri="{FF2B5EF4-FFF2-40B4-BE49-F238E27FC236}">
                <a16:creationId xmlns:a16="http://schemas.microsoft.com/office/drawing/2014/main" id="{1A7061BF-3248-3696-0DC8-8D28AA6182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68" b="41429"/>
          <a:stretch>
            <a:fillRect/>
          </a:stretch>
        </p:blipFill>
        <p:spPr bwMode="auto">
          <a:xfrm>
            <a:off x="1600200" y="1400174"/>
            <a:ext cx="8659425" cy="4114801"/>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TextBox 2">
            <a:extLst>
              <a:ext uri="{FF2B5EF4-FFF2-40B4-BE49-F238E27FC236}">
                <a16:creationId xmlns:a16="http://schemas.microsoft.com/office/drawing/2014/main" id="{B64EF2AA-D0B0-D78F-3494-D0A3479DC4D5}"/>
              </a:ext>
            </a:extLst>
          </p:cNvPr>
          <p:cNvSpPr txBox="1">
            <a:spLocks noChangeArrowheads="1"/>
          </p:cNvSpPr>
          <p:nvPr/>
        </p:nvSpPr>
        <p:spPr bwMode="auto">
          <a:xfrm>
            <a:off x="3810001" y="5715001"/>
            <a:ext cx="4467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kumimoji="1" lang="en-US" altLang="ko-KR" sz="1200">
                <a:latin typeface="Book Antiqua" panose="02040602050305030304" pitchFamily="18" charset="0"/>
              </a:rPr>
              <a:t>Full Adoption of SASB Standards - Nike’s 2021 Impact Report</a:t>
            </a:r>
          </a:p>
        </p:txBody>
      </p:sp>
      <p:sp>
        <p:nvSpPr>
          <p:cNvPr id="8" name="직사각형 7">
            <a:extLst>
              <a:ext uri="{FF2B5EF4-FFF2-40B4-BE49-F238E27FC236}">
                <a16:creationId xmlns:a16="http://schemas.microsoft.com/office/drawing/2014/main" id="{4EFAE68A-3A23-4635-A5C6-1FABFC024263}"/>
              </a:ext>
            </a:extLst>
          </p:cNvPr>
          <p:cNvSpPr/>
          <p:nvPr/>
        </p:nvSpPr>
        <p:spPr>
          <a:xfrm>
            <a:off x="5929912" y="2451101"/>
            <a:ext cx="4052288" cy="30067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ko-KR" altLang="en-US"/>
          </a:p>
        </p:txBody>
      </p:sp>
    </p:spTree>
    <p:extLst>
      <p:ext uri="{BB962C8B-B14F-4D97-AF65-F5344CB8AC3E}">
        <p14:creationId xmlns:p14="http://schemas.microsoft.com/office/powerpoint/2010/main" val="3127764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92056BF6-B135-1A10-F5E7-CFDDDC1E1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260" y="1476614"/>
            <a:ext cx="9011479" cy="1542287"/>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3FE931B9-5153-019D-FD84-48F29016FD24}"/>
              </a:ext>
            </a:extLst>
          </p:cNvPr>
          <p:cNvSpPr txBox="1">
            <a:spLocks/>
          </p:cNvSpPr>
          <p:nvPr/>
        </p:nvSpPr>
        <p:spPr>
          <a:xfrm>
            <a:off x="914400" y="609600"/>
            <a:ext cx="9372600" cy="609600"/>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600" b="1" dirty="0">
                <a:solidFill>
                  <a:srgbClr val="006600"/>
                </a:solidFill>
                <a:latin typeface="Book Antiqua" panose="02040602050305030304" pitchFamily="18" charset="0"/>
              </a:rPr>
              <a:t>Results - Determinants</a:t>
            </a:r>
            <a:endParaRPr kumimoji="0" lang="en-US" sz="3600" b="1" i="0" u="none" strike="noStrike" kern="1200" cap="none" spc="0" normalizeH="0" baseline="0" noProof="0" dirty="0">
              <a:ln>
                <a:noFill/>
              </a:ln>
              <a:solidFill>
                <a:srgbClr val="006600"/>
              </a:solidFill>
              <a:effectLst/>
              <a:uLnTx/>
              <a:uFillTx/>
              <a:latin typeface="Book Antiqua" panose="02040602050305030304" pitchFamily="18" charset="0"/>
              <a:ea typeface="+mn-ea"/>
              <a:cs typeface="+mn-cs"/>
            </a:endParaRPr>
          </a:p>
        </p:txBody>
      </p:sp>
      <p:sp>
        <p:nvSpPr>
          <p:cNvPr id="10" name="Title 1">
            <a:extLst>
              <a:ext uri="{FF2B5EF4-FFF2-40B4-BE49-F238E27FC236}">
                <a16:creationId xmlns:a16="http://schemas.microsoft.com/office/drawing/2014/main" id="{A3C2C743-BDE8-45CA-406A-8F68C7DD95E4}"/>
              </a:ext>
            </a:extLst>
          </p:cNvPr>
          <p:cNvSpPr txBox="1">
            <a:spLocks/>
          </p:cNvSpPr>
          <p:nvPr/>
        </p:nvSpPr>
        <p:spPr>
          <a:xfrm>
            <a:off x="762000" y="1600200"/>
            <a:ext cx="9601200" cy="4419600"/>
          </a:xfrm>
          <a:prstGeom prst="rect">
            <a:avLst/>
          </a:prstGeom>
        </p:spPr>
        <p:txBody>
          <a:bodyPr>
            <a:normAutofit/>
          </a:bodyPr>
          <a:lstStyle/>
          <a:p>
            <a:pPr marR="0" lvl="0" algn="l" defTabSz="914400" rtl="0" eaLnBrk="1" fontAlgn="auto" latinLnBrk="0" hangingPunct="1">
              <a:lnSpc>
                <a:spcPct val="100000"/>
              </a:lnSpc>
              <a:spcBef>
                <a:spcPct val="0"/>
              </a:spcBef>
              <a:spcAft>
                <a:spcPts val="0"/>
              </a:spcAft>
              <a:buClrTx/>
              <a:buSzTx/>
              <a:tabLst/>
              <a:defRPr/>
            </a:pPr>
            <a:endParaRPr kumimoji="0" lang="en-US" sz="2000" b="0" i="0" u="none" strike="noStrike" kern="1200" cap="none" spc="0" normalizeH="0" baseline="0" noProof="0" dirty="0">
              <a:ln>
                <a:noFill/>
              </a:ln>
              <a:solidFill>
                <a:srgbClr val="9BBB59"/>
              </a:solidFill>
              <a:effectLst/>
              <a:uLnTx/>
              <a:uFillTx/>
              <a:latin typeface="Book Antiqua" panose="02040602050305030304" pitchFamily="18" charset="0"/>
              <a:ea typeface="+mn-ea"/>
              <a:cs typeface="+mn-cs"/>
            </a:endParaRPr>
          </a:p>
        </p:txBody>
      </p:sp>
      <p:sp>
        <p:nvSpPr>
          <p:cNvPr id="3" name="Title 1">
            <a:extLst>
              <a:ext uri="{FF2B5EF4-FFF2-40B4-BE49-F238E27FC236}">
                <a16:creationId xmlns:a16="http://schemas.microsoft.com/office/drawing/2014/main" id="{3089FB28-DFC4-2641-4DF6-F0937F989374}"/>
              </a:ext>
            </a:extLst>
          </p:cNvPr>
          <p:cNvSpPr txBox="1">
            <a:spLocks/>
          </p:cNvSpPr>
          <p:nvPr/>
        </p:nvSpPr>
        <p:spPr>
          <a:xfrm>
            <a:off x="523461" y="3604950"/>
            <a:ext cx="9011478" cy="2375554"/>
          </a:xfrm>
          <a:prstGeom prst="rect">
            <a:avLst/>
          </a:prstGeom>
        </p:spPr>
        <p:txBody>
          <a:bodyPr anchor="ctr"/>
          <a:lstStyle/>
          <a:p>
            <a:pPr marL="342900" marR="0" lvl="0" indent="-34290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Book Antiqua" panose="02040602050305030304" pitchFamily="18" charset="0"/>
                <a:ea typeface="+mn-ea"/>
                <a:cs typeface="+mn-cs"/>
              </a:rPr>
              <a:t>We find that the </a:t>
            </a:r>
            <a:r>
              <a:rPr kumimoji="0" lang="en-US" sz="2000" b="1" i="0" u="none" strike="noStrike" kern="1200" cap="none" spc="0" normalizeH="0" baseline="0" noProof="0" dirty="0">
                <a:ln>
                  <a:noFill/>
                </a:ln>
                <a:solidFill>
                  <a:srgbClr val="006600"/>
                </a:solidFill>
                <a:effectLst/>
                <a:uLnTx/>
                <a:uFillTx/>
                <a:latin typeface="Book Antiqua" panose="02040602050305030304" pitchFamily="18" charset="0"/>
                <a:ea typeface="+mn-ea"/>
                <a:cs typeface="+mn-cs"/>
              </a:rPr>
              <a:t>reporting behavior of industry peers and having sustainability-conscious institutional ownership </a:t>
            </a:r>
            <a:r>
              <a:rPr kumimoji="0" lang="en-US" sz="2000" b="1" i="0" u="none" strike="noStrike" kern="1200" cap="none" spc="0" normalizeH="0" baseline="0" noProof="0" dirty="0">
                <a:ln>
                  <a:noFill/>
                </a:ln>
                <a:effectLst/>
                <a:uLnTx/>
                <a:uFillTx/>
                <a:latin typeface="Book Antiqua" panose="02040602050305030304" pitchFamily="18" charset="0"/>
                <a:ea typeface="+mn-ea"/>
                <a:cs typeface="+mn-cs"/>
              </a:rPr>
              <a:t>are both significant determinants of SASB standards adoption, along with </a:t>
            </a:r>
            <a:r>
              <a:rPr kumimoji="0" lang="en-US" sz="2000" b="1" i="0" u="none" strike="noStrike" kern="1200" cap="none" spc="0" normalizeH="0" baseline="0" noProof="0" dirty="0">
                <a:ln>
                  <a:noFill/>
                </a:ln>
                <a:solidFill>
                  <a:srgbClr val="006600"/>
                </a:solidFill>
                <a:effectLst/>
                <a:uLnTx/>
                <a:uFillTx/>
                <a:latin typeface="Book Antiqua" panose="02040602050305030304" pitchFamily="18" charset="0"/>
                <a:ea typeface="+mn-ea"/>
                <a:cs typeface="+mn-cs"/>
              </a:rPr>
              <a:t>firm size, proprietary costs, financial performance, </a:t>
            </a:r>
            <a:r>
              <a:rPr kumimoji="0" lang="en-US" sz="2000" b="1" i="0" u="none" strike="noStrike" kern="1200" cap="none" spc="0" normalizeH="0" baseline="0" noProof="0" dirty="0">
                <a:ln>
                  <a:noFill/>
                </a:ln>
                <a:effectLst/>
                <a:uLnTx/>
                <a:uFillTx/>
                <a:latin typeface="Book Antiqua" panose="02040602050305030304" pitchFamily="18" charset="0"/>
                <a:ea typeface="+mn-ea"/>
                <a:cs typeface="+mn-cs"/>
              </a:rPr>
              <a:t>and </a:t>
            </a:r>
            <a:r>
              <a:rPr kumimoji="0" lang="en-US" sz="2000" b="1" i="0" u="none" strike="noStrike" kern="1200" cap="none" spc="0" normalizeH="0" baseline="0" noProof="0" dirty="0">
                <a:ln>
                  <a:noFill/>
                </a:ln>
                <a:solidFill>
                  <a:srgbClr val="006600"/>
                </a:solidFill>
                <a:effectLst/>
                <a:uLnTx/>
                <a:uFillTx/>
                <a:latin typeface="Book Antiqua" panose="02040602050305030304" pitchFamily="18" charset="0"/>
                <a:ea typeface="+mn-ea"/>
                <a:cs typeface="+mn-cs"/>
              </a:rPr>
              <a:t>sustainability performance</a:t>
            </a:r>
          </a:p>
          <a:p>
            <a:pPr marR="0" lvl="0" algn="l" defTabSz="914400" rtl="0" eaLnBrk="1" fontAlgn="auto" latinLnBrk="0" hangingPunct="1">
              <a:lnSpc>
                <a:spcPct val="150000"/>
              </a:lnSpc>
              <a:spcBef>
                <a:spcPct val="0"/>
              </a:spcBef>
              <a:spcAft>
                <a:spcPts val="0"/>
              </a:spcAft>
              <a:buClrTx/>
              <a:buSzTx/>
              <a:tabLst/>
              <a:defRPr/>
            </a:pPr>
            <a:endParaRPr kumimoji="0" lang="en-US" sz="2000" b="1" i="0" u="none" strike="noStrike" kern="1200" cap="none" spc="0" normalizeH="0" baseline="0" noProof="0" dirty="0">
              <a:ln>
                <a:noFill/>
              </a:ln>
              <a:solidFill>
                <a:srgbClr val="006600"/>
              </a:solidFill>
              <a:effectLst/>
              <a:uLnTx/>
              <a:uFillTx/>
              <a:latin typeface="Book Antiqua" panose="02040602050305030304" pitchFamily="18" charset="0"/>
              <a:ea typeface="+mn-ea"/>
              <a:cs typeface="+mn-cs"/>
            </a:endParaRPr>
          </a:p>
          <a:p>
            <a:pPr marL="342900" indent="-342900">
              <a:lnSpc>
                <a:spcPct val="150000"/>
              </a:lnSpc>
              <a:spcBef>
                <a:spcPct val="0"/>
              </a:spcBef>
              <a:buFont typeface="Arial" panose="020B0604020202020204" pitchFamily="34" charset="0"/>
              <a:buChar char="•"/>
              <a:defRPr/>
            </a:pPr>
            <a:r>
              <a:rPr kumimoji="0" lang="en-US" sz="2000" b="1" i="0" u="none" strike="noStrike" kern="1200" cap="none" spc="0" normalizeH="0" baseline="0" noProof="0" dirty="0">
                <a:ln>
                  <a:noFill/>
                </a:ln>
                <a:solidFill>
                  <a:srgbClr val="006600"/>
                </a:solidFill>
                <a:effectLst/>
                <a:uLnTx/>
                <a:uFillTx/>
                <a:latin typeface="Book Antiqua" panose="02040602050305030304" pitchFamily="18" charset="0"/>
                <a:ea typeface="+mn-ea"/>
                <a:cs typeface="+mn-cs"/>
              </a:rPr>
              <a:t>Non-adoption </a:t>
            </a:r>
            <a:r>
              <a:rPr lang="en-US" sz="2000" b="1" dirty="0">
                <a:solidFill>
                  <a:srgbClr val="006600"/>
                </a:solidFill>
                <a:latin typeface="Book Antiqua" panose="02040602050305030304" pitchFamily="18" charset="0"/>
              </a:rPr>
              <a:t>         </a:t>
            </a:r>
            <a:r>
              <a:rPr kumimoji="0" lang="en-US" sz="2000" b="1" i="0" u="none" strike="noStrike" kern="1200" cap="none" spc="0" normalizeH="0" baseline="0" noProof="0" dirty="0">
                <a:ln>
                  <a:noFill/>
                </a:ln>
                <a:solidFill>
                  <a:srgbClr val="006600"/>
                </a:solidFill>
                <a:effectLst/>
                <a:uLnTx/>
                <a:uFillTx/>
                <a:latin typeface="Book Antiqua" panose="02040602050305030304" pitchFamily="18" charset="0"/>
                <a:ea typeface="+mn-ea"/>
                <a:cs typeface="+mn-cs"/>
              </a:rPr>
              <a:t>Standard Referencing         Complete Adoption</a:t>
            </a:r>
          </a:p>
          <a:p>
            <a:pPr marL="342900" marR="0" lvl="0" indent="-34290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006600"/>
              </a:solidFill>
              <a:effectLst/>
              <a:uLnTx/>
              <a:uFillTx/>
              <a:latin typeface="Book Antiqua" panose="02040602050305030304" pitchFamily="18" charset="0"/>
              <a:ea typeface="+mn-ea"/>
              <a:cs typeface="+mn-cs"/>
            </a:endParaRPr>
          </a:p>
        </p:txBody>
      </p:sp>
      <p:sp>
        <p:nvSpPr>
          <p:cNvPr id="4" name="Arrow: Right 3">
            <a:extLst>
              <a:ext uri="{FF2B5EF4-FFF2-40B4-BE49-F238E27FC236}">
                <a16:creationId xmlns:a16="http://schemas.microsoft.com/office/drawing/2014/main" id="{8D3B20A2-8C9A-2D2F-3D39-3F79821D962C}"/>
              </a:ext>
            </a:extLst>
          </p:cNvPr>
          <p:cNvSpPr/>
          <p:nvPr/>
        </p:nvSpPr>
        <p:spPr>
          <a:xfrm>
            <a:off x="2764183" y="5702300"/>
            <a:ext cx="304800" cy="152400"/>
          </a:xfrm>
          <a:prstGeom prst="rightArrow">
            <a:avLst/>
          </a:prstGeom>
          <a:solidFill>
            <a:srgbClr val="0070C0"/>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Arrow: Right 4">
            <a:extLst>
              <a:ext uri="{FF2B5EF4-FFF2-40B4-BE49-F238E27FC236}">
                <a16:creationId xmlns:a16="http://schemas.microsoft.com/office/drawing/2014/main" id="{474DC972-D76D-0C34-29DE-81FC31E94818}"/>
              </a:ext>
            </a:extLst>
          </p:cNvPr>
          <p:cNvSpPr/>
          <p:nvPr/>
        </p:nvSpPr>
        <p:spPr>
          <a:xfrm>
            <a:off x="5943599" y="5702300"/>
            <a:ext cx="304800" cy="152400"/>
          </a:xfrm>
          <a:prstGeom prst="rightArrow">
            <a:avLst/>
          </a:prstGeom>
          <a:solidFill>
            <a:srgbClr val="0070C0"/>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Graphic 12" descr="Checklist with solid fill">
            <a:extLst>
              <a:ext uri="{FF2B5EF4-FFF2-40B4-BE49-F238E27FC236}">
                <a16:creationId xmlns:a16="http://schemas.microsoft.com/office/drawing/2014/main" id="{14AB439B-9AA7-959D-3662-CF7D757B43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29304" y="3604950"/>
            <a:ext cx="1884018" cy="1884018"/>
          </a:xfrm>
          <a:prstGeom prst="rect">
            <a:avLst/>
          </a:prstGeom>
        </p:spPr>
      </p:pic>
    </p:spTree>
    <p:extLst>
      <p:ext uri="{BB962C8B-B14F-4D97-AF65-F5344CB8AC3E}">
        <p14:creationId xmlns:p14="http://schemas.microsoft.com/office/powerpoint/2010/main" val="3078864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3AA11-47AC-A01F-188D-AD48A562ACE7}"/>
              </a:ext>
            </a:extLst>
          </p:cNvPr>
          <p:cNvSpPr>
            <a:spLocks noGrp="1"/>
          </p:cNvSpPr>
          <p:nvPr>
            <p:ph type="title"/>
          </p:nvPr>
        </p:nvSpPr>
        <p:spPr>
          <a:xfrm>
            <a:off x="1865243" y="2653748"/>
            <a:ext cx="8915400" cy="715962"/>
          </a:xfrm>
        </p:spPr>
        <p:txBody>
          <a:bodyPr/>
          <a:lstStyle/>
          <a:p>
            <a:r>
              <a:rPr lang="en-US" dirty="0">
                <a:solidFill>
                  <a:srgbClr val="006600"/>
                </a:solidFill>
              </a:rPr>
              <a:t>Real Effects of SASB Standards Adoption</a:t>
            </a:r>
          </a:p>
        </p:txBody>
      </p:sp>
      <p:pic>
        <p:nvPicPr>
          <p:cNvPr id="3" name="Graphic 2" descr="Factory outline">
            <a:extLst>
              <a:ext uri="{FF2B5EF4-FFF2-40B4-BE49-F238E27FC236}">
                <a16:creationId xmlns:a16="http://schemas.microsoft.com/office/drawing/2014/main" id="{B0359B9A-CA8E-18FD-2575-5FD2F2AF54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37880" y="4031169"/>
            <a:ext cx="1340679" cy="1340679"/>
          </a:xfrm>
          <a:prstGeom prst="rect">
            <a:avLst/>
          </a:prstGeom>
        </p:spPr>
      </p:pic>
      <p:pic>
        <p:nvPicPr>
          <p:cNvPr id="4" name="Graphic 3" descr="Power Plant outline">
            <a:extLst>
              <a:ext uri="{FF2B5EF4-FFF2-40B4-BE49-F238E27FC236}">
                <a16:creationId xmlns:a16="http://schemas.microsoft.com/office/drawing/2014/main" id="{0880CF0E-1E01-C520-BD06-552F3E798E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13442" y="3985547"/>
            <a:ext cx="1340679" cy="1340679"/>
          </a:xfrm>
          <a:prstGeom prst="rect">
            <a:avLst/>
          </a:prstGeom>
        </p:spPr>
      </p:pic>
    </p:spTree>
    <p:extLst>
      <p:ext uri="{BB962C8B-B14F-4D97-AF65-F5344CB8AC3E}">
        <p14:creationId xmlns:p14="http://schemas.microsoft.com/office/powerpoint/2010/main" val="2804585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B021B3-F706-5461-5533-109D92B43206}"/>
              </a:ext>
            </a:extLst>
          </p:cNvPr>
          <p:cNvSpPr txBox="1">
            <a:spLocks/>
          </p:cNvSpPr>
          <p:nvPr/>
        </p:nvSpPr>
        <p:spPr>
          <a:xfrm>
            <a:off x="802861" y="410363"/>
            <a:ext cx="9448800" cy="609600"/>
          </a:xfrm>
          <a:prstGeom prst="rect">
            <a:avLst/>
          </a:prstGeom>
        </p:spPr>
        <p:txBody>
          <a:bodyPr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ko-Kore-KR" sz="3200" b="1" i="0" u="none" strike="noStrike" kern="1200" cap="none" spc="0" normalizeH="0" baseline="0" noProof="0" dirty="0">
                <a:ln>
                  <a:noFill/>
                </a:ln>
                <a:solidFill>
                  <a:srgbClr val="006600"/>
                </a:solidFill>
                <a:effectLst/>
                <a:uLnTx/>
                <a:uFillTx/>
                <a:latin typeface="Book Antiqua" panose="02040602050305030304" pitchFamily="18" charset="0"/>
                <a:ea typeface="+mn-ea"/>
                <a:cs typeface="+mn-cs"/>
              </a:rPr>
              <a:t>Potential Consequences of SASB standards adoption</a:t>
            </a:r>
            <a:endParaRPr kumimoji="0" lang="en-US" sz="3000" b="1" i="0" u="none" strike="noStrike" kern="1200" cap="none" spc="0" normalizeH="0" baseline="0" noProof="0" dirty="0">
              <a:ln>
                <a:noFill/>
              </a:ln>
              <a:solidFill>
                <a:srgbClr val="006600"/>
              </a:solidFill>
              <a:effectLst/>
              <a:uLnTx/>
              <a:uFillTx/>
              <a:latin typeface="Book Antiqua" panose="02040602050305030304" pitchFamily="18" charset="0"/>
              <a:ea typeface="+mn-ea"/>
              <a:cs typeface="+mn-cs"/>
            </a:endParaRPr>
          </a:p>
        </p:txBody>
      </p:sp>
      <p:sp>
        <p:nvSpPr>
          <p:cNvPr id="10" name="Title 1">
            <a:extLst>
              <a:ext uri="{FF2B5EF4-FFF2-40B4-BE49-F238E27FC236}">
                <a16:creationId xmlns:a16="http://schemas.microsoft.com/office/drawing/2014/main" id="{A6035767-17A9-1A20-782A-F0497FCECC60}"/>
              </a:ext>
            </a:extLst>
          </p:cNvPr>
          <p:cNvSpPr txBox="1">
            <a:spLocks/>
          </p:cNvSpPr>
          <p:nvPr/>
        </p:nvSpPr>
        <p:spPr>
          <a:xfrm>
            <a:off x="838200" y="2057400"/>
            <a:ext cx="10591800" cy="3429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ko-Kore-KR" sz="20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a:p>
            <a:pPr marL="457200" marR="0" lvl="0" indent="-457200" algn="l" defTabSz="914400" rtl="0" eaLnBrk="1" fontAlgn="auto" latinLnBrk="0" hangingPunct="1">
              <a:lnSpc>
                <a:spcPct val="100000"/>
              </a:lnSpc>
              <a:spcBef>
                <a:spcPct val="0"/>
              </a:spcBef>
              <a:spcAft>
                <a:spcPts val="0"/>
              </a:spcAft>
              <a:buClrTx/>
              <a:buSzTx/>
              <a:buFont typeface="Wingdings" pitchFamily="2" charset="2"/>
              <a:buChar char="§"/>
              <a:tabLst/>
              <a:defRPr/>
            </a:pPr>
            <a:r>
              <a:rPr kumimoji="0" lang="en-US" sz="20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Improvement in sustainability performance </a:t>
            </a:r>
            <a:endParaRPr kumimoji="0" lang="en-US" sz="2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5" name="Title 1">
            <a:extLst>
              <a:ext uri="{FF2B5EF4-FFF2-40B4-BE49-F238E27FC236}">
                <a16:creationId xmlns:a16="http://schemas.microsoft.com/office/drawing/2014/main" id="{EB466DAD-3D7A-1E6B-3AE1-A26B482289E0}"/>
              </a:ext>
            </a:extLst>
          </p:cNvPr>
          <p:cNvSpPr txBox="1">
            <a:spLocks/>
          </p:cNvSpPr>
          <p:nvPr/>
        </p:nvSpPr>
        <p:spPr>
          <a:xfrm>
            <a:off x="685800" y="2255524"/>
            <a:ext cx="9448800" cy="1447800"/>
          </a:xfrm>
          <a:prstGeom prst="rect">
            <a:avLst/>
          </a:prstGeom>
        </p:spPr>
        <p:txBody>
          <a:bodyPr anchor="ctr"/>
          <a:lstStyle/>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graphicFrame>
        <p:nvGraphicFramePr>
          <p:cNvPr id="8" name="다이어그램 7">
            <a:extLst>
              <a:ext uri="{FF2B5EF4-FFF2-40B4-BE49-F238E27FC236}">
                <a16:creationId xmlns:a16="http://schemas.microsoft.com/office/drawing/2014/main" id="{D2EEFB56-9151-F849-A219-07E2C9D48805}"/>
              </a:ext>
            </a:extLst>
          </p:cNvPr>
          <p:cNvGraphicFramePr/>
          <p:nvPr/>
        </p:nvGraphicFramePr>
        <p:xfrm>
          <a:off x="914400" y="2865124"/>
          <a:ext cx="108204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phic 2" descr="Factory outline">
            <a:extLst>
              <a:ext uri="{FF2B5EF4-FFF2-40B4-BE49-F238E27FC236}">
                <a16:creationId xmlns:a16="http://schemas.microsoft.com/office/drawing/2014/main" id="{70C441C8-4380-31F7-4D70-3F0C8A5FDC9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06779" y="990600"/>
            <a:ext cx="914400" cy="914400"/>
          </a:xfrm>
          <a:prstGeom prst="rect">
            <a:avLst/>
          </a:prstGeom>
        </p:spPr>
      </p:pic>
      <p:pic>
        <p:nvPicPr>
          <p:cNvPr id="6" name="Graphic 5" descr="Power Plant outline">
            <a:extLst>
              <a:ext uri="{FF2B5EF4-FFF2-40B4-BE49-F238E27FC236}">
                <a16:creationId xmlns:a16="http://schemas.microsoft.com/office/drawing/2014/main" id="{A1A6AF60-85AE-F438-C22A-292099678AF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674626" y="990600"/>
            <a:ext cx="914400" cy="914400"/>
          </a:xfrm>
          <a:prstGeom prst="rect">
            <a:avLst/>
          </a:prstGeom>
        </p:spPr>
      </p:pic>
      <p:sp>
        <p:nvSpPr>
          <p:cNvPr id="2" name="TextBox 1">
            <a:extLst>
              <a:ext uri="{FF2B5EF4-FFF2-40B4-BE49-F238E27FC236}">
                <a16:creationId xmlns:a16="http://schemas.microsoft.com/office/drawing/2014/main" id="{F72D5CB3-4BC0-B540-7E2E-6E726BDEC4A4}"/>
              </a:ext>
            </a:extLst>
          </p:cNvPr>
          <p:cNvSpPr txBox="1"/>
          <p:nvPr/>
        </p:nvSpPr>
        <p:spPr>
          <a:xfrm>
            <a:off x="837564" y="1613686"/>
            <a:ext cx="8669215" cy="400110"/>
          </a:xfrm>
          <a:prstGeom prst="rect">
            <a:avLst/>
          </a:prstGeom>
          <a:noFill/>
        </p:spPr>
        <p:txBody>
          <a:bodyPr wrap="square">
            <a:spAutoFit/>
          </a:bodyPr>
          <a:lstStyle/>
          <a:p>
            <a:pPr marL="457200" marR="0" lvl="0" indent="-457200" algn="l" defTabSz="914400" rtl="0" eaLnBrk="1" fontAlgn="auto" latinLnBrk="0" hangingPunct="1">
              <a:lnSpc>
                <a:spcPct val="100000"/>
              </a:lnSpc>
              <a:spcBef>
                <a:spcPct val="0"/>
              </a:spcBef>
              <a:spcAft>
                <a:spcPts val="0"/>
              </a:spcAft>
              <a:buClrTx/>
              <a:buSzTx/>
              <a:buFont typeface="Wingdings" pitchFamily="2" charset="2"/>
              <a:buChar char="§"/>
              <a:tabLst/>
              <a:defRPr/>
            </a:pPr>
            <a:r>
              <a:rPr kumimoji="0" lang="en-US" altLang="ko-Kore-KR" sz="20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SASB standards adoption is a mere “puffery”/”greenwashing”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8777411D-C8BB-1F4B-C931-6EF7A14B9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758400"/>
            <a:ext cx="9192710" cy="2097087"/>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90B21FD2-04B1-F82B-196B-829C12222682}"/>
              </a:ext>
            </a:extLst>
          </p:cNvPr>
          <p:cNvSpPr txBox="1">
            <a:spLocks/>
          </p:cNvSpPr>
          <p:nvPr/>
        </p:nvSpPr>
        <p:spPr>
          <a:xfrm>
            <a:off x="1148521" y="788504"/>
            <a:ext cx="8458200" cy="609600"/>
          </a:xfrm>
          <a:prstGeom prst="rect">
            <a:avLst/>
          </a:prstGeom>
        </p:spPr>
        <p:txBody>
          <a:bodyPr anchor="ctr">
            <a:noAutofit/>
          </a:bodyPr>
          <a:lstStyle/>
          <a:p>
            <a:pPr marR="0" lvl="0" algn="l" defTabSz="914400" rtl="0" eaLnBrk="1" fontAlgn="auto" latinLnBrk="0" hangingPunct="1">
              <a:lnSpc>
                <a:spcPct val="100000"/>
              </a:lnSpc>
              <a:spcBef>
                <a:spcPct val="0"/>
              </a:spcBef>
              <a:spcAft>
                <a:spcPts val="0"/>
              </a:spcAft>
              <a:buClrTx/>
              <a:buSzTx/>
              <a:tabLst/>
              <a:defRPr/>
            </a:pPr>
            <a:r>
              <a:rPr kumimoji="0" lang="en-US" sz="3600" b="1" i="0" u="none" strike="noStrike" kern="1200" cap="none" spc="0" normalizeH="0" baseline="0" noProof="0" dirty="0">
                <a:ln>
                  <a:noFill/>
                </a:ln>
                <a:solidFill>
                  <a:srgbClr val="006600"/>
                </a:solidFill>
                <a:effectLst/>
                <a:uLnTx/>
                <a:uFillTx/>
                <a:latin typeface="Book Antiqua" panose="02040602050305030304" pitchFamily="18" charset="0"/>
                <a:ea typeface="+mn-ea"/>
                <a:cs typeface="+mn-cs"/>
              </a:rPr>
              <a:t>Consequences of SASB adoption</a:t>
            </a:r>
            <a:endParaRPr kumimoji="0" lang="en-US" sz="3600" b="0" i="0" u="none" strike="noStrike" kern="1200" cap="none" spc="0" normalizeH="0" baseline="0" noProof="0" dirty="0">
              <a:ln>
                <a:noFill/>
              </a:ln>
              <a:solidFill>
                <a:srgbClr val="006600"/>
              </a:solidFill>
              <a:effectLst/>
              <a:uLnTx/>
              <a:uFillTx/>
              <a:latin typeface="Book Antiqua" panose="02040602050305030304" pitchFamily="18" charset="0"/>
              <a:ea typeface="+mn-ea"/>
              <a:cs typeface="+mn-cs"/>
            </a:endParaRPr>
          </a:p>
        </p:txBody>
      </p:sp>
      <p:sp>
        <p:nvSpPr>
          <p:cNvPr id="10" name="Title 1">
            <a:extLst>
              <a:ext uri="{FF2B5EF4-FFF2-40B4-BE49-F238E27FC236}">
                <a16:creationId xmlns:a16="http://schemas.microsoft.com/office/drawing/2014/main" id="{606AD371-2331-9559-F9D5-4E32A318FB7E}"/>
              </a:ext>
            </a:extLst>
          </p:cNvPr>
          <p:cNvSpPr txBox="1">
            <a:spLocks/>
          </p:cNvSpPr>
          <p:nvPr/>
        </p:nvSpPr>
        <p:spPr>
          <a:xfrm>
            <a:off x="1313070" y="1345096"/>
            <a:ext cx="8458200" cy="4419600"/>
          </a:xfrm>
          <a:prstGeom prst="rect">
            <a:avLst/>
          </a:prstGeom>
        </p:spPr>
        <p:txBody>
          <a:bodyPr>
            <a:normAutofit/>
          </a:bodyPr>
          <a:lstStyle/>
          <a:p>
            <a:pPr marR="0" lvl="0" algn="l" defTabSz="914400" rtl="0" eaLnBrk="1" fontAlgn="auto" latinLnBrk="0" hangingPunct="1">
              <a:lnSpc>
                <a:spcPct val="100000"/>
              </a:lnSpc>
              <a:spcBef>
                <a:spcPct val="0"/>
              </a:spcBef>
              <a:spcAft>
                <a:spcPts val="0"/>
              </a:spcAft>
              <a:buClrTx/>
              <a:buSzTx/>
              <a:tabLst/>
              <a:defRPr/>
            </a:pPr>
            <a:endParaRPr kumimoji="0" lang="en-US" sz="2000" b="0" i="0" u="none" strike="noStrike" kern="1200" cap="none" spc="0" normalizeH="0" baseline="0" noProof="0" dirty="0">
              <a:ln>
                <a:noFill/>
              </a:ln>
              <a:solidFill>
                <a:srgbClr val="9BBB59"/>
              </a:solidFill>
              <a:effectLst/>
              <a:uLnTx/>
              <a:uFillTx/>
              <a:latin typeface="Book Antiqua" panose="02040602050305030304" pitchFamily="18" charset="0"/>
              <a:ea typeface="+mn-ea"/>
              <a:cs typeface="+mn-cs"/>
            </a:endParaRPr>
          </a:p>
        </p:txBody>
      </p:sp>
      <p:cxnSp>
        <p:nvCxnSpPr>
          <p:cNvPr id="20" name="Straight Arrow Connector 11">
            <a:extLst>
              <a:ext uri="{FF2B5EF4-FFF2-40B4-BE49-F238E27FC236}">
                <a16:creationId xmlns:a16="http://schemas.microsoft.com/office/drawing/2014/main" id="{91C7872C-A3A3-DDBD-79D1-C641F67DF0A2}"/>
              </a:ext>
            </a:extLst>
          </p:cNvPr>
          <p:cNvCxnSpPr>
            <a:cxnSpLocks/>
          </p:cNvCxnSpPr>
          <p:nvPr/>
        </p:nvCxnSpPr>
        <p:spPr>
          <a:xfrm flipV="1">
            <a:off x="3200400" y="2320926"/>
            <a:ext cx="122237" cy="1801812"/>
          </a:xfrm>
          <a:prstGeom prst="straightConnector1">
            <a:avLst/>
          </a:prstGeom>
          <a:ln>
            <a:solidFill>
              <a:srgbClr val="006600"/>
            </a:solidFill>
            <a:tailEnd type="triangle"/>
          </a:ln>
        </p:spPr>
        <p:style>
          <a:lnRef idx="2">
            <a:schemeClr val="accent2"/>
          </a:lnRef>
          <a:fillRef idx="0">
            <a:schemeClr val="accent2"/>
          </a:fillRef>
          <a:effectRef idx="1">
            <a:schemeClr val="accent2"/>
          </a:effectRef>
          <a:fontRef idx="minor">
            <a:schemeClr val="tx1"/>
          </a:fontRef>
        </p:style>
      </p:cxnSp>
      <p:sp>
        <p:nvSpPr>
          <p:cNvPr id="22" name="TextBox 21">
            <a:extLst>
              <a:ext uri="{FF2B5EF4-FFF2-40B4-BE49-F238E27FC236}">
                <a16:creationId xmlns:a16="http://schemas.microsoft.com/office/drawing/2014/main" id="{6CEF3754-A196-7BD9-45C1-96F78E27A81A}"/>
              </a:ext>
            </a:extLst>
          </p:cNvPr>
          <p:cNvSpPr txBox="1"/>
          <p:nvPr/>
        </p:nvSpPr>
        <p:spPr>
          <a:xfrm>
            <a:off x="1313069" y="4081096"/>
            <a:ext cx="8679069"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6600"/>
                </a:solidFill>
                <a:effectLst/>
                <a:uLnTx/>
                <a:uFillTx/>
                <a:latin typeface="Book Antiqua" panose="02040602050305030304" pitchFamily="18" charset="0"/>
                <a:ea typeface="+mn-ea"/>
                <a:cs typeface="+mn-cs"/>
              </a:rPr>
              <a:t>Equals to 1 if ESG performance is improving relative to the past, and 0 otherwise</a:t>
            </a:r>
          </a:p>
        </p:txBody>
      </p:sp>
      <p:sp>
        <p:nvSpPr>
          <p:cNvPr id="9" name="직사각형 14">
            <a:extLst>
              <a:ext uri="{FF2B5EF4-FFF2-40B4-BE49-F238E27FC236}">
                <a16:creationId xmlns:a16="http://schemas.microsoft.com/office/drawing/2014/main" id="{60020120-5A40-EA6F-2C35-67C2AD1DE12D}"/>
              </a:ext>
            </a:extLst>
          </p:cNvPr>
          <p:cNvSpPr/>
          <p:nvPr/>
        </p:nvSpPr>
        <p:spPr>
          <a:xfrm>
            <a:off x="4953000" y="1840950"/>
            <a:ext cx="1082674" cy="3841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pic>
        <p:nvPicPr>
          <p:cNvPr id="5" name="Graphic 4" descr="Apple outline">
            <a:extLst>
              <a:ext uri="{FF2B5EF4-FFF2-40B4-BE49-F238E27FC236}">
                <a16:creationId xmlns:a16="http://schemas.microsoft.com/office/drawing/2014/main" id="{31B3B6C0-316F-BB0C-85D3-952AB4E7C57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66205" y="4824870"/>
            <a:ext cx="1278837" cy="1278837"/>
          </a:xfrm>
          <a:prstGeom prst="rect">
            <a:avLst/>
          </a:prstGeom>
        </p:spPr>
      </p:pic>
      <p:pic>
        <p:nvPicPr>
          <p:cNvPr id="6" name="Graphic 5" descr="Apple outline">
            <a:extLst>
              <a:ext uri="{FF2B5EF4-FFF2-40B4-BE49-F238E27FC236}">
                <a16:creationId xmlns:a16="http://schemas.microsoft.com/office/drawing/2014/main" id="{8FEDBD6F-2D04-99E3-0D22-0412728DF80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70699" y="4824870"/>
            <a:ext cx="1278837" cy="1278837"/>
          </a:xfrm>
          <a:prstGeom prst="rect">
            <a:avLst/>
          </a:prstGeom>
        </p:spPr>
      </p:pic>
      <p:sp>
        <p:nvSpPr>
          <p:cNvPr id="8" name="TextBox 7">
            <a:extLst>
              <a:ext uri="{FF2B5EF4-FFF2-40B4-BE49-F238E27FC236}">
                <a16:creationId xmlns:a16="http://schemas.microsoft.com/office/drawing/2014/main" id="{494CDE6E-3628-E5A1-FB4C-4EAC3ED2FAE0}"/>
              </a:ext>
            </a:extLst>
          </p:cNvPr>
          <p:cNvSpPr txBox="1"/>
          <p:nvPr/>
        </p:nvSpPr>
        <p:spPr>
          <a:xfrm>
            <a:off x="5920821" y="5477914"/>
            <a:ext cx="564578" cy="461665"/>
          </a:xfrm>
          <a:prstGeom prst="rect">
            <a:avLst/>
          </a:prstGeom>
          <a:noFill/>
        </p:spPr>
        <p:txBody>
          <a:bodyPr wrap="none" rtlCol="0">
            <a:spAutoFit/>
          </a:bodyPr>
          <a:lstStyle/>
          <a:p>
            <a:r>
              <a:rPr lang="en-US" sz="2400" dirty="0">
                <a:latin typeface="Book Antiqua" panose="02040602050305030304" pitchFamily="18" charset="0"/>
              </a:rPr>
              <a:t>vs.</a:t>
            </a:r>
          </a:p>
        </p:txBody>
      </p:sp>
      <p:sp>
        <p:nvSpPr>
          <p:cNvPr id="11" name="TextBox 10">
            <a:extLst>
              <a:ext uri="{FF2B5EF4-FFF2-40B4-BE49-F238E27FC236}">
                <a16:creationId xmlns:a16="http://schemas.microsoft.com/office/drawing/2014/main" id="{85E141F4-6B9F-FEF2-F9F3-0ECFEF92D062}"/>
              </a:ext>
            </a:extLst>
          </p:cNvPr>
          <p:cNvSpPr txBox="1"/>
          <p:nvPr/>
        </p:nvSpPr>
        <p:spPr>
          <a:xfrm>
            <a:off x="3629809" y="6163617"/>
            <a:ext cx="2291012" cy="461665"/>
          </a:xfrm>
          <a:prstGeom prst="rect">
            <a:avLst/>
          </a:prstGeom>
          <a:noFill/>
        </p:spPr>
        <p:txBody>
          <a:bodyPr wrap="none" rtlCol="0">
            <a:spAutoFit/>
          </a:bodyPr>
          <a:lstStyle/>
          <a:p>
            <a:r>
              <a:rPr lang="en-US" sz="2400" dirty="0">
                <a:solidFill>
                  <a:srgbClr val="0070C0"/>
                </a:solidFill>
                <a:latin typeface="Book Antiqua" panose="02040602050305030304" pitchFamily="18" charset="0"/>
              </a:rPr>
              <a:t>SASB Adopters</a:t>
            </a:r>
          </a:p>
        </p:txBody>
      </p:sp>
      <p:sp>
        <p:nvSpPr>
          <p:cNvPr id="12" name="TextBox 11">
            <a:extLst>
              <a:ext uri="{FF2B5EF4-FFF2-40B4-BE49-F238E27FC236}">
                <a16:creationId xmlns:a16="http://schemas.microsoft.com/office/drawing/2014/main" id="{EBCE4D80-8875-FFE1-68A9-22581AE47E4F}"/>
              </a:ext>
            </a:extLst>
          </p:cNvPr>
          <p:cNvSpPr txBox="1"/>
          <p:nvPr/>
        </p:nvSpPr>
        <p:spPr>
          <a:xfrm>
            <a:off x="6609339" y="6163616"/>
            <a:ext cx="2170787" cy="461665"/>
          </a:xfrm>
          <a:prstGeom prst="rect">
            <a:avLst/>
          </a:prstGeom>
          <a:noFill/>
        </p:spPr>
        <p:txBody>
          <a:bodyPr wrap="none" rtlCol="0">
            <a:spAutoFit/>
          </a:bodyPr>
          <a:lstStyle/>
          <a:p>
            <a:r>
              <a:rPr lang="en-US" sz="2400" dirty="0">
                <a:solidFill>
                  <a:srgbClr val="0070C0"/>
                </a:solidFill>
                <a:latin typeface="Book Antiqua" panose="02040602050305030304" pitchFamily="18" charset="0"/>
              </a:rPr>
              <a:t>Non-Adopters</a:t>
            </a:r>
          </a:p>
        </p:txBody>
      </p:sp>
      <p:sp>
        <p:nvSpPr>
          <p:cNvPr id="13" name="TextBox 12">
            <a:extLst>
              <a:ext uri="{FF2B5EF4-FFF2-40B4-BE49-F238E27FC236}">
                <a16:creationId xmlns:a16="http://schemas.microsoft.com/office/drawing/2014/main" id="{BC8CA43D-D9D7-96F9-7C4E-F7552D994503}"/>
              </a:ext>
            </a:extLst>
          </p:cNvPr>
          <p:cNvSpPr txBox="1"/>
          <p:nvPr/>
        </p:nvSpPr>
        <p:spPr>
          <a:xfrm>
            <a:off x="725374" y="5009899"/>
            <a:ext cx="2771913" cy="830997"/>
          </a:xfrm>
          <a:prstGeom prst="rect">
            <a:avLst/>
          </a:prstGeom>
          <a:noFill/>
        </p:spPr>
        <p:txBody>
          <a:bodyPr wrap="none" rtlCol="0">
            <a:spAutoFit/>
          </a:bodyPr>
          <a:lstStyle/>
          <a:p>
            <a:r>
              <a:rPr lang="en-US" sz="2400" dirty="0">
                <a:solidFill>
                  <a:srgbClr val="0070C0"/>
                </a:solidFill>
                <a:latin typeface="Book Antiqua" panose="02040602050305030304" pitchFamily="18" charset="0"/>
              </a:rPr>
              <a:t>“apples to apples” </a:t>
            </a:r>
          </a:p>
          <a:p>
            <a:r>
              <a:rPr lang="en-US" sz="2400" dirty="0">
                <a:solidFill>
                  <a:srgbClr val="0070C0"/>
                </a:solidFill>
                <a:latin typeface="Book Antiqua" panose="02040602050305030304" pitchFamily="18" charset="0"/>
              </a:rPr>
              <a:t>research design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AC4FC18-5AE2-3B74-A7DE-5E073A77F927}"/>
              </a:ext>
            </a:extLst>
          </p:cNvPr>
          <p:cNvSpPr txBox="1">
            <a:spLocks/>
          </p:cNvSpPr>
          <p:nvPr/>
        </p:nvSpPr>
        <p:spPr>
          <a:xfrm>
            <a:off x="1828800" y="609600"/>
            <a:ext cx="8458200" cy="609600"/>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6600"/>
                </a:solidFill>
                <a:effectLst/>
                <a:uLnTx/>
                <a:uFillTx/>
                <a:latin typeface="Book Antiqua" panose="02040602050305030304" pitchFamily="18" charset="0"/>
                <a:ea typeface="+mn-ea"/>
                <a:cs typeface="+mn-cs"/>
              </a:rPr>
              <a:t>Measuring Firm’s Real ESG Activities</a:t>
            </a:r>
          </a:p>
        </p:txBody>
      </p:sp>
      <p:sp>
        <p:nvSpPr>
          <p:cNvPr id="10" name="Title 1">
            <a:extLst>
              <a:ext uri="{FF2B5EF4-FFF2-40B4-BE49-F238E27FC236}">
                <a16:creationId xmlns:a16="http://schemas.microsoft.com/office/drawing/2014/main" id="{577D6E0B-D93D-9472-4063-FBC0133FF2D5}"/>
              </a:ext>
            </a:extLst>
          </p:cNvPr>
          <p:cNvSpPr txBox="1">
            <a:spLocks/>
          </p:cNvSpPr>
          <p:nvPr/>
        </p:nvSpPr>
        <p:spPr>
          <a:xfrm>
            <a:off x="1371600" y="1371600"/>
            <a:ext cx="8991600" cy="4419600"/>
          </a:xfrm>
          <a:prstGeom prst="rect">
            <a:avLst/>
          </a:prstGeom>
        </p:spPr>
        <p:txBody>
          <a:bodyPr>
            <a:normAutofit/>
          </a:bodyPr>
          <a:lstStyle/>
          <a:p>
            <a:pPr marR="0" lvl="0" algn="l" defTabSz="914400" rtl="0" eaLnBrk="1" fontAlgn="auto" latinLnBrk="0" hangingPunct="1">
              <a:lnSpc>
                <a:spcPct val="100000"/>
              </a:lnSpc>
              <a:spcBef>
                <a:spcPct val="0"/>
              </a:spcBef>
              <a:spcAft>
                <a:spcPts val="0"/>
              </a:spcAft>
              <a:buClrTx/>
              <a:buSzTx/>
              <a:tabLst/>
              <a:defRPr/>
            </a:pPr>
            <a:endParaRPr kumimoji="0" lang="en-US" sz="20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a:p>
            <a:pPr marL="457200" marR="0" lvl="0" indent="-457200" algn="l" defTabSz="914400" rtl="0" eaLnBrk="1" fontAlgn="auto" latinLnBrk="0" hangingPunct="1">
              <a:lnSpc>
                <a:spcPct val="100000"/>
              </a:lnSpc>
              <a:spcBef>
                <a:spcPct val="0"/>
              </a:spcBef>
              <a:spcAft>
                <a:spcPts val="0"/>
              </a:spcAft>
              <a:buClrTx/>
              <a:buSzTx/>
              <a:buFont typeface="Wingdings" pitchFamily="2" charset="2"/>
              <a:buChar char="§"/>
              <a:tabLst/>
              <a:defRPr/>
            </a:pPr>
            <a:endParaRPr lang="en-US" sz="2000" b="1" dirty="0">
              <a:solidFill>
                <a:prstClr val="black"/>
              </a:solidFill>
              <a:latin typeface="Book Antiqua" panose="02040602050305030304" pitchFamily="18" charset="0"/>
            </a:endParaRPr>
          </a:p>
          <a:p>
            <a:pPr marL="457200" marR="0" lvl="0" indent="-457200" algn="l" defTabSz="914400" rtl="0" eaLnBrk="1" fontAlgn="auto" latinLnBrk="0" hangingPunct="1">
              <a:lnSpc>
                <a:spcPct val="100000"/>
              </a:lnSpc>
              <a:spcBef>
                <a:spcPct val="0"/>
              </a:spcBef>
              <a:spcAft>
                <a:spcPts val="0"/>
              </a:spcAft>
              <a:buClrTx/>
              <a:buSzTx/>
              <a:buFont typeface="Wingdings" pitchFamily="2" charset="2"/>
              <a:buChar char="§"/>
              <a:tabLst/>
              <a:defRPr/>
            </a:pPr>
            <a:endParaRPr kumimoji="0" lang="en-US" sz="2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12" name="직사각형 11">
            <a:extLst>
              <a:ext uri="{FF2B5EF4-FFF2-40B4-BE49-F238E27FC236}">
                <a16:creationId xmlns:a16="http://schemas.microsoft.com/office/drawing/2014/main" id="{A4206F61-AEE6-F0B3-708E-3DB016721F75}"/>
              </a:ext>
            </a:extLst>
          </p:cNvPr>
          <p:cNvSpPr/>
          <p:nvPr/>
        </p:nvSpPr>
        <p:spPr>
          <a:xfrm>
            <a:off x="3695700" y="2971800"/>
            <a:ext cx="571500" cy="59055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ko-KR" altLang="en-US" sz="18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13" name="직사각형 12">
            <a:extLst>
              <a:ext uri="{FF2B5EF4-FFF2-40B4-BE49-F238E27FC236}">
                <a16:creationId xmlns:a16="http://schemas.microsoft.com/office/drawing/2014/main" id="{B1A262C0-299C-D6C3-55A5-6A0D9292EB73}"/>
              </a:ext>
            </a:extLst>
          </p:cNvPr>
          <p:cNvSpPr/>
          <p:nvPr/>
        </p:nvSpPr>
        <p:spPr>
          <a:xfrm>
            <a:off x="2625725" y="2982913"/>
            <a:ext cx="571500" cy="59055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ko-KR" altLang="en-US" sz="18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graphicFrame>
        <p:nvGraphicFramePr>
          <p:cNvPr id="4" name="Table 5">
            <a:extLst>
              <a:ext uri="{FF2B5EF4-FFF2-40B4-BE49-F238E27FC236}">
                <a16:creationId xmlns:a16="http://schemas.microsoft.com/office/drawing/2014/main" id="{8A989008-9783-A033-2F73-B4F6E2FBE830}"/>
              </a:ext>
            </a:extLst>
          </p:cNvPr>
          <p:cNvGraphicFramePr>
            <a:graphicFrameLocks noGrp="1"/>
          </p:cNvGraphicFramePr>
          <p:nvPr/>
        </p:nvGraphicFramePr>
        <p:xfrm>
          <a:off x="1426817" y="1856423"/>
          <a:ext cx="9634330" cy="3129280"/>
        </p:xfrm>
        <a:graphic>
          <a:graphicData uri="http://schemas.openxmlformats.org/drawingml/2006/table">
            <a:tbl>
              <a:tblPr firstRow="1" bandRow="1">
                <a:tableStyleId>{5C22544A-7EE6-4342-B048-85BDC9FD1C3A}</a:tableStyleId>
              </a:tblPr>
              <a:tblGrid>
                <a:gridCol w="2951055">
                  <a:extLst>
                    <a:ext uri="{9D8B030D-6E8A-4147-A177-3AD203B41FA5}">
                      <a16:colId xmlns:a16="http://schemas.microsoft.com/office/drawing/2014/main" val="1573348472"/>
                    </a:ext>
                  </a:extLst>
                </a:gridCol>
                <a:gridCol w="3471832">
                  <a:extLst>
                    <a:ext uri="{9D8B030D-6E8A-4147-A177-3AD203B41FA5}">
                      <a16:colId xmlns:a16="http://schemas.microsoft.com/office/drawing/2014/main" val="46596520"/>
                    </a:ext>
                  </a:extLst>
                </a:gridCol>
                <a:gridCol w="3211443">
                  <a:extLst>
                    <a:ext uri="{9D8B030D-6E8A-4147-A177-3AD203B41FA5}">
                      <a16:colId xmlns:a16="http://schemas.microsoft.com/office/drawing/2014/main" val="727843831"/>
                    </a:ext>
                  </a:extLst>
                </a:gridCol>
              </a:tblGrid>
              <a:tr h="0">
                <a:tc>
                  <a:txBody>
                    <a:bodyPr/>
                    <a:lstStyle/>
                    <a:p>
                      <a:pPr algn="ctr"/>
                      <a:endParaRPr lang="en-US" dirty="0">
                        <a:latin typeface="Book Antiqua" panose="02040602050305030304" pitchFamily="18" charset="0"/>
                      </a:endParaRPr>
                    </a:p>
                  </a:txBody>
                  <a:tcPr/>
                </a:tc>
                <a:tc>
                  <a:txBody>
                    <a:bodyPr/>
                    <a:lstStyle/>
                    <a:p>
                      <a:pPr algn="ctr"/>
                      <a:r>
                        <a:rPr lang="en-US" b="1" dirty="0">
                          <a:latin typeface="Book Antiqua" panose="02040602050305030304" pitchFamily="18" charset="0"/>
                        </a:rPr>
                        <a:t>Measure</a:t>
                      </a:r>
                    </a:p>
                  </a:txBody>
                  <a:tcPr/>
                </a:tc>
                <a:tc>
                  <a:txBody>
                    <a:bodyPr/>
                    <a:lstStyle/>
                    <a:p>
                      <a:pPr algn="ctr"/>
                      <a:r>
                        <a:rPr lang="en-US" b="1" dirty="0">
                          <a:latin typeface="Book Antiqua" panose="02040602050305030304" pitchFamily="18" charset="0"/>
                        </a:rPr>
                        <a:t>Source</a:t>
                      </a:r>
                    </a:p>
                  </a:txBody>
                  <a:tcPr/>
                </a:tc>
                <a:extLst>
                  <a:ext uri="{0D108BD9-81ED-4DB2-BD59-A6C34878D82A}">
                    <a16:rowId xmlns:a16="http://schemas.microsoft.com/office/drawing/2014/main" val="1937583492"/>
                  </a:ext>
                </a:extLst>
              </a:tr>
              <a:tr h="370840">
                <a:tc rowSpan="3">
                  <a:txBody>
                    <a:bodyPr/>
                    <a:lstStyle/>
                    <a:p>
                      <a:pPr algn="ctr"/>
                      <a:endParaRPr lang="en-US" b="1" dirty="0">
                        <a:solidFill>
                          <a:srgbClr val="002060"/>
                        </a:solidFill>
                        <a:latin typeface="Book Antiqua" panose="02040602050305030304" pitchFamily="18" charset="0"/>
                      </a:endParaRPr>
                    </a:p>
                    <a:p>
                      <a:pPr algn="ctr"/>
                      <a:r>
                        <a:rPr lang="en-US" b="1" dirty="0">
                          <a:solidFill>
                            <a:srgbClr val="002060"/>
                          </a:solidFill>
                          <a:latin typeface="Book Antiqua" panose="02040602050305030304" pitchFamily="18" charset="0"/>
                        </a:rPr>
                        <a:t>More Broad Measures</a:t>
                      </a:r>
                    </a:p>
                  </a:txBody>
                  <a:tcPr/>
                </a:tc>
                <a:tc>
                  <a:txBody>
                    <a:bodyPr/>
                    <a:lstStyle/>
                    <a:p>
                      <a:pPr algn="ctr"/>
                      <a:r>
                        <a:rPr kumimoji="0" lang="en-US" sz="1800" b="0" i="0" u="none" strike="noStrike" kern="1200" cap="none" spc="0" normalizeH="0" baseline="0" noProof="0" dirty="0">
                          <a:ln>
                            <a:noFill/>
                          </a:ln>
                          <a:solidFill>
                            <a:srgbClr val="002060"/>
                          </a:solidFill>
                          <a:effectLst/>
                          <a:uLnTx/>
                          <a:uFillTx/>
                          <a:latin typeface="Book Antiqua" panose="02040602050305030304" pitchFamily="18" charset="0"/>
                          <a:ea typeface="+mn-ea"/>
                          <a:cs typeface="+mn-cs"/>
                        </a:rPr>
                        <a:t>Negative ESG-related Incidents </a:t>
                      </a:r>
                      <a:endParaRPr lang="en-US" dirty="0">
                        <a:solidFill>
                          <a:srgbClr val="002060"/>
                        </a:solidFill>
                        <a:latin typeface="Book Antiqua" panose="02040602050305030304" pitchFamily="18" charset="0"/>
                      </a:endParaRPr>
                    </a:p>
                  </a:txBody>
                  <a:tcPr/>
                </a:tc>
                <a:tc>
                  <a:txBody>
                    <a:bodyPr/>
                    <a:lstStyle/>
                    <a:p>
                      <a:pPr algn="ctr"/>
                      <a:r>
                        <a:rPr kumimoji="0" lang="en-US" sz="1800" b="0" i="1" u="none" strike="noStrike" kern="1200" cap="none" spc="0" normalizeH="0" baseline="0" noProof="0" dirty="0" err="1">
                          <a:ln>
                            <a:noFill/>
                          </a:ln>
                          <a:solidFill>
                            <a:srgbClr val="002060"/>
                          </a:solidFill>
                          <a:effectLst/>
                          <a:uLnTx/>
                          <a:uFillTx/>
                          <a:latin typeface="Book Antiqua" panose="02040602050305030304" pitchFamily="18" charset="0"/>
                          <a:ea typeface="+mn-ea"/>
                          <a:cs typeface="+mn-cs"/>
                        </a:rPr>
                        <a:t>RepRisk</a:t>
                      </a:r>
                      <a:endParaRPr lang="en-US" i="1" dirty="0">
                        <a:solidFill>
                          <a:srgbClr val="002060"/>
                        </a:solidFill>
                        <a:latin typeface="Book Antiqua" panose="02040602050305030304" pitchFamily="18" charset="0"/>
                      </a:endParaRPr>
                    </a:p>
                  </a:txBody>
                  <a:tcPr/>
                </a:tc>
                <a:extLst>
                  <a:ext uri="{0D108BD9-81ED-4DB2-BD59-A6C34878D82A}">
                    <a16:rowId xmlns:a16="http://schemas.microsoft.com/office/drawing/2014/main" val="32405149"/>
                  </a:ext>
                </a:extLst>
              </a:tr>
              <a:tr h="370840">
                <a:tc vMerge="1">
                  <a:txBody>
                    <a:bodyPr/>
                    <a:lstStyle/>
                    <a:p>
                      <a:endParaRPr lang="en-US" dirty="0"/>
                    </a:p>
                  </a:txBody>
                  <a:tcPr/>
                </a:tc>
                <a:tc>
                  <a:txBody>
                    <a:bodyPr/>
                    <a:lstStyle/>
                    <a:p>
                      <a:pPr algn="ctr"/>
                      <a:r>
                        <a:rPr kumimoji="0" lang="en-US" sz="1800" b="0" i="0" u="none" strike="noStrike" kern="1200" cap="none" spc="0" normalizeH="0" baseline="0" noProof="0" dirty="0">
                          <a:ln>
                            <a:noFill/>
                          </a:ln>
                          <a:solidFill>
                            <a:srgbClr val="002060"/>
                          </a:solidFill>
                          <a:effectLst/>
                          <a:uLnTx/>
                          <a:uFillTx/>
                          <a:latin typeface="Book Antiqua" panose="02040602050305030304" pitchFamily="18" charset="0"/>
                          <a:ea typeface="+mn-ea"/>
                          <a:cs typeface="+mn-cs"/>
                        </a:rPr>
                        <a:t>Negative ESG-related Violations </a:t>
                      </a:r>
                      <a:endParaRPr lang="en-US" dirty="0">
                        <a:solidFill>
                          <a:srgbClr val="002060"/>
                        </a:solidFill>
                        <a:latin typeface="Book Antiqua" panose="02040602050305030304" pitchFamily="18" charset="0"/>
                      </a:endParaRPr>
                    </a:p>
                  </a:txBody>
                  <a:tcPr/>
                </a:tc>
                <a:tc>
                  <a:txBody>
                    <a:bodyPr/>
                    <a:lstStyle/>
                    <a:p>
                      <a:pPr algn="ctr"/>
                      <a:r>
                        <a:rPr lang="en-US" i="1" dirty="0">
                          <a:solidFill>
                            <a:srgbClr val="002060"/>
                          </a:solidFill>
                          <a:latin typeface="Book Antiqua" panose="02040602050305030304" pitchFamily="18" charset="0"/>
                        </a:rPr>
                        <a:t>Violation Tracker</a:t>
                      </a:r>
                    </a:p>
                  </a:txBody>
                  <a:tcPr/>
                </a:tc>
                <a:extLst>
                  <a:ext uri="{0D108BD9-81ED-4DB2-BD59-A6C34878D82A}">
                    <a16:rowId xmlns:a16="http://schemas.microsoft.com/office/drawing/2014/main" val="827806011"/>
                  </a:ext>
                </a:extLst>
              </a:tr>
              <a:tr h="370840">
                <a:tc vMerge="1">
                  <a:txBody>
                    <a:bodyPr/>
                    <a:lstStyle/>
                    <a:p>
                      <a:endParaRPr lang="en-US" dirty="0"/>
                    </a:p>
                  </a:txBody>
                  <a:tcPr/>
                </a:tc>
                <a:tc>
                  <a:txBody>
                    <a:bodyPr/>
                    <a:lstStyle/>
                    <a:p>
                      <a:pPr algn="ctr"/>
                      <a:r>
                        <a:rPr lang="en-US" dirty="0">
                          <a:solidFill>
                            <a:srgbClr val="002060"/>
                          </a:solidFill>
                          <a:latin typeface="Book Antiqua" panose="02040602050305030304" pitchFamily="18" charset="0"/>
                        </a:rPr>
                        <a:t>ESG Ratings</a:t>
                      </a:r>
                    </a:p>
                  </a:txBody>
                  <a:tcPr/>
                </a:tc>
                <a:tc>
                  <a:txBody>
                    <a:bodyPr/>
                    <a:lstStyle/>
                    <a:p>
                      <a:pPr algn="ctr"/>
                      <a:r>
                        <a:rPr lang="en-US" i="1" dirty="0">
                          <a:solidFill>
                            <a:srgbClr val="002060"/>
                          </a:solidFill>
                          <a:latin typeface="Book Antiqua" panose="02040602050305030304" pitchFamily="18" charset="0"/>
                        </a:rPr>
                        <a:t>Refinitiv</a:t>
                      </a:r>
                    </a:p>
                  </a:txBody>
                  <a:tcPr/>
                </a:tc>
                <a:extLst>
                  <a:ext uri="{0D108BD9-81ED-4DB2-BD59-A6C34878D82A}">
                    <a16:rowId xmlns:a16="http://schemas.microsoft.com/office/drawing/2014/main" val="3262502203"/>
                  </a:ext>
                </a:extLst>
              </a:tr>
              <a:tr h="370840">
                <a:tc rowSpan="3">
                  <a:txBody>
                    <a:bodyPr/>
                    <a:lstStyle/>
                    <a:p>
                      <a:pPr algn="ctr"/>
                      <a:endParaRPr lang="en-US" b="1" dirty="0">
                        <a:solidFill>
                          <a:srgbClr val="002060"/>
                        </a:solidFill>
                        <a:latin typeface="Book Antiqua" panose="02040602050305030304" pitchFamily="18" charset="0"/>
                      </a:endParaRPr>
                    </a:p>
                    <a:p>
                      <a:pPr algn="ctr"/>
                      <a:endParaRPr lang="en-US" b="1" dirty="0">
                        <a:solidFill>
                          <a:srgbClr val="002060"/>
                        </a:solidFill>
                        <a:latin typeface="Book Antiqua" panose="02040602050305030304" pitchFamily="18" charset="0"/>
                      </a:endParaRPr>
                    </a:p>
                    <a:p>
                      <a:pPr algn="ctr"/>
                      <a:r>
                        <a:rPr lang="en-US" b="1" dirty="0">
                          <a:solidFill>
                            <a:srgbClr val="002060"/>
                          </a:solidFill>
                          <a:latin typeface="Book Antiqua" panose="02040602050305030304" pitchFamily="18" charset="0"/>
                        </a:rPr>
                        <a:t>More Specific Measures</a:t>
                      </a:r>
                    </a:p>
                  </a:txBody>
                  <a:tcPr/>
                </a:tc>
                <a:tc>
                  <a:txBody>
                    <a:bodyPr/>
                    <a:lstStyle/>
                    <a:p>
                      <a:pPr algn="ctr"/>
                      <a:r>
                        <a:rPr lang="en-US" dirty="0">
                          <a:solidFill>
                            <a:srgbClr val="002060"/>
                          </a:solidFill>
                          <a:latin typeface="Book Antiqua" panose="02040602050305030304" pitchFamily="18" charset="0"/>
                        </a:rPr>
                        <a:t>Scope 1, Scope 2 GHG Emissions</a:t>
                      </a:r>
                    </a:p>
                  </a:txBody>
                  <a:tcPr/>
                </a:tc>
                <a:tc>
                  <a:txBody>
                    <a:bodyPr/>
                    <a:lstStyle/>
                    <a:p>
                      <a:pPr algn="ctr"/>
                      <a:r>
                        <a:rPr lang="en-US" i="1" dirty="0" err="1">
                          <a:solidFill>
                            <a:srgbClr val="002060"/>
                          </a:solidFill>
                          <a:latin typeface="Book Antiqua" panose="02040602050305030304" pitchFamily="18" charset="0"/>
                        </a:rPr>
                        <a:t>Trucost</a:t>
                      </a:r>
                      <a:endParaRPr lang="en-US" i="1" dirty="0">
                        <a:solidFill>
                          <a:srgbClr val="002060"/>
                        </a:solidFill>
                        <a:latin typeface="Book Antiqua" panose="02040602050305030304" pitchFamily="18" charset="0"/>
                      </a:endParaRPr>
                    </a:p>
                  </a:txBody>
                  <a:tcPr/>
                </a:tc>
                <a:extLst>
                  <a:ext uri="{0D108BD9-81ED-4DB2-BD59-A6C34878D82A}">
                    <a16:rowId xmlns:a16="http://schemas.microsoft.com/office/drawing/2014/main" val="4179438731"/>
                  </a:ext>
                </a:extLst>
              </a:tr>
              <a:tr h="370840">
                <a:tc vMerge="1">
                  <a:txBody>
                    <a:bodyPr/>
                    <a:lstStyle/>
                    <a:p>
                      <a:endParaRPr lang="en-US" dirty="0"/>
                    </a:p>
                  </a:txBody>
                  <a:tcPr/>
                </a:tc>
                <a:tc>
                  <a:txBody>
                    <a:bodyPr/>
                    <a:lstStyle/>
                    <a:p>
                      <a:pPr algn="ctr"/>
                      <a:r>
                        <a:rPr lang="en-US" dirty="0">
                          <a:solidFill>
                            <a:srgbClr val="002060"/>
                          </a:solidFill>
                          <a:latin typeface="Book Antiqua" panose="02040602050305030304" pitchFamily="18" charset="0"/>
                        </a:rPr>
                        <a:t>Toxic Releases</a:t>
                      </a:r>
                    </a:p>
                  </a:txBody>
                  <a:tcPr/>
                </a:tc>
                <a:tc>
                  <a:txBody>
                    <a:bodyPr/>
                    <a:lstStyle/>
                    <a:p>
                      <a:pPr algn="ctr"/>
                      <a:r>
                        <a:rPr kumimoji="0" lang="en-US" sz="1800" b="0" i="1" u="none" strike="noStrike" kern="1200" cap="none" spc="0" normalizeH="0" baseline="0" noProof="0" dirty="0">
                          <a:ln>
                            <a:noFill/>
                          </a:ln>
                          <a:solidFill>
                            <a:srgbClr val="002060"/>
                          </a:solidFill>
                          <a:effectLst/>
                          <a:uLnTx/>
                          <a:uFillTx/>
                          <a:latin typeface="Book Antiqua" panose="02040602050305030304" pitchFamily="18" charset="0"/>
                          <a:ea typeface="+mn-ea"/>
                          <a:cs typeface="+mn-cs"/>
                        </a:rPr>
                        <a:t>US EPA Toxic Release Data</a:t>
                      </a:r>
                      <a:endParaRPr lang="en-US" i="1" dirty="0">
                        <a:solidFill>
                          <a:srgbClr val="002060"/>
                        </a:solidFill>
                        <a:latin typeface="Book Antiqua" panose="02040602050305030304" pitchFamily="18" charset="0"/>
                      </a:endParaRPr>
                    </a:p>
                  </a:txBody>
                  <a:tcPr/>
                </a:tc>
                <a:extLst>
                  <a:ext uri="{0D108BD9-81ED-4DB2-BD59-A6C34878D82A}">
                    <a16:rowId xmlns:a16="http://schemas.microsoft.com/office/drawing/2014/main" val="1596398019"/>
                  </a:ext>
                </a:extLst>
              </a:tr>
              <a:tr h="370840">
                <a:tc vMerge="1">
                  <a:txBody>
                    <a:bodyPr/>
                    <a:lstStyle/>
                    <a:p>
                      <a:endParaRPr lang="en-US" dirty="0"/>
                    </a:p>
                  </a:txBody>
                  <a:tcPr/>
                </a:tc>
                <a:tc>
                  <a:txBody>
                    <a:bodyPr/>
                    <a:lstStyle/>
                    <a:p>
                      <a:pPr algn="ctr"/>
                      <a:r>
                        <a:rPr kumimoji="0" lang="en-US" sz="1800" b="0" i="0" u="none" strike="noStrike" kern="1200" cap="none" spc="0" normalizeH="0" baseline="0" noProof="0" dirty="0">
                          <a:ln>
                            <a:noFill/>
                          </a:ln>
                          <a:solidFill>
                            <a:srgbClr val="002060"/>
                          </a:solidFill>
                          <a:effectLst/>
                          <a:uLnTx/>
                          <a:uFillTx/>
                          <a:latin typeface="Book Antiqua" panose="02040602050305030304" pitchFamily="18" charset="0"/>
                          <a:ea typeface="+mn-ea"/>
                          <a:cs typeface="+mn-cs"/>
                        </a:rPr>
                        <a:t>Workplace Injuries</a:t>
                      </a:r>
                      <a:endParaRPr lang="en-US" dirty="0">
                        <a:solidFill>
                          <a:srgbClr val="002060"/>
                        </a:solidFill>
                        <a:latin typeface="Book Antiqua" panose="02040602050305030304" pitchFamily="18" charset="0"/>
                      </a:endParaRPr>
                    </a:p>
                  </a:txBody>
                  <a:tcPr/>
                </a:tc>
                <a:tc>
                  <a:txBody>
                    <a:bodyPr/>
                    <a:lstStyle/>
                    <a:p>
                      <a:pPr algn="ctr"/>
                      <a:r>
                        <a:rPr kumimoji="0" lang="en-US" sz="1800" b="0" i="1" u="none" strike="noStrike" kern="1200" cap="none" spc="0" normalizeH="0" baseline="0" noProof="0" dirty="0">
                          <a:ln>
                            <a:noFill/>
                          </a:ln>
                          <a:solidFill>
                            <a:srgbClr val="002060"/>
                          </a:solidFill>
                          <a:effectLst/>
                          <a:uLnTx/>
                          <a:uFillTx/>
                          <a:latin typeface="Book Antiqua" panose="02040602050305030304" pitchFamily="18" charset="0"/>
                          <a:ea typeface="+mn-ea"/>
                          <a:cs typeface="+mn-cs"/>
                        </a:rPr>
                        <a:t>US Department of Labor, OSHA Data</a:t>
                      </a:r>
                      <a:endParaRPr lang="en-US" i="1" dirty="0">
                        <a:solidFill>
                          <a:srgbClr val="002060"/>
                        </a:solidFill>
                        <a:latin typeface="Book Antiqua" panose="02040602050305030304" pitchFamily="18" charset="0"/>
                      </a:endParaRPr>
                    </a:p>
                  </a:txBody>
                  <a:tcPr/>
                </a:tc>
                <a:extLst>
                  <a:ext uri="{0D108BD9-81ED-4DB2-BD59-A6C34878D82A}">
                    <a16:rowId xmlns:a16="http://schemas.microsoft.com/office/drawing/2014/main" val="333004655"/>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descr="Upward trend with solid fill">
            <a:extLst>
              <a:ext uri="{FF2B5EF4-FFF2-40B4-BE49-F238E27FC236}">
                <a16:creationId xmlns:a16="http://schemas.microsoft.com/office/drawing/2014/main" id="{DD9D73F1-84CA-ACF9-FE17-A2ED056D12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2488" y="2387403"/>
            <a:ext cx="2560931" cy="2560931"/>
          </a:xfrm>
          <a:prstGeom prst="rect">
            <a:avLst/>
          </a:prstGeom>
        </p:spPr>
      </p:pic>
      <p:sp>
        <p:nvSpPr>
          <p:cNvPr id="16" name="TextBox 15">
            <a:extLst>
              <a:ext uri="{FF2B5EF4-FFF2-40B4-BE49-F238E27FC236}">
                <a16:creationId xmlns:a16="http://schemas.microsoft.com/office/drawing/2014/main" id="{5D0F9797-AD91-DD10-78D8-3D70EA696936}"/>
              </a:ext>
            </a:extLst>
          </p:cNvPr>
          <p:cNvSpPr txBox="1"/>
          <p:nvPr/>
        </p:nvSpPr>
        <p:spPr>
          <a:xfrm>
            <a:off x="494748" y="1705451"/>
            <a:ext cx="6716517" cy="3447098"/>
          </a:xfrm>
          <a:prstGeom prst="rect">
            <a:avLst/>
          </a:prstGeom>
          <a:noFill/>
        </p:spPr>
        <p:txBody>
          <a:bodyPr wrap="square">
            <a:spAutoFit/>
          </a:bodyPr>
          <a:lstStyle/>
          <a:p>
            <a:r>
              <a:rPr lang="en-US" sz="2300" b="1" dirty="0">
                <a:solidFill>
                  <a:srgbClr val="006600"/>
                </a:solidFill>
                <a:latin typeface="Book Antiqua" panose="02040602050305030304" pitchFamily="18" charset="0"/>
              </a:rPr>
              <a:t>Compared to non-adopters, adopters of SASB standards have fewer negative ESG incidents and violations, lower pollution levels and GHG emissions, lower work-related injuries, and higher ESG ratings, respectively, in years following the standards adoption</a:t>
            </a:r>
          </a:p>
          <a:p>
            <a:endParaRPr lang="en-US" sz="2000" b="1" dirty="0">
              <a:solidFill>
                <a:srgbClr val="006600"/>
              </a:solidFill>
              <a:latin typeface="Book Antiqua" panose="02040602050305030304" pitchFamily="18" charset="0"/>
            </a:endParaRPr>
          </a:p>
          <a:p>
            <a:pPr marL="342900" indent="-342900">
              <a:buFont typeface="Arial" panose="020B0604020202020204" pitchFamily="34" charset="0"/>
              <a:buChar char="•"/>
            </a:pPr>
            <a:r>
              <a:rPr lang="en-US" sz="2000" dirty="0">
                <a:latin typeface="Book Antiqua" panose="02040602050305030304" pitchFamily="18" charset="0"/>
              </a:rPr>
              <a:t>GHG emissions, pollution levels and workplace safety results are more pronounced among industries for which these issues were identified as material </a:t>
            </a:r>
          </a:p>
        </p:txBody>
      </p:sp>
      <p:sp>
        <p:nvSpPr>
          <p:cNvPr id="17" name="TextBox 16">
            <a:extLst>
              <a:ext uri="{FF2B5EF4-FFF2-40B4-BE49-F238E27FC236}">
                <a16:creationId xmlns:a16="http://schemas.microsoft.com/office/drawing/2014/main" id="{0B15AFC3-4A68-88D4-1F6C-2271BE2201C7}"/>
              </a:ext>
            </a:extLst>
          </p:cNvPr>
          <p:cNvSpPr txBox="1"/>
          <p:nvPr/>
        </p:nvSpPr>
        <p:spPr>
          <a:xfrm>
            <a:off x="8087858" y="4678645"/>
            <a:ext cx="3289683" cy="615553"/>
          </a:xfrm>
          <a:prstGeom prst="rect">
            <a:avLst/>
          </a:prstGeom>
          <a:noFill/>
        </p:spPr>
        <p:txBody>
          <a:bodyPr wrap="none" rtlCol="0">
            <a:spAutoFit/>
          </a:bodyPr>
          <a:lstStyle/>
          <a:p>
            <a:r>
              <a:rPr lang="en-US" sz="1700" b="1" dirty="0">
                <a:solidFill>
                  <a:srgbClr val="0070C0"/>
                </a:solidFill>
                <a:latin typeface="Book Antiqua" panose="02040602050305030304" pitchFamily="18" charset="0"/>
              </a:rPr>
              <a:t>Improvements in fundamental </a:t>
            </a:r>
          </a:p>
          <a:p>
            <a:r>
              <a:rPr lang="en-US" sz="1700" b="1" dirty="0">
                <a:solidFill>
                  <a:srgbClr val="0070C0"/>
                </a:solidFill>
                <a:latin typeface="Book Antiqua" panose="02040602050305030304" pitchFamily="18" charset="0"/>
              </a:rPr>
              <a:t>sustainability performance</a:t>
            </a:r>
          </a:p>
        </p:txBody>
      </p:sp>
    </p:spTree>
    <p:extLst>
      <p:ext uri="{BB962C8B-B14F-4D97-AF65-F5344CB8AC3E}">
        <p14:creationId xmlns:p14="http://schemas.microsoft.com/office/powerpoint/2010/main" val="747772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normAutofit/>
          </a:bodyPr>
          <a:lstStyle/>
          <a:p>
            <a:r>
              <a:rPr lang="en-US" b="1" dirty="0">
                <a:solidFill>
                  <a:srgbClr val="006600"/>
                </a:solidFill>
                <a:latin typeface="Book Antiqua" panose="02040602050305030304" pitchFamily="18" charset="0"/>
              </a:rPr>
              <a:t>Takeaway</a:t>
            </a:r>
          </a:p>
        </p:txBody>
      </p:sp>
      <p:sp>
        <p:nvSpPr>
          <p:cNvPr id="3" name="Content Placeholder 2"/>
          <p:cNvSpPr>
            <a:spLocks noGrp="1"/>
          </p:cNvSpPr>
          <p:nvPr>
            <p:ph sz="half" idx="1"/>
          </p:nvPr>
        </p:nvSpPr>
        <p:spPr>
          <a:xfrm>
            <a:off x="609600" y="1752600"/>
            <a:ext cx="8418470" cy="4525963"/>
          </a:xfrm>
        </p:spPr>
        <p:txBody>
          <a:bodyPr>
            <a:normAutofit/>
          </a:bodyPr>
          <a:lstStyle/>
          <a:p>
            <a:pPr marL="0" indent="0">
              <a:buNone/>
            </a:pPr>
            <a:r>
              <a:rPr lang="en-US" dirty="0">
                <a:latin typeface="Book Antiqua" panose="02040602050305030304" pitchFamily="18" charset="0"/>
              </a:rPr>
              <a:t>Voluntary sustainability standards play an important role in coordinating sustainability reporting and actions</a:t>
            </a:r>
          </a:p>
        </p:txBody>
      </p:sp>
      <p:grpSp>
        <p:nvGrpSpPr>
          <p:cNvPr id="6" name="Graphic 4" descr="Badge Tick1 outline">
            <a:extLst>
              <a:ext uri="{FF2B5EF4-FFF2-40B4-BE49-F238E27FC236}">
                <a16:creationId xmlns:a16="http://schemas.microsoft.com/office/drawing/2014/main" id="{3F02ED6C-0DBB-A690-E9CB-E080358956E2}"/>
              </a:ext>
            </a:extLst>
          </p:cNvPr>
          <p:cNvGrpSpPr/>
          <p:nvPr/>
        </p:nvGrpSpPr>
        <p:grpSpPr>
          <a:xfrm>
            <a:off x="8959216" y="1582071"/>
            <a:ext cx="2075529" cy="2075529"/>
            <a:chOff x="8959216" y="1836003"/>
            <a:chExt cx="2075529" cy="2075529"/>
          </a:xfrm>
          <a:solidFill>
            <a:srgbClr val="006600"/>
          </a:solidFill>
        </p:grpSpPr>
        <p:sp>
          <p:nvSpPr>
            <p:cNvPr id="7" name="Freeform: Shape 6">
              <a:extLst>
                <a:ext uri="{FF2B5EF4-FFF2-40B4-BE49-F238E27FC236}">
                  <a16:creationId xmlns:a16="http://schemas.microsoft.com/office/drawing/2014/main" id="{D0DE76B6-1809-2FB9-7DF0-856A23EB1A25}"/>
                </a:ext>
              </a:extLst>
            </p:cNvPr>
            <p:cNvSpPr/>
            <p:nvPr/>
          </p:nvSpPr>
          <p:spPr>
            <a:xfrm>
              <a:off x="8959216" y="1836003"/>
              <a:ext cx="2075529" cy="2075529"/>
            </a:xfrm>
            <a:custGeom>
              <a:avLst/>
              <a:gdLst>
                <a:gd name="connsiteX0" fmla="*/ 1038065 w 2075529"/>
                <a:gd name="connsiteY0" fmla="*/ 0 h 2075529"/>
                <a:gd name="connsiteX1" fmla="*/ 0 w 2075529"/>
                <a:gd name="connsiteY1" fmla="*/ 1037465 h 2075529"/>
                <a:gd name="connsiteX2" fmla="*/ 1037465 w 2075529"/>
                <a:gd name="connsiteY2" fmla="*/ 2075530 h 2075529"/>
                <a:gd name="connsiteX3" fmla="*/ 2075530 w 2075529"/>
                <a:gd name="connsiteY3" fmla="*/ 1038065 h 2075529"/>
                <a:gd name="connsiteX4" fmla="*/ 2075530 w 2075529"/>
                <a:gd name="connsiteY4" fmla="*/ 1037738 h 2075529"/>
                <a:gd name="connsiteX5" fmla="*/ 1038884 w 2075529"/>
                <a:gd name="connsiteY5" fmla="*/ 0 h 2075529"/>
                <a:gd name="connsiteX6" fmla="*/ 1038065 w 2075529"/>
                <a:gd name="connsiteY6" fmla="*/ 0 h 2075529"/>
                <a:gd name="connsiteX7" fmla="*/ 1038065 w 2075529"/>
                <a:gd name="connsiteY7" fmla="*/ 2020899 h 2075529"/>
                <a:gd name="connsiteX8" fmla="*/ 54603 w 2075529"/>
                <a:gd name="connsiteY8" fmla="*/ 1038038 h 2075529"/>
                <a:gd name="connsiteX9" fmla="*/ 1037465 w 2075529"/>
                <a:gd name="connsiteY9" fmla="*/ 54576 h 2075529"/>
                <a:gd name="connsiteX10" fmla="*/ 2020926 w 2075529"/>
                <a:gd name="connsiteY10" fmla="*/ 1037437 h 2075529"/>
                <a:gd name="connsiteX11" fmla="*/ 2020926 w 2075529"/>
                <a:gd name="connsiteY11" fmla="*/ 1037820 h 2075529"/>
                <a:gd name="connsiteX12" fmla="*/ 1038065 w 2075529"/>
                <a:gd name="connsiteY12" fmla="*/ 2020981 h 207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529" h="2075529">
                  <a:moveTo>
                    <a:pt x="1038065" y="0"/>
                  </a:moveTo>
                  <a:cubicBezTo>
                    <a:pt x="464923" y="-166"/>
                    <a:pt x="166" y="464323"/>
                    <a:pt x="0" y="1037465"/>
                  </a:cubicBezTo>
                  <a:cubicBezTo>
                    <a:pt x="-166" y="1610606"/>
                    <a:pt x="464323" y="2075363"/>
                    <a:pt x="1037465" y="2075530"/>
                  </a:cubicBezTo>
                  <a:cubicBezTo>
                    <a:pt x="1610606" y="2075696"/>
                    <a:pt x="2075363" y="1611207"/>
                    <a:pt x="2075530" y="1038065"/>
                  </a:cubicBezTo>
                  <a:cubicBezTo>
                    <a:pt x="2075530" y="1037956"/>
                    <a:pt x="2075530" y="1037847"/>
                    <a:pt x="2075530" y="1037738"/>
                  </a:cubicBezTo>
                  <a:cubicBezTo>
                    <a:pt x="2075830" y="464912"/>
                    <a:pt x="1611709" y="300"/>
                    <a:pt x="1038884" y="0"/>
                  </a:cubicBezTo>
                  <a:cubicBezTo>
                    <a:pt x="1038611" y="0"/>
                    <a:pt x="1038338" y="0"/>
                    <a:pt x="1038065" y="0"/>
                  </a:cubicBezTo>
                  <a:close/>
                  <a:moveTo>
                    <a:pt x="1038065" y="2020899"/>
                  </a:moveTo>
                  <a:cubicBezTo>
                    <a:pt x="495081" y="2021066"/>
                    <a:pt x="54770" y="1581022"/>
                    <a:pt x="54603" y="1038038"/>
                  </a:cubicBezTo>
                  <a:cubicBezTo>
                    <a:pt x="54437" y="495054"/>
                    <a:pt x="494480" y="54743"/>
                    <a:pt x="1037465" y="54576"/>
                  </a:cubicBezTo>
                  <a:cubicBezTo>
                    <a:pt x="1580449" y="54410"/>
                    <a:pt x="2020760" y="494453"/>
                    <a:pt x="2020926" y="1037437"/>
                  </a:cubicBezTo>
                  <a:cubicBezTo>
                    <a:pt x="2020926" y="1037566"/>
                    <a:pt x="2020926" y="1037691"/>
                    <a:pt x="2020926" y="1037820"/>
                  </a:cubicBezTo>
                  <a:cubicBezTo>
                    <a:pt x="2020386" y="1580463"/>
                    <a:pt x="1580708" y="2020274"/>
                    <a:pt x="1038065" y="2020981"/>
                  </a:cubicBezTo>
                  <a:close/>
                </a:path>
              </a:pathLst>
            </a:custGeom>
            <a:grpFill/>
            <a:ln w="2728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DE0801BA-E183-FBC8-EDEA-B89EB140EE16}"/>
                </a:ext>
              </a:extLst>
            </p:cNvPr>
            <p:cNvSpPr/>
            <p:nvPr/>
          </p:nvSpPr>
          <p:spPr>
            <a:xfrm>
              <a:off x="9439944" y="2438989"/>
              <a:ext cx="1182927" cy="841656"/>
            </a:xfrm>
            <a:custGeom>
              <a:avLst/>
              <a:gdLst>
                <a:gd name="connsiteX0" fmla="*/ 379876 w 1182927"/>
                <a:gd name="connsiteY0" fmla="*/ 764448 h 841656"/>
                <a:gd name="connsiteX1" fmla="*/ 38605 w 1182927"/>
                <a:gd name="connsiteY1" fmla="*/ 423176 h 841656"/>
                <a:gd name="connsiteX2" fmla="*/ 0 w 1182927"/>
                <a:gd name="connsiteY2" fmla="*/ 461781 h 841656"/>
                <a:gd name="connsiteX3" fmla="*/ 379876 w 1182927"/>
                <a:gd name="connsiteY3" fmla="*/ 841657 h 841656"/>
                <a:gd name="connsiteX4" fmla="*/ 1182928 w 1182927"/>
                <a:gd name="connsiteY4" fmla="*/ 38605 h 841656"/>
                <a:gd name="connsiteX5" fmla="*/ 1144323 w 1182927"/>
                <a:gd name="connsiteY5" fmla="*/ 0 h 841656"/>
                <a:gd name="connsiteX6" fmla="*/ 379876 w 1182927"/>
                <a:gd name="connsiteY6" fmla="*/ 764448 h 8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2927" h="841656">
                  <a:moveTo>
                    <a:pt x="379876" y="764448"/>
                  </a:moveTo>
                  <a:lnTo>
                    <a:pt x="38605" y="423176"/>
                  </a:lnTo>
                  <a:lnTo>
                    <a:pt x="0" y="461781"/>
                  </a:lnTo>
                  <a:lnTo>
                    <a:pt x="379876" y="841657"/>
                  </a:lnTo>
                  <a:lnTo>
                    <a:pt x="1182928" y="38605"/>
                  </a:lnTo>
                  <a:lnTo>
                    <a:pt x="1144323" y="0"/>
                  </a:lnTo>
                  <a:lnTo>
                    <a:pt x="379876" y="764448"/>
                  </a:lnTo>
                  <a:close/>
                </a:path>
              </a:pathLst>
            </a:custGeom>
            <a:grpFill/>
            <a:ln w="27285" cap="flat">
              <a:noFill/>
              <a:prstDash val="solid"/>
              <a:miter/>
            </a:ln>
          </p:spPr>
          <p:txBody>
            <a:bodyPr rtlCol="0" anchor="ctr"/>
            <a:lstStyle/>
            <a:p>
              <a:endParaRPr lang="en-US"/>
            </a:p>
          </p:txBody>
        </p:sp>
      </p:grpSp>
    </p:spTree>
    <p:extLst>
      <p:ext uri="{BB962C8B-B14F-4D97-AF65-F5344CB8AC3E}">
        <p14:creationId xmlns:p14="http://schemas.microsoft.com/office/powerpoint/2010/main" val="1701997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69237-A780-68A9-F8BF-B479D12AD351}"/>
              </a:ext>
            </a:extLst>
          </p:cNvPr>
          <p:cNvSpPr>
            <a:spLocks noGrp="1"/>
          </p:cNvSpPr>
          <p:nvPr>
            <p:ph type="title"/>
          </p:nvPr>
        </p:nvSpPr>
        <p:spPr>
          <a:xfrm>
            <a:off x="619760" y="388935"/>
            <a:ext cx="10972800" cy="685800"/>
          </a:xfrm>
        </p:spPr>
        <p:txBody>
          <a:bodyPr/>
          <a:lstStyle/>
          <a:p>
            <a:r>
              <a:rPr lang="en-US" dirty="0">
                <a:solidFill>
                  <a:srgbClr val="006600"/>
                </a:solidFill>
              </a:rPr>
              <a:t>The Future of SASB Standards under ISSB</a:t>
            </a:r>
          </a:p>
        </p:txBody>
      </p:sp>
      <p:sp>
        <p:nvSpPr>
          <p:cNvPr id="3" name="Content Placeholder 2">
            <a:extLst>
              <a:ext uri="{FF2B5EF4-FFF2-40B4-BE49-F238E27FC236}">
                <a16:creationId xmlns:a16="http://schemas.microsoft.com/office/drawing/2014/main" id="{3E2C4140-A44F-53CA-4878-B10CDE4F0AF6}"/>
              </a:ext>
            </a:extLst>
          </p:cNvPr>
          <p:cNvSpPr>
            <a:spLocks noGrp="1"/>
          </p:cNvSpPr>
          <p:nvPr>
            <p:ph idx="1"/>
          </p:nvPr>
        </p:nvSpPr>
        <p:spPr>
          <a:xfrm>
            <a:off x="609600" y="1295401"/>
            <a:ext cx="10972800" cy="4830764"/>
          </a:xfrm>
        </p:spPr>
        <p:txBody>
          <a:bodyPr/>
          <a:lstStyle/>
          <a:p>
            <a:r>
              <a:rPr lang="en-US" sz="2100" b="1" dirty="0"/>
              <a:t>ISSB is committed to industry-based approach to standards development</a:t>
            </a:r>
          </a:p>
          <a:p>
            <a:pPr lvl="1"/>
            <a:r>
              <a:rPr lang="en-US" sz="2100" dirty="0"/>
              <a:t>Market tested and validated</a:t>
            </a:r>
          </a:p>
          <a:p>
            <a:r>
              <a:rPr lang="en-US" sz="2100" b="1" dirty="0"/>
              <a:t>ISSB included SASB Standards in the Exposure Drafts</a:t>
            </a:r>
          </a:p>
          <a:p>
            <a:pPr lvl="1"/>
            <a:r>
              <a:rPr lang="en-US" sz="2100" dirty="0"/>
              <a:t>S1 General Requirements</a:t>
            </a:r>
          </a:p>
          <a:p>
            <a:pPr lvl="1"/>
            <a:r>
              <a:rPr lang="en-US" sz="2100" dirty="0"/>
              <a:t>S2 Climate-related Requirements</a:t>
            </a:r>
            <a:endParaRPr lang="en-US" sz="2100" b="1" dirty="0"/>
          </a:p>
          <a:p>
            <a:r>
              <a:rPr lang="en-US" sz="2100" b="1" dirty="0"/>
              <a:t>ISSB is committed to improving international applicability of SASB Standard</a:t>
            </a:r>
          </a:p>
          <a:p>
            <a:r>
              <a:rPr lang="en-US" sz="2100" b="1" dirty="0"/>
              <a:t>ISSB encourages </a:t>
            </a:r>
            <a:r>
              <a:rPr lang="en-US" sz="2100" b="1"/>
              <a:t>continued use </a:t>
            </a:r>
            <a:r>
              <a:rPr lang="en-US" sz="2100" b="1" dirty="0"/>
              <a:t>of SASB Standards</a:t>
            </a:r>
          </a:p>
          <a:p>
            <a:pPr lvl="1"/>
            <a:r>
              <a:rPr lang="en-US" sz="2100" dirty="0"/>
              <a:t>Until superseded by ISSB Standards</a:t>
            </a:r>
          </a:p>
          <a:p>
            <a:pPr marL="457200" lvl="1" indent="0">
              <a:buNone/>
            </a:pPr>
            <a:endParaRPr lang="en-US" sz="2100" dirty="0"/>
          </a:p>
          <a:p>
            <a:pPr lvl="1"/>
            <a:endParaRPr lang="en-US" sz="2100" dirty="0"/>
          </a:p>
        </p:txBody>
      </p:sp>
      <p:sp>
        <p:nvSpPr>
          <p:cNvPr id="5" name="TextBox 4">
            <a:extLst>
              <a:ext uri="{FF2B5EF4-FFF2-40B4-BE49-F238E27FC236}">
                <a16:creationId xmlns:a16="http://schemas.microsoft.com/office/drawing/2014/main" id="{6271AEF6-69CA-5A67-F609-0DE9AFA57B77}"/>
              </a:ext>
            </a:extLst>
          </p:cNvPr>
          <p:cNvSpPr txBox="1"/>
          <p:nvPr/>
        </p:nvSpPr>
        <p:spPr>
          <a:xfrm>
            <a:off x="5943600" y="4643497"/>
            <a:ext cx="6096000" cy="2062103"/>
          </a:xfrm>
          <a:prstGeom prst="rect">
            <a:avLst/>
          </a:prstGeom>
          <a:noFill/>
          <a:ln>
            <a:solidFill>
              <a:schemeClr val="tx2">
                <a:lumMod val="75000"/>
              </a:schemeClr>
            </a:solidFill>
          </a:ln>
        </p:spPr>
        <p:txBody>
          <a:bodyPr wrap="square">
            <a:spAutoFit/>
          </a:bodyPr>
          <a:lstStyle/>
          <a:p>
            <a:r>
              <a:rPr lang="en-US" sz="1600" b="0" i="0" dirty="0">
                <a:solidFill>
                  <a:schemeClr val="tx2">
                    <a:lumMod val="60000"/>
                    <a:lumOff val="40000"/>
                  </a:schemeClr>
                </a:solidFill>
                <a:effectLst/>
                <a:latin typeface="Times New Roman" panose="02020603050405020304" pitchFamily="18" charset="0"/>
                <a:cs typeface="Times New Roman" panose="02020603050405020304" pitchFamily="18" charset="0"/>
              </a:rPr>
              <a:t>Emmanuel Faber, ISSB Chair: </a:t>
            </a:r>
            <a:r>
              <a:rPr lang="en-US" sz="1600" i="1" dirty="0">
                <a:solidFill>
                  <a:schemeClr val="tx2">
                    <a:lumMod val="60000"/>
                    <a:lumOff val="40000"/>
                  </a:schemeClr>
                </a:solidFill>
                <a:effectLst/>
                <a:latin typeface="Times New Roman" panose="02020603050405020304" pitchFamily="18" charset="0"/>
                <a:cs typeface="Times New Roman" panose="02020603050405020304" pitchFamily="18" charset="0"/>
              </a:rPr>
              <a:t>“We are convinced that the industry-based approach used to develop the SASB Standards is a market-validated model for the development of decision-useful and cost-effective sustainability disclosure standards. . . . Further enhancing and evolving the SASB Standards will be a priority for the ISSB, as embedding the industry-based approach in the work of the ISSB is essential to delivering Standards that support investors’ assessments of enterprise value across a broad range of sustainability issues.”</a:t>
            </a:r>
            <a:endParaRPr lang="en-US" sz="1600" i="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164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A2B60-1D92-2C27-AA82-8ECD28E1105B}"/>
              </a:ext>
            </a:extLst>
          </p:cNvPr>
          <p:cNvSpPr>
            <a:spLocks noGrp="1"/>
          </p:cNvSpPr>
          <p:nvPr>
            <p:ph type="title"/>
          </p:nvPr>
        </p:nvSpPr>
        <p:spPr>
          <a:xfrm>
            <a:off x="609600" y="381000"/>
            <a:ext cx="10972800" cy="762000"/>
          </a:xfrm>
        </p:spPr>
        <p:txBody>
          <a:bodyPr/>
          <a:lstStyle/>
          <a:p>
            <a:r>
              <a:rPr lang="en-US" dirty="0">
                <a:solidFill>
                  <a:srgbClr val="006600"/>
                </a:solidFill>
              </a:rPr>
              <a:t>Being an Academic Fellow at ISSB…</a:t>
            </a:r>
          </a:p>
        </p:txBody>
      </p:sp>
      <p:sp>
        <p:nvSpPr>
          <p:cNvPr id="3" name="Content Placeholder 2">
            <a:extLst>
              <a:ext uri="{FF2B5EF4-FFF2-40B4-BE49-F238E27FC236}">
                <a16:creationId xmlns:a16="http://schemas.microsoft.com/office/drawing/2014/main" id="{07C78E57-46B4-F43A-EB61-61954392DED7}"/>
              </a:ext>
            </a:extLst>
          </p:cNvPr>
          <p:cNvSpPr>
            <a:spLocks noGrp="1"/>
          </p:cNvSpPr>
          <p:nvPr>
            <p:ph idx="1"/>
          </p:nvPr>
        </p:nvSpPr>
        <p:spPr>
          <a:xfrm>
            <a:off x="609600" y="1295400"/>
            <a:ext cx="10972800" cy="4797095"/>
          </a:xfrm>
        </p:spPr>
        <p:txBody>
          <a:bodyPr/>
          <a:lstStyle/>
          <a:p>
            <a:r>
              <a:rPr lang="en-US" sz="2400" dirty="0"/>
              <a:t>Comment letter analysis (~1,400 letters)</a:t>
            </a:r>
          </a:p>
          <a:p>
            <a:r>
              <a:rPr lang="en-US" sz="2400" dirty="0">
                <a:solidFill>
                  <a:srgbClr val="006600"/>
                </a:solidFill>
              </a:rPr>
              <a:t>Analysis of expected costs/benefits of IFRS S1 and IFRS S2</a:t>
            </a:r>
          </a:p>
          <a:p>
            <a:pPr lvl="1"/>
            <a:r>
              <a:rPr lang="en-US" sz="1800" dirty="0">
                <a:solidFill>
                  <a:srgbClr val="006600"/>
                </a:solidFill>
              </a:rPr>
              <a:t>From users’ perspective</a:t>
            </a:r>
          </a:p>
          <a:p>
            <a:pPr lvl="1"/>
            <a:r>
              <a:rPr lang="en-US" sz="1800" dirty="0">
                <a:solidFill>
                  <a:srgbClr val="006600"/>
                </a:solidFill>
              </a:rPr>
              <a:t>From preparers’ perspective</a:t>
            </a:r>
          </a:p>
          <a:p>
            <a:r>
              <a:rPr lang="en-US" sz="2400" dirty="0"/>
              <a:t>Digital sustainability reporting</a:t>
            </a:r>
          </a:p>
          <a:p>
            <a:r>
              <a:rPr lang="en-US" sz="2400" dirty="0">
                <a:solidFill>
                  <a:srgbClr val="006600"/>
                </a:solidFill>
              </a:rPr>
              <a:t>Use of data analytics to aid standard setting processes </a:t>
            </a:r>
          </a:p>
          <a:p>
            <a:r>
              <a:rPr lang="en-US" sz="2400" dirty="0"/>
              <a:t>Post implementation review of standards’ effects</a:t>
            </a:r>
          </a:p>
          <a:p>
            <a:r>
              <a:rPr lang="en-US" sz="2400" dirty="0">
                <a:solidFill>
                  <a:srgbClr val="006600"/>
                </a:solidFill>
              </a:rPr>
              <a:t>And many more…</a:t>
            </a:r>
          </a:p>
          <a:p>
            <a:endParaRPr lang="en-US" dirty="0"/>
          </a:p>
        </p:txBody>
      </p:sp>
      <p:pic>
        <p:nvPicPr>
          <p:cNvPr id="5" name="Graphic 4" descr="Continuous Improvement outline">
            <a:extLst>
              <a:ext uri="{FF2B5EF4-FFF2-40B4-BE49-F238E27FC236}">
                <a16:creationId xmlns:a16="http://schemas.microsoft.com/office/drawing/2014/main" id="{56D919B0-CD01-A09B-B58A-96307976EB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87000" y="0"/>
            <a:ext cx="1447800" cy="1447800"/>
          </a:xfrm>
          <a:prstGeom prst="rect">
            <a:avLst/>
          </a:prstGeom>
        </p:spPr>
      </p:pic>
      <p:pic>
        <p:nvPicPr>
          <p:cNvPr id="7" name="Graphic 6" descr="Connections outline">
            <a:extLst>
              <a:ext uri="{FF2B5EF4-FFF2-40B4-BE49-F238E27FC236}">
                <a16:creationId xmlns:a16="http://schemas.microsoft.com/office/drawing/2014/main" id="{0794F6E5-F0A8-3AF8-F76A-A98613AA62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87000" y="4572000"/>
            <a:ext cx="1600200" cy="1600200"/>
          </a:xfrm>
          <a:prstGeom prst="rect">
            <a:avLst/>
          </a:prstGeom>
        </p:spPr>
      </p:pic>
      <p:pic>
        <p:nvPicPr>
          <p:cNvPr id="9" name="Graphic 8" descr="Bar chart outline">
            <a:extLst>
              <a:ext uri="{FF2B5EF4-FFF2-40B4-BE49-F238E27FC236}">
                <a16:creationId xmlns:a16="http://schemas.microsoft.com/office/drawing/2014/main" id="{A05D15B5-E050-6BE0-B8F6-90600CD815D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87000" y="2286000"/>
            <a:ext cx="1447800" cy="1447800"/>
          </a:xfrm>
          <a:prstGeom prst="rect">
            <a:avLst/>
          </a:prstGeom>
        </p:spPr>
      </p:pic>
    </p:spTree>
    <p:extLst>
      <p:ext uri="{BB962C8B-B14F-4D97-AF65-F5344CB8AC3E}">
        <p14:creationId xmlns:p14="http://schemas.microsoft.com/office/powerpoint/2010/main" val="940857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10091824" cy="772334"/>
          </a:xfrm>
        </p:spPr>
        <p:txBody>
          <a:bodyPr>
            <a:normAutofit/>
          </a:bodyPr>
          <a:lstStyle/>
          <a:p>
            <a:pPr algn="l"/>
            <a:r>
              <a:rPr lang="en-US" b="1" dirty="0">
                <a:solidFill>
                  <a:srgbClr val="006600"/>
                </a:solidFill>
                <a:latin typeface="Book Antiqua" panose="02040602050305030304" pitchFamily="18" charset="0"/>
              </a:rPr>
              <a:t>Introduction</a:t>
            </a:r>
          </a:p>
        </p:txBody>
      </p:sp>
      <p:sp>
        <p:nvSpPr>
          <p:cNvPr id="3" name="Content Placeholder 2"/>
          <p:cNvSpPr>
            <a:spLocks noGrp="1"/>
          </p:cNvSpPr>
          <p:nvPr>
            <p:ph idx="1"/>
          </p:nvPr>
        </p:nvSpPr>
        <p:spPr>
          <a:xfrm>
            <a:off x="1267844" y="1219200"/>
            <a:ext cx="10591800" cy="5029200"/>
          </a:xfrm>
        </p:spPr>
        <p:txBody>
          <a:bodyPr>
            <a:normAutofit/>
          </a:bodyPr>
          <a:lstStyle/>
          <a:p>
            <a:r>
              <a:rPr lang="en-US" sz="2400" b="1" dirty="0">
                <a:latin typeface="Book Antiqua" panose="02040602050305030304" pitchFamily="18" charset="0"/>
              </a:rPr>
              <a:t>Yet, there are a lot of inconsistencies in what companies report on the matter</a:t>
            </a:r>
            <a:endParaRPr lang="en-US" sz="2000" b="1" dirty="0">
              <a:latin typeface="Book Antiqua" panose="02040602050305030304" pitchFamily="18" charset="0"/>
            </a:endParaRPr>
          </a:p>
          <a:p>
            <a:pPr marL="0" indent="0">
              <a:buNone/>
            </a:pPr>
            <a:endParaRPr lang="en-US" sz="1800" dirty="0">
              <a:solidFill>
                <a:schemeClr val="accent6">
                  <a:lumMod val="75000"/>
                </a:schemeClr>
              </a:solidFill>
              <a:latin typeface="Book Antiqua" panose="02040602050305030304" pitchFamily="18" charset="0"/>
            </a:endParaRPr>
          </a:p>
        </p:txBody>
      </p:sp>
      <p:sp>
        <p:nvSpPr>
          <p:cNvPr id="8" name="Freeform 6">
            <a:extLst>
              <a:ext uri="{FF2B5EF4-FFF2-40B4-BE49-F238E27FC236}">
                <a16:creationId xmlns:a16="http://schemas.microsoft.com/office/drawing/2014/main" id="{6F436324-5ADD-B036-AF48-E88FFF25B9A4}"/>
              </a:ext>
            </a:extLst>
          </p:cNvPr>
          <p:cNvSpPr>
            <a:spLocks/>
          </p:cNvSpPr>
          <p:nvPr/>
        </p:nvSpPr>
        <p:spPr bwMode="auto">
          <a:xfrm rot="746607">
            <a:off x="5348544" y="4097718"/>
            <a:ext cx="1485560" cy="1490113"/>
          </a:xfrm>
          <a:custGeom>
            <a:avLst/>
            <a:gdLst>
              <a:gd name="T0" fmla="*/ 36 w 1104"/>
              <a:gd name="T1" fmla="*/ 1107 h 1107"/>
              <a:gd name="T2" fmla="*/ 141 w 1104"/>
              <a:gd name="T3" fmla="*/ 1107 h 1107"/>
              <a:gd name="T4" fmla="*/ 177 w 1104"/>
              <a:gd name="T5" fmla="*/ 1072 h 1107"/>
              <a:gd name="T6" fmla="*/ 141 w 1104"/>
              <a:gd name="T7" fmla="*/ 1036 h 1107"/>
              <a:gd name="T8" fmla="*/ 115 w 1104"/>
              <a:gd name="T9" fmla="*/ 1036 h 1107"/>
              <a:gd name="T10" fmla="*/ 1032 w 1104"/>
              <a:gd name="T11" fmla="*/ 119 h 1107"/>
              <a:gd name="T12" fmla="*/ 1032 w 1104"/>
              <a:gd name="T13" fmla="*/ 144 h 1107"/>
              <a:gd name="T14" fmla="*/ 1068 w 1104"/>
              <a:gd name="T15" fmla="*/ 180 h 1107"/>
              <a:gd name="T16" fmla="*/ 1104 w 1104"/>
              <a:gd name="T17" fmla="*/ 144 h 1107"/>
              <a:gd name="T18" fmla="*/ 1104 w 1104"/>
              <a:gd name="T19" fmla="*/ 36 h 1107"/>
              <a:gd name="T20" fmla="*/ 1068 w 1104"/>
              <a:gd name="T21" fmla="*/ 0 h 1107"/>
              <a:gd name="T22" fmla="*/ 963 w 1104"/>
              <a:gd name="T23" fmla="*/ 0 h 1107"/>
              <a:gd name="T24" fmla="*/ 927 w 1104"/>
              <a:gd name="T25" fmla="*/ 36 h 1107"/>
              <a:gd name="T26" fmla="*/ 963 w 1104"/>
              <a:gd name="T27" fmla="*/ 72 h 1107"/>
              <a:gd name="T28" fmla="*/ 989 w 1104"/>
              <a:gd name="T29" fmla="*/ 72 h 1107"/>
              <a:gd name="T30" fmla="*/ 72 w 1104"/>
              <a:gd name="T31" fmla="*/ 989 h 1107"/>
              <a:gd name="T32" fmla="*/ 72 w 1104"/>
              <a:gd name="T33" fmla="*/ 964 h 1107"/>
              <a:gd name="T34" fmla="*/ 36 w 1104"/>
              <a:gd name="T35" fmla="*/ 928 h 1107"/>
              <a:gd name="T36" fmla="*/ 0 w 1104"/>
              <a:gd name="T37" fmla="*/ 964 h 1107"/>
              <a:gd name="T38" fmla="*/ 0 w 1104"/>
              <a:gd name="T39" fmla="*/ 1072 h 1107"/>
              <a:gd name="T40" fmla="*/ 36 w 1104"/>
              <a:gd name="T41" fmla="*/ 1107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4" h="1107">
                <a:moveTo>
                  <a:pt x="36" y="1107"/>
                </a:moveTo>
                <a:cubicBezTo>
                  <a:pt x="141" y="1107"/>
                  <a:pt x="141" y="1107"/>
                  <a:pt x="141" y="1107"/>
                </a:cubicBezTo>
                <a:cubicBezTo>
                  <a:pt x="160" y="1107"/>
                  <a:pt x="177" y="1091"/>
                  <a:pt x="177" y="1072"/>
                </a:cubicBezTo>
                <a:cubicBezTo>
                  <a:pt x="177" y="1052"/>
                  <a:pt x="160" y="1036"/>
                  <a:pt x="141" y="1036"/>
                </a:cubicBezTo>
                <a:cubicBezTo>
                  <a:pt x="115" y="1036"/>
                  <a:pt x="115" y="1036"/>
                  <a:pt x="115" y="1036"/>
                </a:cubicBezTo>
                <a:cubicBezTo>
                  <a:pt x="1032" y="119"/>
                  <a:pt x="1032" y="119"/>
                  <a:pt x="1032" y="119"/>
                </a:cubicBezTo>
                <a:cubicBezTo>
                  <a:pt x="1032" y="144"/>
                  <a:pt x="1032" y="144"/>
                  <a:pt x="1032" y="144"/>
                </a:cubicBezTo>
                <a:cubicBezTo>
                  <a:pt x="1032" y="164"/>
                  <a:pt x="1049" y="180"/>
                  <a:pt x="1068" y="180"/>
                </a:cubicBezTo>
                <a:cubicBezTo>
                  <a:pt x="1088" y="180"/>
                  <a:pt x="1104" y="164"/>
                  <a:pt x="1104" y="144"/>
                </a:cubicBezTo>
                <a:cubicBezTo>
                  <a:pt x="1104" y="36"/>
                  <a:pt x="1104" y="36"/>
                  <a:pt x="1104" y="36"/>
                </a:cubicBezTo>
                <a:cubicBezTo>
                  <a:pt x="1104" y="16"/>
                  <a:pt x="1088" y="0"/>
                  <a:pt x="1068" y="0"/>
                </a:cubicBezTo>
                <a:cubicBezTo>
                  <a:pt x="963" y="0"/>
                  <a:pt x="963" y="0"/>
                  <a:pt x="963" y="0"/>
                </a:cubicBezTo>
                <a:cubicBezTo>
                  <a:pt x="944" y="0"/>
                  <a:pt x="927" y="16"/>
                  <a:pt x="927" y="36"/>
                </a:cubicBezTo>
                <a:cubicBezTo>
                  <a:pt x="927" y="56"/>
                  <a:pt x="944" y="72"/>
                  <a:pt x="963" y="72"/>
                </a:cubicBezTo>
                <a:cubicBezTo>
                  <a:pt x="989" y="72"/>
                  <a:pt x="989" y="72"/>
                  <a:pt x="989" y="72"/>
                </a:cubicBezTo>
                <a:cubicBezTo>
                  <a:pt x="72" y="989"/>
                  <a:pt x="72" y="989"/>
                  <a:pt x="72" y="989"/>
                </a:cubicBezTo>
                <a:cubicBezTo>
                  <a:pt x="72" y="964"/>
                  <a:pt x="72" y="964"/>
                  <a:pt x="72" y="964"/>
                </a:cubicBezTo>
                <a:cubicBezTo>
                  <a:pt x="72" y="944"/>
                  <a:pt x="55" y="928"/>
                  <a:pt x="36" y="928"/>
                </a:cubicBezTo>
                <a:cubicBezTo>
                  <a:pt x="16" y="928"/>
                  <a:pt x="0" y="944"/>
                  <a:pt x="0" y="964"/>
                </a:cubicBezTo>
                <a:cubicBezTo>
                  <a:pt x="0" y="1072"/>
                  <a:pt x="0" y="1072"/>
                  <a:pt x="0" y="1072"/>
                </a:cubicBezTo>
                <a:cubicBezTo>
                  <a:pt x="0" y="1091"/>
                  <a:pt x="16" y="1107"/>
                  <a:pt x="36" y="1107"/>
                </a:cubicBezTo>
                <a:close/>
              </a:path>
            </a:pathLst>
          </a:custGeom>
          <a:solidFill>
            <a:schemeClr val="tx2">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3" b="0" i="0" u="none" strike="noStrike" kern="1200" cap="none" spc="0" normalizeH="0" baseline="0" noProof="0" dirty="0">
              <a:ln>
                <a:noFill/>
              </a:ln>
              <a:solidFill>
                <a:srgbClr val="000000"/>
              </a:solidFill>
              <a:effectLst/>
              <a:uLnTx/>
              <a:uFillTx/>
              <a:latin typeface="Book Antiqua" panose="02040602050305030304" pitchFamily="18" charset="0"/>
              <a:ea typeface="ＭＳ Ｐゴシック" pitchFamily="-106" charset="-128"/>
              <a:cs typeface="+mn-cs"/>
            </a:endParaRPr>
          </a:p>
        </p:txBody>
      </p:sp>
      <p:sp>
        <p:nvSpPr>
          <p:cNvPr id="9" name="Oval 14">
            <a:extLst>
              <a:ext uri="{FF2B5EF4-FFF2-40B4-BE49-F238E27FC236}">
                <a16:creationId xmlns:a16="http://schemas.microsoft.com/office/drawing/2014/main" id="{0F3310B7-8513-3381-3773-F561A9DB5FA4}"/>
              </a:ext>
            </a:extLst>
          </p:cNvPr>
          <p:cNvSpPr>
            <a:spLocks noChangeArrowheads="1"/>
          </p:cNvSpPr>
          <p:nvPr/>
        </p:nvSpPr>
        <p:spPr bwMode="auto">
          <a:xfrm>
            <a:off x="6966972" y="3581400"/>
            <a:ext cx="778069" cy="778069"/>
          </a:xfrm>
          <a:prstGeom prst="ellipse">
            <a:avLst/>
          </a:prstGeom>
          <a:solidFill>
            <a:schemeClr val="accent3">
              <a:alpha val="32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3" b="0" i="0" u="none" strike="noStrike" kern="1200" cap="none" spc="0" normalizeH="0" baseline="0" noProof="0" dirty="0">
              <a:ln>
                <a:noFill/>
              </a:ln>
              <a:solidFill>
                <a:srgbClr val="000000"/>
              </a:solidFill>
              <a:effectLst/>
              <a:uLnTx/>
              <a:uFillTx/>
              <a:latin typeface="Book Antiqua" panose="02040602050305030304" pitchFamily="18" charset="0"/>
              <a:ea typeface="ＭＳ Ｐゴシック" pitchFamily="-106" charset="-128"/>
              <a:cs typeface="+mn-cs"/>
            </a:endParaRPr>
          </a:p>
        </p:txBody>
      </p:sp>
      <p:sp>
        <p:nvSpPr>
          <p:cNvPr id="10" name="Oval 17">
            <a:extLst>
              <a:ext uri="{FF2B5EF4-FFF2-40B4-BE49-F238E27FC236}">
                <a16:creationId xmlns:a16="http://schemas.microsoft.com/office/drawing/2014/main" id="{4A230ABA-C804-9229-977E-2F523AEF2C49}"/>
              </a:ext>
            </a:extLst>
          </p:cNvPr>
          <p:cNvSpPr>
            <a:spLocks noChangeArrowheads="1"/>
          </p:cNvSpPr>
          <p:nvPr/>
        </p:nvSpPr>
        <p:spPr bwMode="auto">
          <a:xfrm>
            <a:off x="4478891" y="5297639"/>
            <a:ext cx="778069" cy="778069"/>
          </a:xfrm>
          <a:prstGeom prst="ellipse">
            <a:avLst/>
          </a:prstGeom>
          <a:solidFill>
            <a:schemeClr val="accent3">
              <a:alpha val="32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3" b="0" i="0" u="none" strike="noStrike" kern="1200" cap="none" spc="0" normalizeH="0" baseline="0" noProof="0" dirty="0">
              <a:ln>
                <a:noFill/>
              </a:ln>
              <a:solidFill>
                <a:srgbClr val="000000"/>
              </a:solidFill>
              <a:effectLst/>
              <a:uLnTx/>
              <a:uFillTx/>
              <a:latin typeface="Book Antiqua" panose="02040602050305030304" pitchFamily="18" charset="0"/>
              <a:ea typeface="ＭＳ Ｐゴシック" pitchFamily="-106" charset="-128"/>
              <a:cs typeface="+mn-cs"/>
            </a:endParaRPr>
          </a:p>
        </p:txBody>
      </p:sp>
      <p:sp>
        <p:nvSpPr>
          <p:cNvPr id="11" name="Oval 20">
            <a:extLst>
              <a:ext uri="{FF2B5EF4-FFF2-40B4-BE49-F238E27FC236}">
                <a16:creationId xmlns:a16="http://schemas.microsoft.com/office/drawing/2014/main" id="{C96F41AD-A136-19AA-D098-F28BC8D49905}"/>
              </a:ext>
            </a:extLst>
          </p:cNvPr>
          <p:cNvSpPr>
            <a:spLocks noChangeArrowheads="1"/>
          </p:cNvSpPr>
          <p:nvPr/>
        </p:nvSpPr>
        <p:spPr bwMode="auto">
          <a:xfrm>
            <a:off x="5688916" y="2880599"/>
            <a:ext cx="778069" cy="778069"/>
          </a:xfrm>
          <a:prstGeom prst="ellipse">
            <a:avLst/>
          </a:prstGeom>
          <a:solidFill>
            <a:schemeClr val="accent3">
              <a:alpha val="32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3" b="0" i="0" u="none" strike="noStrike" kern="1200" cap="none" spc="0" normalizeH="0" baseline="0" noProof="0" dirty="0">
              <a:ln>
                <a:noFill/>
              </a:ln>
              <a:solidFill>
                <a:srgbClr val="000000"/>
              </a:solidFill>
              <a:effectLst/>
              <a:uLnTx/>
              <a:uFillTx/>
              <a:latin typeface="Book Antiqua" panose="02040602050305030304" pitchFamily="18" charset="0"/>
              <a:ea typeface="ＭＳ Ｐゴシック" pitchFamily="-106" charset="-128"/>
              <a:cs typeface="+mn-cs"/>
            </a:endParaRPr>
          </a:p>
        </p:txBody>
      </p:sp>
      <p:sp>
        <p:nvSpPr>
          <p:cNvPr id="12" name="Oval 32">
            <a:extLst>
              <a:ext uri="{FF2B5EF4-FFF2-40B4-BE49-F238E27FC236}">
                <a16:creationId xmlns:a16="http://schemas.microsoft.com/office/drawing/2014/main" id="{3177D418-6D75-88E9-3E34-1C9A30FBF5C6}"/>
              </a:ext>
            </a:extLst>
          </p:cNvPr>
          <p:cNvSpPr>
            <a:spLocks noChangeArrowheads="1"/>
          </p:cNvSpPr>
          <p:nvPr/>
        </p:nvSpPr>
        <p:spPr bwMode="auto">
          <a:xfrm>
            <a:off x="4476372" y="3528635"/>
            <a:ext cx="778069" cy="778069"/>
          </a:xfrm>
          <a:prstGeom prst="ellipse">
            <a:avLst/>
          </a:prstGeom>
          <a:solidFill>
            <a:schemeClr val="accent3">
              <a:alpha val="32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3" b="0" i="0" u="none" strike="noStrike" kern="1200" cap="none" spc="0" normalizeH="0" baseline="0" noProof="0" dirty="0">
              <a:ln>
                <a:noFill/>
              </a:ln>
              <a:solidFill>
                <a:srgbClr val="000000"/>
              </a:solidFill>
              <a:effectLst/>
              <a:uLnTx/>
              <a:uFillTx/>
              <a:latin typeface="Book Antiqua" panose="02040602050305030304" pitchFamily="18" charset="0"/>
              <a:ea typeface="ＭＳ Ｐゴシック" pitchFamily="-106" charset="-128"/>
              <a:cs typeface="+mn-cs"/>
            </a:endParaRPr>
          </a:p>
        </p:txBody>
      </p:sp>
      <p:sp>
        <p:nvSpPr>
          <p:cNvPr id="13" name="Oval 42">
            <a:extLst>
              <a:ext uri="{FF2B5EF4-FFF2-40B4-BE49-F238E27FC236}">
                <a16:creationId xmlns:a16="http://schemas.microsoft.com/office/drawing/2014/main" id="{7605859F-4667-9F37-EE8C-EDE90F2291AD}"/>
              </a:ext>
            </a:extLst>
          </p:cNvPr>
          <p:cNvSpPr>
            <a:spLocks noChangeArrowheads="1"/>
          </p:cNvSpPr>
          <p:nvPr/>
        </p:nvSpPr>
        <p:spPr bwMode="auto">
          <a:xfrm>
            <a:off x="6952495" y="5287936"/>
            <a:ext cx="778069" cy="778069"/>
          </a:xfrm>
          <a:prstGeom prst="ellipse">
            <a:avLst/>
          </a:prstGeom>
          <a:solidFill>
            <a:schemeClr val="accent3">
              <a:alpha val="32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3" b="0" i="0" u="none" strike="noStrike" kern="1200" cap="none" spc="0" normalizeH="0" baseline="0" noProof="0" dirty="0">
              <a:ln>
                <a:noFill/>
              </a:ln>
              <a:solidFill>
                <a:srgbClr val="000000"/>
              </a:solidFill>
              <a:effectLst/>
              <a:uLnTx/>
              <a:uFillTx/>
              <a:latin typeface="Book Antiqua" panose="02040602050305030304" pitchFamily="18" charset="0"/>
              <a:ea typeface="ＭＳ Ｐゴシック" pitchFamily="-106" charset="-128"/>
              <a:cs typeface="+mn-cs"/>
            </a:endParaRPr>
          </a:p>
        </p:txBody>
      </p:sp>
      <p:sp>
        <p:nvSpPr>
          <p:cNvPr id="14" name="TextBox 13">
            <a:extLst>
              <a:ext uri="{FF2B5EF4-FFF2-40B4-BE49-F238E27FC236}">
                <a16:creationId xmlns:a16="http://schemas.microsoft.com/office/drawing/2014/main" id="{0975E50E-483F-C85F-83F1-E042040EED57}"/>
              </a:ext>
            </a:extLst>
          </p:cNvPr>
          <p:cNvSpPr txBox="1"/>
          <p:nvPr/>
        </p:nvSpPr>
        <p:spPr>
          <a:xfrm>
            <a:off x="7897518" y="3274236"/>
            <a:ext cx="2248591"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44858F"/>
                </a:solidFill>
                <a:effectLst/>
                <a:uLnTx/>
                <a:uFillTx/>
                <a:latin typeface="Book Antiqua" panose="02040602050305030304" pitchFamily="18" charset="0"/>
                <a:ea typeface="ＭＳ Ｐゴシック" pitchFamily="-106" charset="-128"/>
                <a:cs typeface="Lato Regular"/>
              </a:rPr>
              <a:t>Too much time spent on surveys &amp; data collection</a:t>
            </a:r>
            <a:endParaRPr kumimoji="0" lang="id-ID" sz="1800" b="1" i="0" u="none" strike="noStrike" kern="1200" cap="none" spc="0" normalizeH="0" baseline="0" noProof="0" dirty="0">
              <a:ln>
                <a:noFill/>
              </a:ln>
              <a:solidFill>
                <a:srgbClr val="44858F"/>
              </a:solidFill>
              <a:effectLst/>
              <a:uLnTx/>
              <a:uFillTx/>
              <a:latin typeface="Book Antiqua" panose="02040602050305030304" pitchFamily="18" charset="0"/>
              <a:ea typeface="ＭＳ Ｐゴシック" pitchFamily="-106" charset="-128"/>
              <a:cs typeface="Lato Regular"/>
            </a:endParaRPr>
          </a:p>
        </p:txBody>
      </p:sp>
      <p:sp>
        <p:nvSpPr>
          <p:cNvPr id="15" name="TextBox 14">
            <a:extLst>
              <a:ext uri="{FF2B5EF4-FFF2-40B4-BE49-F238E27FC236}">
                <a16:creationId xmlns:a16="http://schemas.microsoft.com/office/drawing/2014/main" id="{ABCF0F86-BDD6-87FF-15E5-3C6FF8C57285}"/>
              </a:ext>
            </a:extLst>
          </p:cNvPr>
          <p:cNvSpPr txBox="1"/>
          <p:nvPr/>
        </p:nvSpPr>
        <p:spPr>
          <a:xfrm flipH="1">
            <a:off x="7928901" y="5262114"/>
            <a:ext cx="2979039"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44858F"/>
                </a:solidFill>
                <a:effectLst/>
                <a:uLnTx/>
                <a:uFillTx/>
                <a:latin typeface="Book Antiqua" panose="02040602050305030304" pitchFamily="18" charset="0"/>
                <a:ea typeface="ＭＳ Ｐゴシック" pitchFamily="-106" charset="-128"/>
                <a:cs typeface="Lato Regular"/>
              </a:rPr>
              <a:t>Frustration with disparate ratings &amp; rankings </a:t>
            </a:r>
          </a:p>
        </p:txBody>
      </p:sp>
      <p:sp>
        <p:nvSpPr>
          <p:cNvPr id="16" name="TextBox 15">
            <a:extLst>
              <a:ext uri="{FF2B5EF4-FFF2-40B4-BE49-F238E27FC236}">
                <a16:creationId xmlns:a16="http://schemas.microsoft.com/office/drawing/2014/main" id="{1EC1D3A1-2406-DF08-CD9F-2E9004A4D2C1}"/>
              </a:ext>
            </a:extLst>
          </p:cNvPr>
          <p:cNvSpPr txBox="1"/>
          <p:nvPr/>
        </p:nvSpPr>
        <p:spPr>
          <a:xfrm>
            <a:off x="5151203" y="1748286"/>
            <a:ext cx="2364539"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44858F"/>
                </a:solidFill>
                <a:effectLst/>
                <a:uLnTx/>
                <a:uFillTx/>
                <a:latin typeface="Book Antiqua" panose="02040602050305030304" pitchFamily="18" charset="0"/>
                <a:ea typeface="ＭＳ Ｐゴシック" pitchFamily="-106" charset="-128"/>
                <a:cs typeface="Lato Regular"/>
              </a:rPr>
              <a:t>Lack of</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44858F"/>
                </a:solidFill>
                <a:effectLst/>
                <a:uLnTx/>
                <a:uFillTx/>
                <a:latin typeface="Book Antiqua" panose="02040602050305030304" pitchFamily="18" charset="0"/>
                <a:ea typeface="ＭＳ Ｐゴシック" pitchFamily="-106" charset="-128"/>
                <a:cs typeface="Lato Regular"/>
              </a:rPr>
              <a:t>sustainability reporting oversight and assurance</a:t>
            </a:r>
            <a:endParaRPr kumimoji="0" lang="id-ID" sz="1800" b="1" i="0" u="none" strike="noStrike" kern="1200" cap="none" spc="0" normalizeH="0" baseline="0" noProof="0" dirty="0">
              <a:ln>
                <a:noFill/>
              </a:ln>
              <a:solidFill>
                <a:srgbClr val="44858F"/>
              </a:solidFill>
              <a:effectLst/>
              <a:uLnTx/>
              <a:uFillTx/>
              <a:latin typeface="Book Antiqua" panose="02040602050305030304" pitchFamily="18" charset="0"/>
              <a:ea typeface="ＭＳ Ｐゴシック" pitchFamily="-106" charset="-128"/>
              <a:cs typeface="Lato Regular"/>
            </a:endParaRPr>
          </a:p>
        </p:txBody>
      </p:sp>
      <p:sp>
        <p:nvSpPr>
          <p:cNvPr id="17" name="TextBox 16">
            <a:extLst>
              <a:ext uri="{FF2B5EF4-FFF2-40B4-BE49-F238E27FC236}">
                <a16:creationId xmlns:a16="http://schemas.microsoft.com/office/drawing/2014/main" id="{24D9F7B8-9BD8-B1C8-6AB5-45C1CF38E4E6}"/>
              </a:ext>
            </a:extLst>
          </p:cNvPr>
          <p:cNvSpPr txBox="1"/>
          <p:nvPr/>
        </p:nvSpPr>
        <p:spPr>
          <a:xfrm>
            <a:off x="2209800" y="3100703"/>
            <a:ext cx="2033888"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44858F"/>
                </a:solidFill>
                <a:effectLst/>
                <a:uLnTx/>
                <a:uFillTx/>
                <a:latin typeface="Book Antiqua" panose="02040602050305030304" pitchFamily="18" charset="0"/>
                <a:ea typeface="ＭＳ Ｐゴシック" pitchFamily="-106" charset="-128"/>
                <a:cs typeface="Lato Regular"/>
              </a:rPr>
              <a:t>Confusion about users</a:t>
            </a:r>
            <a:r>
              <a:rPr lang="en-US" b="1" dirty="0">
                <a:solidFill>
                  <a:srgbClr val="44858F"/>
                </a:solidFill>
                <a:latin typeface="Book Antiqua" panose="02040602050305030304" pitchFamily="18" charset="0"/>
                <a:ea typeface="ＭＳ Ｐゴシック" pitchFamily="-106" charset="-128"/>
                <a:cs typeface="Lato Regular"/>
              </a:rPr>
              <a:t>’ needs</a:t>
            </a:r>
            <a:endParaRPr kumimoji="0" lang="id-ID" sz="1800" b="1" i="0" u="none" strike="noStrike" kern="1200" cap="none" spc="0" normalizeH="0" baseline="0" noProof="0" dirty="0">
              <a:ln>
                <a:noFill/>
              </a:ln>
              <a:solidFill>
                <a:srgbClr val="44858F"/>
              </a:solidFill>
              <a:effectLst/>
              <a:uLnTx/>
              <a:uFillTx/>
              <a:latin typeface="Book Antiqua" panose="02040602050305030304" pitchFamily="18" charset="0"/>
              <a:ea typeface="ＭＳ Ｐゴシック" pitchFamily="-106" charset="-128"/>
              <a:cs typeface="Lato Regular"/>
            </a:endParaRPr>
          </a:p>
        </p:txBody>
      </p:sp>
      <p:sp>
        <p:nvSpPr>
          <p:cNvPr id="18" name="TextBox 17">
            <a:extLst>
              <a:ext uri="{FF2B5EF4-FFF2-40B4-BE49-F238E27FC236}">
                <a16:creationId xmlns:a16="http://schemas.microsoft.com/office/drawing/2014/main" id="{3336CD9A-2C53-73D9-A1D9-5155A32F3F6D}"/>
              </a:ext>
            </a:extLst>
          </p:cNvPr>
          <p:cNvSpPr txBox="1"/>
          <p:nvPr/>
        </p:nvSpPr>
        <p:spPr>
          <a:xfrm>
            <a:off x="2209802" y="5263437"/>
            <a:ext cx="2126985"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44858F"/>
                </a:solidFill>
                <a:effectLst/>
                <a:uLnTx/>
                <a:uFillTx/>
                <a:latin typeface="Book Antiqua" panose="02040602050305030304" pitchFamily="18" charset="0"/>
                <a:ea typeface="ＭＳ Ｐゴシック" pitchFamily="-106" charset="-128"/>
                <a:cs typeface="Lato Regular"/>
              </a:rPr>
              <a:t>Too many ESG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44858F"/>
                </a:solidFill>
                <a:effectLst/>
                <a:uLnTx/>
                <a:uFillTx/>
                <a:latin typeface="Book Antiqua" panose="02040602050305030304" pitchFamily="18" charset="0"/>
                <a:ea typeface="ＭＳ Ｐゴシック" pitchFamily="-106" charset="-128"/>
                <a:cs typeface="Lato Regular"/>
              </a:rPr>
              <a:t>issues to report on</a:t>
            </a:r>
            <a:endParaRPr kumimoji="0" lang="id-ID" sz="1800" b="1" i="0" u="none" strike="noStrike" kern="1200" cap="none" spc="0" normalizeH="0" baseline="0" noProof="0" dirty="0">
              <a:ln>
                <a:noFill/>
              </a:ln>
              <a:solidFill>
                <a:srgbClr val="44858F"/>
              </a:solidFill>
              <a:effectLst/>
              <a:uLnTx/>
              <a:uFillTx/>
              <a:latin typeface="Book Antiqua" panose="02040602050305030304" pitchFamily="18" charset="0"/>
              <a:ea typeface="ＭＳ Ｐゴシック" pitchFamily="-106" charset="-128"/>
              <a:cs typeface="Lato Regular"/>
            </a:endParaRPr>
          </a:p>
        </p:txBody>
      </p:sp>
      <p:pic>
        <p:nvPicPr>
          <p:cNvPr id="19" name="Picture 18" descr="A close up of a logo&#10;&#10;Description automatically generated">
            <a:extLst>
              <a:ext uri="{FF2B5EF4-FFF2-40B4-BE49-F238E27FC236}">
                <a16:creationId xmlns:a16="http://schemas.microsoft.com/office/drawing/2014/main" id="{33253CD2-4963-9CA3-8EC7-C7D438B42C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5157" y="5440294"/>
            <a:ext cx="469474" cy="469474"/>
          </a:xfrm>
          <a:prstGeom prst="rect">
            <a:avLst/>
          </a:prstGeom>
        </p:spPr>
      </p:pic>
      <p:pic>
        <p:nvPicPr>
          <p:cNvPr id="20" name="Picture 19" descr="A picture containing sitting, laptop, black, dark&#10;&#10;Description automatically generated">
            <a:extLst>
              <a:ext uri="{FF2B5EF4-FFF2-40B4-BE49-F238E27FC236}">
                <a16:creationId xmlns:a16="http://schemas.microsoft.com/office/drawing/2014/main" id="{9164C889-AA1B-217A-4A14-340595D426A3}"/>
              </a:ext>
            </a:extLst>
          </p:cNvPr>
          <p:cNvPicPr>
            <a:picLocks noChangeAspect="1"/>
          </p:cNvPicPr>
          <p:nvPr/>
        </p:nvPicPr>
        <p:blipFill rotWithShape="1">
          <a:blip r:embed="rId4">
            <a:extLst>
              <a:ext uri="{28A0092B-C50C-407E-A947-70E740481C1C}">
                <a14:useLocalDpi xmlns:a14="http://schemas.microsoft.com/office/drawing/2010/main" val="0"/>
              </a:ext>
            </a:extLst>
          </a:blip>
          <a:srcRect l="-12485" t="39134"/>
          <a:stretch/>
        </p:blipFill>
        <p:spPr>
          <a:xfrm rot="10800000">
            <a:off x="5945893" y="3812352"/>
            <a:ext cx="342854" cy="1252249"/>
          </a:xfrm>
          <a:prstGeom prst="rect">
            <a:avLst/>
          </a:prstGeom>
        </p:spPr>
      </p:pic>
      <p:sp>
        <p:nvSpPr>
          <p:cNvPr id="21" name="Freeform 6">
            <a:extLst>
              <a:ext uri="{FF2B5EF4-FFF2-40B4-BE49-F238E27FC236}">
                <a16:creationId xmlns:a16="http://schemas.microsoft.com/office/drawing/2014/main" id="{E913E472-D357-47C9-9EE2-B85F69C31ACD}"/>
              </a:ext>
            </a:extLst>
          </p:cNvPr>
          <p:cNvSpPr>
            <a:spLocks/>
          </p:cNvSpPr>
          <p:nvPr/>
        </p:nvSpPr>
        <p:spPr bwMode="auto">
          <a:xfrm rot="20853393" flipH="1">
            <a:off x="5324557" y="4097718"/>
            <a:ext cx="1485560" cy="1490113"/>
          </a:xfrm>
          <a:custGeom>
            <a:avLst/>
            <a:gdLst>
              <a:gd name="T0" fmla="*/ 36 w 1104"/>
              <a:gd name="T1" fmla="*/ 1107 h 1107"/>
              <a:gd name="T2" fmla="*/ 141 w 1104"/>
              <a:gd name="T3" fmla="*/ 1107 h 1107"/>
              <a:gd name="T4" fmla="*/ 177 w 1104"/>
              <a:gd name="T5" fmla="*/ 1072 h 1107"/>
              <a:gd name="T6" fmla="*/ 141 w 1104"/>
              <a:gd name="T7" fmla="*/ 1036 h 1107"/>
              <a:gd name="T8" fmla="*/ 115 w 1104"/>
              <a:gd name="T9" fmla="*/ 1036 h 1107"/>
              <a:gd name="T10" fmla="*/ 1032 w 1104"/>
              <a:gd name="T11" fmla="*/ 119 h 1107"/>
              <a:gd name="T12" fmla="*/ 1032 w 1104"/>
              <a:gd name="T13" fmla="*/ 144 h 1107"/>
              <a:gd name="T14" fmla="*/ 1068 w 1104"/>
              <a:gd name="T15" fmla="*/ 180 h 1107"/>
              <a:gd name="T16" fmla="*/ 1104 w 1104"/>
              <a:gd name="T17" fmla="*/ 144 h 1107"/>
              <a:gd name="T18" fmla="*/ 1104 w 1104"/>
              <a:gd name="T19" fmla="*/ 36 h 1107"/>
              <a:gd name="T20" fmla="*/ 1068 w 1104"/>
              <a:gd name="T21" fmla="*/ 0 h 1107"/>
              <a:gd name="T22" fmla="*/ 963 w 1104"/>
              <a:gd name="T23" fmla="*/ 0 h 1107"/>
              <a:gd name="T24" fmla="*/ 927 w 1104"/>
              <a:gd name="T25" fmla="*/ 36 h 1107"/>
              <a:gd name="T26" fmla="*/ 963 w 1104"/>
              <a:gd name="T27" fmla="*/ 72 h 1107"/>
              <a:gd name="T28" fmla="*/ 989 w 1104"/>
              <a:gd name="T29" fmla="*/ 72 h 1107"/>
              <a:gd name="T30" fmla="*/ 72 w 1104"/>
              <a:gd name="T31" fmla="*/ 989 h 1107"/>
              <a:gd name="T32" fmla="*/ 72 w 1104"/>
              <a:gd name="T33" fmla="*/ 964 h 1107"/>
              <a:gd name="T34" fmla="*/ 36 w 1104"/>
              <a:gd name="T35" fmla="*/ 928 h 1107"/>
              <a:gd name="T36" fmla="*/ 0 w 1104"/>
              <a:gd name="T37" fmla="*/ 964 h 1107"/>
              <a:gd name="T38" fmla="*/ 0 w 1104"/>
              <a:gd name="T39" fmla="*/ 1072 h 1107"/>
              <a:gd name="T40" fmla="*/ 36 w 1104"/>
              <a:gd name="T41" fmla="*/ 1107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4" h="1107">
                <a:moveTo>
                  <a:pt x="36" y="1107"/>
                </a:moveTo>
                <a:cubicBezTo>
                  <a:pt x="141" y="1107"/>
                  <a:pt x="141" y="1107"/>
                  <a:pt x="141" y="1107"/>
                </a:cubicBezTo>
                <a:cubicBezTo>
                  <a:pt x="160" y="1107"/>
                  <a:pt x="177" y="1091"/>
                  <a:pt x="177" y="1072"/>
                </a:cubicBezTo>
                <a:cubicBezTo>
                  <a:pt x="177" y="1052"/>
                  <a:pt x="160" y="1036"/>
                  <a:pt x="141" y="1036"/>
                </a:cubicBezTo>
                <a:cubicBezTo>
                  <a:pt x="115" y="1036"/>
                  <a:pt x="115" y="1036"/>
                  <a:pt x="115" y="1036"/>
                </a:cubicBezTo>
                <a:cubicBezTo>
                  <a:pt x="1032" y="119"/>
                  <a:pt x="1032" y="119"/>
                  <a:pt x="1032" y="119"/>
                </a:cubicBezTo>
                <a:cubicBezTo>
                  <a:pt x="1032" y="144"/>
                  <a:pt x="1032" y="144"/>
                  <a:pt x="1032" y="144"/>
                </a:cubicBezTo>
                <a:cubicBezTo>
                  <a:pt x="1032" y="164"/>
                  <a:pt x="1049" y="180"/>
                  <a:pt x="1068" y="180"/>
                </a:cubicBezTo>
                <a:cubicBezTo>
                  <a:pt x="1088" y="180"/>
                  <a:pt x="1104" y="164"/>
                  <a:pt x="1104" y="144"/>
                </a:cubicBezTo>
                <a:cubicBezTo>
                  <a:pt x="1104" y="36"/>
                  <a:pt x="1104" y="36"/>
                  <a:pt x="1104" y="36"/>
                </a:cubicBezTo>
                <a:cubicBezTo>
                  <a:pt x="1104" y="16"/>
                  <a:pt x="1088" y="0"/>
                  <a:pt x="1068" y="0"/>
                </a:cubicBezTo>
                <a:cubicBezTo>
                  <a:pt x="963" y="0"/>
                  <a:pt x="963" y="0"/>
                  <a:pt x="963" y="0"/>
                </a:cubicBezTo>
                <a:cubicBezTo>
                  <a:pt x="944" y="0"/>
                  <a:pt x="927" y="16"/>
                  <a:pt x="927" y="36"/>
                </a:cubicBezTo>
                <a:cubicBezTo>
                  <a:pt x="927" y="56"/>
                  <a:pt x="944" y="72"/>
                  <a:pt x="963" y="72"/>
                </a:cubicBezTo>
                <a:cubicBezTo>
                  <a:pt x="989" y="72"/>
                  <a:pt x="989" y="72"/>
                  <a:pt x="989" y="72"/>
                </a:cubicBezTo>
                <a:cubicBezTo>
                  <a:pt x="72" y="989"/>
                  <a:pt x="72" y="989"/>
                  <a:pt x="72" y="989"/>
                </a:cubicBezTo>
                <a:cubicBezTo>
                  <a:pt x="72" y="964"/>
                  <a:pt x="72" y="964"/>
                  <a:pt x="72" y="964"/>
                </a:cubicBezTo>
                <a:cubicBezTo>
                  <a:pt x="72" y="944"/>
                  <a:pt x="55" y="928"/>
                  <a:pt x="36" y="928"/>
                </a:cubicBezTo>
                <a:cubicBezTo>
                  <a:pt x="16" y="928"/>
                  <a:pt x="0" y="944"/>
                  <a:pt x="0" y="964"/>
                </a:cubicBezTo>
                <a:cubicBezTo>
                  <a:pt x="0" y="1072"/>
                  <a:pt x="0" y="1072"/>
                  <a:pt x="0" y="1072"/>
                </a:cubicBezTo>
                <a:cubicBezTo>
                  <a:pt x="0" y="1091"/>
                  <a:pt x="16" y="1107"/>
                  <a:pt x="36" y="1107"/>
                </a:cubicBezTo>
                <a:close/>
              </a:path>
            </a:pathLst>
          </a:custGeom>
          <a:solidFill>
            <a:schemeClr val="tx2">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3" b="0" i="0" u="none" strike="noStrike" kern="1200" cap="none" spc="0" normalizeH="0" baseline="0" noProof="0" dirty="0">
              <a:ln>
                <a:noFill/>
              </a:ln>
              <a:solidFill>
                <a:srgbClr val="000000"/>
              </a:solidFill>
              <a:effectLst/>
              <a:uLnTx/>
              <a:uFillTx/>
              <a:latin typeface="Book Antiqua" panose="02040602050305030304" pitchFamily="18" charset="0"/>
              <a:ea typeface="ＭＳ Ｐゴシック" pitchFamily="-106" charset="-128"/>
              <a:cs typeface="+mn-cs"/>
            </a:endParaRPr>
          </a:p>
        </p:txBody>
      </p:sp>
      <p:sp>
        <p:nvSpPr>
          <p:cNvPr id="22" name="Oval 9">
            <a:extLst>
              <a:ext uri="{FF2B5EF4-FFF2-40B4-BE49-F238E27FC236}">
                <a16:creationId xmlns:a16="http://schemas.microsoft.com/office/drawing/2014/main" id="{0747A6A3-C1F6-206C-4E4C-2A248508A586}"/>
              </a:ext>
            </a:extLst>
          </p:cNvPr>
          <p:cNvSpPr>
            <a:spLocks noChangeArrowheads="1"/>
          </p:cNvSpPr>
          <p:nvPr/>
        </p:nvSpPr>
        <p:spPr bwMode="auto">
          <a:xfrm>
            <a:off x="5473766" y="4221229"/>
            <a:ext cx="1219183" cy="1219752"/>
          </a:xfrm>
          <a:prstGeom prst="ellipse">
            <a:avLst/>
          </a:prstGeom>
          <a:solidFill>
            <a:schemeClr val="tx2">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3" b="0" i="0" u="none" strike="noStrike" kern="1200" cap="none" spc="0" normalizeH="0" baseline="0" noProof="0" dirty="0">
              <a:ln>
                <a:noFill/>
              </a:ln>
              <a:solidFill>
                <a:srgbClr val="000000"/>
              </a:solidFill>
              <a:effectLst/>
              <a:uLnTx/>
              <a:uFillTx/>
              <a:latin typeface="Book Antiqua" panose="02040602050305030304" pitchFamily="18" charset="0"/>
              <a:ea typeface="ＭＳ Ｐゴシック" pitchFamily="-106" charset="-128"/>
              <a:cs typeface="+mn-cs"/>
            </a:endParaRPr>
          </a:p>
        </p:txBody>
      </p:sp>
      <p:sp>
        <p:nvSpPr>
          <p:cNvPr id="23" name="Oval 10">
            <a:extLst>
              <a:ext uri="{FF2B5EF4-FFF2-40B4-BE49-F238E27FC236}">
                <a16:creationId xmlns:a16="http://schemas.microsoft.com/office/drawing/2014/main" id="{50578300-680E-4BCF-706C-84058ACE6CCC}"/>
              </a:ext>
            </a:extLst>
          </p:cNvPr>
          <p:cNvSpPr>
            <a:spLocks noChangeArrowheads="1"/>
          </p:cNvSpPr>
          <p:nvPr/>
        </p:nvSpPr>
        <p:spPr bwMode="auto">
          <a:xfrm>
            <a:off x="5602968" y="4350434"/>
            <a:ext cx="960776" cy="961345"/>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3" b="0" i="0" u="none" strike="noStrike" kern="1200" cap="none" spc="0" normalizeH="0" baseline="0" noProof="0" dirty="0">
              <a:ln>
                <a:noFill/>
              </a:ln>
              <a:solidFill>
                <a:srgbClr val="000000"/>
              </a:solidFill>
              <a:effectLst/>
              <a:uLnTx/>
              <a:uFillTx/>
              <a:latin typeface="Book Antiqua" panose="02040602050305030304" pitchFamily="18" charset="0"/>
              <a:ea typeface="ＭＳ Ｐゴシック" pitchFamily="-106" charset="-128"/>
              <a:cs typeface="+mn-cs"/>
            </a:endParaRPr>
          </a:p>
        </p:txBody>
      </p:sp>
      <p:pic>
        <p:nvPicPr>
          <p:cNvPr id="24" name="Picture 23" descr="A close up of a logo&#10;&#10;Description automatically generated">
            <a:extLst>
              <a:ext uri="{FF2B5EF4-FFF2-40B4-BE49-F238E27FC236}">
                <a16:creationId xmlns:a16="http://schemas.microsoft.com/office/drawing/2014/main" id="{533EAACD-965D-7A28-36F0-1E79A816B5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0757" y="3700866"/>
            <a:ext cx="469474" cy="469474"/>
          </a:xfrm>
          <a:prstGeom prst="rect">
            <a:avLst/>
          </a:prstGeom>
        </p:spPr>
      </p:pic>
      <p:pic>
        <p:nvPicPr>
          <p:cNvPr id="25" name="Picture 24" descr="A picture containing mug&#10;&#10;Description automatically generated">
            <a:extLst>
              <a:ext uri="{FF2B5EF4-FFF2-40B4-BE49-F238E27FC236}">
                <a16:creationId xmlns:a16="http://schemas.microsoft.com/office/drawing/2014/main" id="{0C053100-5724-17EF-07CB-AA511E699D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9449" y="3731870"/>
            <a:ext cx="473114" cy="473114"/>
          </a:xfrm>
          <a:prstGeom prst="rect">
            <a:avLst/>
          </a:prstGeom>
        </p:spPr>
      </p:pic>
      <p:pic>
        <p:nvPicPr>
          <p:cNvPr id="26" name="Picture 25" descr="A close up of a logo&#10;&#10;Description automatically generated">
            <a:extLst>
              <a:ext uri="{FF2B5EF4-FFF2-40B4-BE49-F238E27FC236}">
                <a16:creationId xmlns:a16="http://schemas.microsoft.com/office/drawing/2014/main" id="{92BD4E4C-C7C2-2091-08C8-BBECEE1F96E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51230" y="3074948"/>
            <a:ext cx="432214" cy="432214"/>
          </a:xfrm>
          <a:prstGeom prst="rect">
            <a:avLst/>
          </a:prstGeom>
        </p:spPr>
      </p:pic>
      <p:pic>
        <p:nvPicPr>
          <p:cNvPr id="27" name="Picture 26" descr="A close up of a logo&#10;&#10;Description automatically generated">
            <a:extLst>
              <a:ext uri="{FF2B5EF4-FFF2-40B4-BE49-F238E27FC236}">
                <a16:creationId xmlns:a16="http://schemas.microsoft.com/office/drawing/2014/main" id="{DF16DD17-5D5F-D40E-CCAB-A7654F2D3A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5577" y="5460861"/>
            <a:ext cx="469474" cy="469474"/>
          </a:xfrm>
          <a:prstGeom prst="rect">
            <a:avLst/>
          </a:prstGeom>
        </p:spPr>
      </p:pic>
    </p:spTree>
    <p:extLst>
      <p:ext uri="{BB962C8B-B14F-4D97-AF65-F5344CB8AC3E}">
        <p14:creationId xmlns:p14="http://schemas.microsoft.com/office/powerpoint/2010/main" val="13868879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00FE4-63A1-F834-1323-1635B757F180}"/>
              </a:ext>
            </a:extLst>
          </p:cNvPr>
          <p:cNvSpPr>
            <a:spLocks noGrp="1"/>
          </p:cNvSpPr>
          <p:nvPr>
            <p:ph type="title"/>
          </p:nvPr>
        </p:nvSpPr>
        <p:spPr>
          <a:xfrm>
            <a:off x="533400" y="2857500"/>
            <a:ext cx="10972800" cy="1143000"/>
          </a:xfrm>
        </p:spPr>
        <p:txBody>
          <a:bodyPr/>
          <a:lstStyle/>
          <a:p>
            <a:r>
              <a:rPr lang="en-US" dirty="0">
                <a:solidFill>
                  <a:srgbClr val="006600"/>
                </a:solidFill>
              </a:rPr>
              <a:t>THANK YOU!</a:t>
            </a:r>
            <a:br>
              <a:rPr lang="en-US" dirty="0">
                <a:solidFill>
                  <a:srgbClr val="006600"/>
                </a:solidFill>
              </a:rPr>
            </a:br>
            <a:br>
              <a:rPr lang="en-US" dirty="0">
                <a:solidFill>
                  <a:srgbClr val="006600"/>
                </a:solidFill>
              </a:rPr>
            </a:br>
            <a:r>
              <a:rPr lang="en-US" sz="1800" b="1" i="1" dirty="0">
                <a:solidFill>
                  <a:srgbClr val="000000"/>
                </a:solidFill>
                <a:effectLst/>
                <a:latin typeface="Book Antiqua" panose="02040602050305030304" pitchFamily="18" charset="0"/>
              </a:rPr>
              <a:t>Khrystyna Bochkay</a:t>
            </a:r>
            <a:br>
              <a:rPr lang="en-US" sz="1800" b="1" i="1" dirty="0">
                <a:solidFill>
                  <a:srgbClr val="000000"/>
                </a:solidFill>
                <a:effectLst/>
                <a:latin typeface="Book Antiqua" panose="02040602050305030304" pitchFamily="18" charset="0"/>
              </a:rPr>
            </a:br>
            <a:r>
              <a:rPr lang="en-US" sz="1800" b="0" i="0" dirty="0">
                <a:solidFill>
                  <a:srgbClr val="000000"/>
                </a:solidFill>
                <a:effectLst/>
                <a:latin typeface="Book Antiqua" panose="02040602050305030304" pitchFamily="18" charset="0"/>
              </a:rPr>
              <a:t>University of Miami</a:t>
            </a:r>
            <a:r>
              <a:rPr lang="en-US" sz="1800" b="0" dirty="0">
                <a:solidFill>
                  <a:srgbClr val="000000"/>
                </a:solidFill>
              </a:rPr>
              <a:t>, </a:t>
            </a:r>
            <a:r>
              <a:rPr lang="en-US" sz="1800" b="0" i="0" dirty="0">
                <a:solidFill>
                  <a:srgbClr val="0000FF"/>
                </a:solidFill>
                <a:effectLst/>
                <a:latin typeface="Book Antiqua" panose="02040602050305030304" pitchFamily="18" charset="0"/>
                <a:hlinkClick r:id="rId2"/>
              </a:rPr>
              <a:t>kbochkay@bus.miami.edu</a:t>
            </a:r>
            <a:r>
              <a:rPr lang="en-US" sz="1800" b="0" i="0" dirty="0">
                <a:solidFill>
                  <a:srgbClr val="000000"/>
                </a:solidFill>
                <a:effectLst/>
                <a:latin typeface="Book Antiqua" panose="02040602050305030304" pitchFamily="18" charset="0"/>
              </a:rPr>
              <a:t> </a:t>
            </a:r>
            <a:br>
              <a:rPr lang="en-US" sz="1800" b="0" i="0" dirty="0">
                <a:solidFill>
                  <a:srgbClr val="000000"/>
                </a:solidFill>
                <a:effectLst/>
                <a:latin typeface="Book Antiqua" panose="02040602050305030304" pitchFamily="18" charset="0"/>
              </a:rPr>
            </a:br>
            <a:r>
              <a:rPr lang="en-US" sz="1800" b="0" i="0" dirty="0">
                <a:solidFill>
                  <a:srgbClr val="000000"/>
                </a:solidFill>
                <a:effectLst/>
                <a:latin typeface="Book Antiqua" panose="02040602050305030304" pitchFamily="18" charset="0"/>
              </a:rPr>
              <a:t>IFRS ISSB, </a:t>
            </a:r>
            <a:r>
              <a:rPr lang="en-US" sz="1800" b="0" i="0" dirty="0">
                <a:solidFill>
                  <a:srgbClr val="000000"/>
                </a:solidFill>
                <a:effectLst/>
                <a:latin typeface="Book Antiqua" panose="02040602050305030304" pitchFamily="18" charset="0"/>
                <a:hlinkClick r:id="rId3"/>
              </a:rPr>
              <a:t>khrystyna.bochkay@ifrs.org</a:t>
            </a:r>
            <a:r>
              <a:rPr lang="en-US" sz="1800" b="0" i="0" dirty="0">
                <a:solidFill>
                  <a:srgbClr val="000000"/>
                </a:solidFill>
                <a:effectLst/>
                <a:latin typeface="Book Antiqua" panose="02040602050305030304" pitchFamily="18" charset="0"/>
              </a:rPr>
              <a:t> </a:t>
            </a:r>
            <a:br>
              <a:rPr lang="en-US" sz="1800" b="0" i="0" dirty="0">
                <a:solidFill>
                  <a:srgbClr val="242424"/>
                </a:solidFill>
                <a:effectLst/>
                <a:latin typeface="Calibri" panose="020F0502020204030204" pitchFamily="34" charset="0"/>
              </a:rPr>
            </a:br>
            <a:endParaRPr lang="en-US" dirty="0">
              <a:solidFill>
                <a:srgbClr val="006600"/>
              </a:solidFill>
            </a:endParaRPr>
          </a:p>
        </p:txBody>
      </p:sp>
    </p:spTree>
    <p:extLst>
      <p:ext uri="{BB962C8B-B14F-4D97-AF65-F5344CB8AC3E}">
        <p14:creationId xmlns:p14="http://schemas.microsoft.com/office/powerpoint/2010/main" val="3652760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2">
            <a:extLst>
              <a:ext uri="{FF2B5EF4-FFF2-40B4-BE49-F238E27FC236}">
                <a16:creationId xmlns:a16="http://schemas.microsoft.com/office/drawing/2014/main" id="{6589B279-F9C1-43F5-B53E-88CCF62F8432}"/>
              </a:ext>
            </a:extLst>
          </p:cNvPr>
          <p:cNvSpPr>
            <a:spLocks noGrp="1"/>
          </p:cNvSpPr>
          <p:nvPr>
            <p:ph type="title"/>
          </p:nvPr>
        </p:nvSpPr>
        <p:spPr>
          <a:xfrm>
            <a:off x="478366" y="351838"/>
            <a:ext cx="11235267" cy="707316"/>
          </a:xfrm>
        </p:spPr>
        <p:txBody>
          <a:bodyPr/>
          <a:lstStyle/>
          <a:p>
            <a:r>
              <a:rPr lang="en-US" b="1" dirty="0">
                <a:solidFill>
                  <a:srgbClr val="006600"/>
                </a:solidFill>
              </a:rPr>
              <a:t>Corporate Reporting Ecosystem</a:t>
            </a:r>
          </a:p>
        </p:txBody>
      </p:sp>
      <p:pic>
        <p:nvPicPr>
          <p:cNvPr id="34" name="Picture 33">
            <a:extLst>
              <a:ext uri="{FF2B5EF4-FFF2-40B4-BE49-F238E27FC236}">
                <a16:creationId xmlns:a16="http://schemas.microsoft.com/office/drawing/2014/main" id="{E1267086-579F-D57C-D3FB-AAC89B850FC4}"/>
              </a:ext>
            </a:extLst>
          </p:cNvPr>
          <p:cNvPicPr>
            <a:picLocks noChangeAspect="1"/>
          </p:cNvPicPr>
          <p:nvPr/>
        </p:nvPicPr>
        <p:blipFill>
          <a:blip r:embed="rId4"/>
          <a:stretch>
            <a:fillRect/>
          </a:stretch>
        </p:blipFill>
        <p:spPr>
          <a:xfrm>
            <a:off x="76200" y="6571953"/>
            <a:ext cx="6095989" cy="284602"/>
          </a:xfrm>
          <a:prstGeom prst="rect">
            <a:avLst/>
          </a:prstGeom>
        </p:spPr>
      </p:pic>
      <p:pic>
        <p:nvPicPr>
          <p:cNvPr id="3" name="Picture 2">
            <a:extLst>
              <a:ext uri="{FF2B5EF4-FFF2-40B4-BE49-F238E27FC236}">
                <a16:creationId xmlns:a16="http://schemas.microsoft.com/office/drawing/2014/main" id="{9AEE2257-3DE9-01B1-0F34-F392C99FFBF3}"/>
              </a:ext>
            </a:extLst>
          </p:cNvPr>
          <p:cNvPicPr>
            <a:picLocks noChangeAspect="1"/>
          </p:cNvPicPr>
          <p:nvPr/>
        </p:nvPicPr>
        <p:blipFill>
          <a:blip r:embed="rId5"/>
          <a:stretch>
            <a:fillRect/>
          </a:stretch>
        </p:blipFill>
        <p:spPr>
          <a:xfrm>
            <a:off x="838200" y="1828800"/>
            <a:ext cx="3886200" cy="3337609"/>
          </a:xfrm>
          <a:prstGeom prst="rect">
            <a:avLst/>
          </a:prstGeom>
        </p:spPr>
      </p:pic>
      <p:pic>
        <p:nvPicPr>
          <p:cNvPr id="5" name="Picture 4">
            <a:extLst>
              <a:ext uri="{FF2B5EF4-FFF2-40B4-BE49-F238E27FC236}">
                <a16:creationId xmlns:a16="http://schemas.microsoft.com/office/drawing/2014/main" id="{8F2D6651-5D2A-CF28-D3FF-5EE18A86E150}"/>
              </a:ext>
            </a:extLst>
          </p:cNvPr>
          <p:cNvPicPr>
            <a:picLocks noChangeAspect="1"/>
          </p:cNvPicPr>
          <p:nvPr/>
        </p:nvPicPr>
        <p:blipFill>
          <a:blip r:embed="rId6"/>
          <a:stretch>
            <a:fillRect/>
          </a:stretch>
        </p:blipFill>
        <p:spPr>
          <a:xfrm>
            <a:off x="6934200" y="1889809"/>
            <a:ext cx="5073578" cy="3276600"/>
          </a:xfrm>
          <a:prstGeom prst="rect">
            <a:avLst/>
          </a:prstGeom>
        </p:spPr>
      </p:pic>
      <p:pic>
        <p:nvPicPr>
          <p:cNvPr id="7" name="Picture 6">
            <a:extLst>
              <a:ext uri="{FF2B5EF4-FFF2-40B4-BE49-F238E27FC236}">
                <a16:creationId xmlns:a16="http://schemas.microsoft.com/office/drawing/2014/main" id="{26DC176D-B17D-002A-4E7E-9F138711C8B8}"/>
              </a:ext>
            </a:extLst>
          </p:cNvPr>
          <p:cNvPicPr>
            <a:picLocks noChangeAspect="1"/>
          </p:cNvPicPr>
          <p:nvPr/>
        </p:nvPicPr>
        <p:blipFill>
          <a:blip r:embed="rId7"/>
          <a:stretch>
            <a:fillRect/>
          </a:stretch>
        </p:blipFill>
        <p:spPr>
          <a:xfrm>
            <a:off x="887246" y="1215638"/>
            <a:ext cx="5529263" cy="386015"/>
          </a:xfrm>
          <a:prstGeom prst="rect">
            <a:avLst/>
          </a:prstGeom>
        </p:spPr>
      </p:pic>
    </p:spTree>
    <p:custDataLst>
      <p:tags r:id="rId1"/>
    </p:custDataLst>
    <p:extLst>
      <p:ext uri="{BB962C8B-B14F-4D97-AF65-F5344CB8AC3E}">
        <p14:creationId xmlns:p14="http://schemas.microsoft.com/office/powerpoint/2010/main" val="8750929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2">
            <a:extLst>
              <a:ext uri="{FF2B5EF4-FFF2-40B4-BE49-F238E27FC236}">
                <a16:creationId xmlns:a16="http://schemas.microsoft.com/office/drawing/2014/main" id="{6589B279-F9C1-43F5-B53E-88CCF62F8432}"/>
              </a:ext>
            </a:extLst>
          </p:cNvPr>
          <p:cNvSpPr>
            <a:spLocks noGrp="1"/>
          </p:cNvSpPr>
          <p:nvPr>
            <p:ph type="title"/>
          </p:nvPr>
        </p:nvSpPr>
        <p:spPr>
          <a:xfrm>
            <a:off x="478366" y="351838"/>
            <a:ext cx="11235267" cy="707316"/>
          </a:xfrm>
        </p:spPr>
        <p:txBody>
          <a:bodyPr/>
          <a:lstStyle/>
          <a:p>
            <a:r>
              <a:rPr lang="en-US" b="1" dirty="0">
                <a:solidFill>
                  <a:srgbClr val="006600"/>
                </a:solidFill>
              </a:rPr>
              <a:t>Corporate Reporting Ecosystem</a:t>
            </a:r>
          </a:p>
        </p:txBody>
      </p:sp>
      <p:pic>
        <p:nvPicPr>
          <p:cNvPr id="34" name="Picture 33">
            <a:extLst>
              <a:ext uri="{FF2B5EF4-FFF2-40B4-BE49-F238E27FC236}">
                <a16:creationId xmlns:a16="http://schemas.microsoft.com/office/drawing/2014/main" id="{E1267086-579F-D57C-D3FB-AAC89B850FC4}"/>
              </a:ext>
            </a:extLst>
          </p:cNvPr>
          <p:cNvPicPr>
            <a:picLocks noChangeAspect="1"/>
          </p:cNvPicPr>
          <p:nvPr/>
        </p:nvPicPr>
        <p:blipFill>
          <a:blip r:embed="rId4"/>
          <a:stretch>
            <a:fillRect/>
          </a:stretch>
        </p:blipFill>
        <p:spPr>
          <a:xfrm>
            <a:off x="76200" y="6571953"/>
            <a:ext cx="6095989" cy="284602"/>
          </a:xfrm>
          <a:prstGeom prst="rect">
            <a:avLst/>
          </a:prstGeom>
        </p:spPr>
      </p:pic>
      <p:pic>
        <p:nvPicPr>
          <p:cNvPr id="3" name="Picture 2">
            <a:extLst>
              <a:ext uri="{FF2B5EF4-FFF2-40B4-BE49-F238E27FC236}">
                <a16:creationId xmlns:a16="http://schemas.microsoft.com/office/drawing/2014/main" id="{9AEE2257-3DE9-01B1-0F34-F392C99FFBF3}"/>
              </a:ext>
            </a:extLst>
          </p:cNvPr>
          <p:cNvPicPr>
            <a:picLocks noChangeAspect="1"/>
          </p:cNvPicPr>
          <p:nvPr/>
        </p:nvPicPr>
        <p:blipFill>
          <a:blip r:embed="rId5"/>
          <a:stretch>
            <a:fillRect/>
          </a:stretch>
        </p:blipFill>
        <p:spPr>
          <a:xfrm>
            <a:off x="838200" y="1828800"/>
            <a:ext cx="3886200" cy="3337609"/>
          </a:xfrm>
          <a:prstGeom prst="rect">
            <a:avLst/>
          </a:prstGeom>
        </p:spPr>
      </p:pic>
      <p:pic>
        <p:nvPicPr>
          <p:cNvPr id="5" name="Picture 4">
            <a:extLst>
              <a:ext uri="{FF2B5EF4-FFF2-40B4-BE49-F238E27FC236}">
                <a16:creationId xmlns:a16="http://schemas.microsoft.com/office/drawing/2014/main" id="{8F2D6651-5D2A-CF28-D3FF-5EE18A86E150}"/>
              </a:ext>
            </a:extLst>
          </p:cNvPr>
          <p:cNvPicPr>
            <a:picLocks noChangeAspect="1"/>
          </p:cNvPicPr>
          <p:nvPr/>
        </p:nvPicPr>
        <p:blipFill>
          <a:blip r:embed="rId6"/>
          <a:stretch>
            <a:fillRect/>
          </a:stretch>
        </p:blipFill>
        <p:spPr>
          <a:xfrm>
            <a:off x="6934200" y="1889809"/>
            <a:ext cx="5073578" cy="3276600"/>
          </a:xfrm>
          <a:prstGeom prst="rect">
            <a:avLst/>
          </a:prstGeom>
        </p:spPr>
      </p:pic>
      <p:pic>
        <p:nvPicPr>
          <p:cNvPr id="4" name="Graphic 3" descr="Badge Question Mark outline">
            <a:extLst>
              <a:ext uri="{FF2B5EF4-FFF2-40B4-BE49-F238E27FC236}">
                <a16:creationId xmlns:a16="http://schemas.microsoft.com/office/drawing/2014/main" id="{85561A23-9613-B206-016A-6A31317FAFB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72100" y="3244820"/>
            <a:ext cx="914400" cy="914400"/>
          </a:xfrm>
          <a:prstGeom prst="rect">
            <a:avLst/>
          </a:prstGeom>
        </p:spPr>
      </p:pic>
      <p:sp>
        <p:nvSpPr>
          <p:cNvPr id="6" name="TextBox 5">
            <a:extLst>
              <a:ext uri="{FF2B5EF4-FFF2-40B4-BE49-F238E27FC236}">
                <a16:creationId xmlns:a16="http://schemas.microsoft.com/office/drawing/2014/main" id="{0E90C97C-70A5-4023-C13A-A8B6C6ACB279}"/>
              </a:ext>
            </a:extLst>
          </p:cNvPr>
          <p:cNvSpPr txBox="1"/>
          <p:nvPr/>
        </p:nvSpPr>
        <p:spPr>
          <a:xfrm>
            <a:off x="5273509" y="2351792"/>
            <a:ext cx="1143000" cy="923330"/>
          </a:xfrm>
          <a:prstGeom prst="rect">
            <a:avLst/>
          </a:prstGeom>
          <a:noFill/>
        </p:spPr>
        <p:txBody>
          <a:bodyPr wrap="square" rtlCol="0">
            <a:spAutoFit/>
          </a:bodyPr>
          <a:lstStyle/>
          <a:p>
            <a:pPr algn="ctr"/>
            <a:r>
              <a:rPr lang="en-US" b="1" dirty="0">
                <a:solidFill>
                  <a:srgbClr val="C00000"/>
                </a:solidFill>
                <a:latin typeface="+mn-lt"/>
                <a:cs typeface="Times New Roman" panose="02020603050405020304" pitchFamily="18" charset="0"/>
              </a:rPr>
              <a:t>What is the problem?</a:t>
            </a:r>
          </a:p>
        </p:txBody>
      </p:sp>
      <p:pic>
        <p:nvPicPr>
          <p:cNvPr id="7" name="Picture 6">
            <a:extLst>
              <a:ext uri="{FF2B5EF4-FFF2-40B4-BE49-F238E27FC236}">
                <a16:creationId xmlns:a16="http://schemas.microsoft.com/office/drawing/2014/main" id="{26DC176D-B17D-002A-4E7E-9F138711C8B8}"/>
              </a:ext>
            </a:extLst>
          </p:cNvPr>
          <p:cNvPicPr>
            <a:picLocks noChangeAspect="1"/>
          </p:cNvPicPr>
          <p:nvPr/>
        </p:nvPicPr>
        <p:blipFill>
          <a:blip r:embed="rId9"/>
          <a:stretch>
            <a:fillRect/>
          </a:stretch>
        </p:blipFill>
        <p:spPr>
          <a:xfrm>
            <a:off x="887246" y="1215638"/>
            <a:ext cx="5529263" cy="386015"/>
          </a:xfrm>
          <a:prstGeom prst="rect">
            <a:avLst/>
          </a:prstGeom>
        </p:spPr>
      </p:pic>
      <p:pic>
        <p:nvPicPr>
          <p:cNvPr id="13" name="Picture 12">
            <a:extLst>
              <a:ext uri="{FF2B5EF4-FFF2-40B4-BE49-F238E27FC236}">
                <a16:creationId xmlns:a16="http://schemas.microsoft.com/office/drawing/2014/main" id="{238BA93B-D573-FCA3-CC4E-AB9449545D53}"/>
              </a:ext>
            </a:extLst>
          </p:cNvPr>
          <p:cNvPicPr>
            <a:picLocks noChangeAspect="1"/>
          </p:cNvPicPr>
          <p:nvPr/>
        </p:nvPicPr>
        <p:blipFill>
          <a:blip r:embed="rId10"/>
          <a:stretch>
            <a:fillRect/>
          </a:stretch>
        </p:blipFill>
        <p:spPr>
          <a:xfrm>
            <a:off x="838200" y="2169480"/>
            <a:ext cx="11430000" cy="4231320"/>
          </a:xfrm>
          <a:prstGeom prst="rect">
            <a:avLst/>
          </a:prstGeom>
        </p:spPr>
      </p:pic>
    </p:spTree>
    <p:custDataLst>
      <p:tags r:id="rId1"/>
    </p:custDataLst>
    <p:extLst>
      <p:ext uri="{BB962C8B-B14F-4D97-AF65-F5344CB8AC3E}">
        <p14:creationId xmlns:p14="http://schemas.microsoft.com/office/powerpoint/2010/main" val="2805889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A0FE90-0133-4A34-9BF5-A9B728E110A9}"/>
              </a:ext>
            </a:extLst>
          </p:cNvPr>
          <p:cNvSpPr>
            <a:spLocks noGrp="1"/>
          </p:cNvSpPr>
          <p:nvPr>
            <p:ph type="title"/>
          </p:nvPr>
        </p:nvSpPr>
        <p:spPr>
          <a:xfrm>
            <a:off x="609600" y="300053"/>
            <a:ext cx="10972800" cy="609600"/>
          </a:xfrm>
        </p:spPr>
        <p:txBody>
          <a:bodyPr/>
          <a:lstStyle/>
          <a:p>
            <a:r>
              <a:rPr lang="en-US" b="1" dirty="0">
                <a:solidFill>
                  <a:srgbClr val="006600"/>
                </a:solidFill>
              </a:rPr>
              <a:t>Frameworks vs Standards</a:t>
            </a:r>
          </a:p>
        </p:txBody>
      </p:sp>
      <p:sp>
        <p:nvSpPr>
          <p:cNvPr id="48" name="Rectangle 47">
            <a:extLst>
              <a:ext uri="{FF2B5EF4-FFF2-40B4-BE49-F238E27FC236}">
                <a16:creationId xmlns:a16="http://schemas.microsoft.com/office/drawing/2014/main" id="{EC657AF6-20F2-45FF-A847-587BB3D03FD9}"/>
              </a:ext>
            </a:extLst>
          </p:cNvPr>
          <p:cNvSpPr/>
          <p:nvPr/>
        </p:nvSpPr>
        <p:spPr>
          <a:xfrm>
            <a:off x="9215846" y="6444290"/>
            <a:ext cx="2410098"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Source:</a:t>
            </a:r>
            <a:r>
              <a:rPr kumimoji="0" lang="en-US" sz="1200" b="0" i="0" u="none" strike="noStrike" kern="1200" cap="none" spc="0" normalizeH="0" baseline="0" noProof="0" dirty="0">
                <a:ln>
                  <a:noFill/>
                </a:ln>
                <a:solidFill>
                  <a:prstClr val="black"/>
                </a:solidFill>
                <a:effectLst/>
                <a:uLnTx/>
                <a:uFillTx/>
                <a:latin typeface="Calibri"/>
                <a:ea typeface="+mn-ea"/>
                <a:cs typeface="+mn-cs"/>
              </a:rPr>
              <a:t> Value Reporting Foundation</a:t>
            </a:r>
          </a:p>
        </p:txBody>
      </p:sp>
      <p:pic>
        <p:nvPicPr>
          <p:cNvPr id="2" name="Picture 1">
            <a:extLst>
              <a:ext uri="{FF2B5EF4-FFF2-40B4-BE49-F238E27FC236}">
                <a16:creationId xmlns:a16="http://schemas.microsoft.com/office/drawing/2014/main" id="{F3A980A5-5DE7-6032-284D-A9F5FA75F2F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15529" y="3792002"/>
            <a:ext cx="468672" cy="469985"/>
          </a:xfrm>
          <a:prstGeom prst="rect">
            <a:avLst/>
          </a:prstGeom>
        </p:spPr>
      </p:pic>
      <p:pic>
        <p:nvPicPr>
          <p:cNvPr id="4" name="Picture 3" descr="A picture containing clock, drawing&#10;&#10;Description automatically generated">
            <a:extLst>
              <a:ext uri="{FF2B5EF4-FFF2-40B4-BE49-F238E27FC236}">
                <a16:creationId xmlns:a16="http://schemas.microsoft.com/office/drawing/2014/main" id="{D2FAFDF4-D538-2B99-D8E3-F7EC307EF8F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9943" b="-22247"/>
          <a:stretch/>
        </p:blipFill>
        <p:spPr>
          <a:xfrm>
            <a:off x="1536317" y="2385334"/>
            <a:ext cx="521070" cy="241297"/>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BA898AE0-C2F7-D498-F3D0-F71ACAB76A7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57299" y="2359869"/>
            <a:ext cx="521070" cy="267706"/>
          </a:xfrm>
          <a:prstGeom prst="rect">
            <a:avLst/>
          </a:prstGeom>
        </p:spPr>
      </p:pic>
      <p:pic>
        <p:nvPicPr>
          <p:cNvPr id="6" name="Picture 5">
            <a:extLst>
              <a:ext uri="{FF2B5EF4-FFF2-40B4-BE49-F238E27FC236}">
                <a16:creationId xmlns:a16="http://schemas.microsoft.com/office/drawing/2014/main" id="{62B6E5F7-02DC-FFD6-FC0C-200AB0E0AA28}"/>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5012411" y="3792002"/>
            <a:ext cx="437723" cy="434005"/>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FBF1D52F-A4D1-BC22-B428-7E14741344DA}"/>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6037681" y="2335936"/>
            <a:ext cx="437723" cy="290695"/>
          </a:xfrm>
          <a:prstGeom prst="rect">
            <a:avLst/>
          </a:prstGeom>
        </p:spPr>
      </p:pic>
      <p:pic>
        <p:nvPicPr>
          <p:cNvPr id="47" name="Picture 46">
            <a:extLst>
              <a:ext uri="{FF2B5EF4-FFF2-40B4-BE49-F238E27FC236}">
                <a16:creationId xmlns:a16="http://schemas.microsoft.com/office/drawing/2014/main" id="{2CECED05-5FC4-46E3-8F69-688D1876AF9D}"/>
              </a:ext>
            </a:extLst>
          </p:cNvPr>
          <p:cNvPicPr>
            <a:picLocks noChangeAspect="1"/>
          </p:cNvPicPr>
          <p:nvPr/>
        </p:nvPicPr>
        <p:blipFill>
          <a:blip r:embed="rId7"/>
          <a:stretch>
            <a:fillRect/>
          </a:stretch>
        </p:blipFill>
        <p:spPr>
          <a:xfrm>
            <a:off x="672637" y="1143000"/>
            <a:ext cx="10846726" cy="4622837"/>
          </a:xfrm>
          <a:prstGeom prst="rect">
            <a:avLst/>
          </a:prstGeom>
        </p:spPr>
      </p:pic>
    </p:spTree>
    <p:extLst>
      <p:ext uri="{BB962C8B-B14F-4D97-AF65-F5344CB8AC3E}">
        <p14:creationId xmlns:p14="http://schemas.microsoft.com/office/powerpoint/2010/main" val="2384356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FD36F-65E4-B2FC-5473-5A671D1C5297}"/>
              </a:ext>
            </a:extLst>
          </p:cNvPr>
          <p:cNvSpPr>
            <a:spLocks noGrp="1"/>
          </p:cNvSpPr>
          <p:nvPr>
            <p:ph type="title"/>
          </p:nvPr>
        </p:nvSpPr>
        <p:spPr>
          <a:xfrm>
            <a:off x="609600" y="533400"/>
            <a:ext cx="10972800" cy="762000"/>
          </a:xfrm>
        </p:spPr>
        <p:txBody>
          <a:bodyPr/>
          <a:lstStyle/>
          <a:p>
            <a:pPr algn="l"/>
            <a:r>
              <a:rPr lang="en-US" b="1" dirty="0">
                <a:solidFill>
                  <a:srgbClr val="006600"/>
                </a:solidFill>
                <a:latin typeface="Book Antiqua" panose="02040602050305030304" pitchFamily="18" charset="0"/>
              </a:rPr>
              <a:t>Evolving Global Regulatory Landscape</a:t>
            </a:r>
            <a:br>
              <a:rPr lang="en-US" b="1" dirty="0"/>
            </a:br>
            <a:endParaRPr lang="en-US" dirty="0"/>
          </a:p>
        </p:txBody>
      </p:sp>
      <p:sp>
        <p:nvSpPr>
          <p:cNvPr id="3" name="Content Placeholder 2">
            <a:extLst>
              <a:ext uri="{FF2B5EF4-FFF2-40B4-BE49-F238E27FC236}">
                <a16:creationId xmlns:a16="http://schemas.microsoft.com/office/drawing/2014/main" id="{06C757C5-42AE-C34D-8886-8115E958B768}"/>
              </a:ext>
            </a:extLst>
          </p:cNvPr>
          <p:cNvSpPr>
            <a:spLocks noGrp="1"/>
          </p:cNvSpPr>
          <p:nvPr>
            <p:ph idx="1"/>
          </p:nvPr>
        </p:nvSpPr>
        <p:spPr>
          <a:xfrm>
            <a:off x="609600" y="1600200"/>
            <a:ext cx="10972800" cy="4525963"/>
          </a:xfrm>
        </p:spPr>
        <p:txBody>
          <a:bodyPr/>
          <a:lstStyle/>
          <a:p>
            <a:pPr>
              <a:buFont typeface="Wingdings" panose="05000000000000000000" pitchFamily="2" charset="2"/>
              <a:buChar char="q"/>
            </a:pPr>
            <a:r>
              <a:rPr lang="en-US" sz="2000" dirty="0">
                <a:latin typeface="Book Antiqua" panose="02040602050305030304" pitchFamily="18" charset="0"/>
              </a:rPr>
              <a:t> In </a:t>
            </a:r>
            <a:r>
              <a:rPr lang="en-US" sz="2000" dirty="0"/>
              <a:t>March 2022, the Securities and Exchange Commission </a:t>
            </a:r>
            <a:r>
              <a:rPr lang="en-US" sz="2000" b="1" dirty="0">
                <a:latin typeface="Book Antiqua" panose="02040602050305030304" pitchFamily="18" charset="0"/>
              </a:rPr>
              <a:t>SEC</a:t>
            </a:r>
            <a:r>
              <a:rPr lang="en-US" sz="2000" dirty="0">
                <a:latin typeface="Book Antiqua" panose="02040602050305030304" pitchFamily="18" charset="0"/>
              </a:rPr>
              <a:t> proposed rules on climate disclosure</a:t>
            </a:r>
          </a:p>
          <a:p>
            <a:pPr marL="0" indent="0">
              <a:buNone/>
            </a:pPr>
            <a:endParaRPr lang="en-US" sz="2000" dirty="0">
              <a:solidFill>
                <a:srgbClr val="0070C0"/>
              </a:solidFill>
              <a:latin typeface="Book Antiqua" panose="02040602050305030304" pitchFamily="18" charset="0"/>
            </a:endParaRPr>
          </a:p>
          <a:p>
            <a:pPr>
              <a:buFont typeface="Wingdings" panose="05000000000000000000" pitchFamily="2" charset="2"/>
              <a:buChar char="q"/>
            </a:pPr>
            <a:r>
              <a:rPr lang="en-US" sz="2000" dirty="0">
                <a:solidFill>
                  <a:srgbClr val="0070C0"/>
                </a:solidFill>
              </a:rPr>
              <a:t> In November 2021, the International Financial Reporting Standards Foundation (</a:t>
            </a:r>
            <a:r>
              <a:rPr lang="en-US" sz="2000" b="1" dirty="0">
                <a:solidFill>
                  <a:srgbClr val="0070C0"/>
                </a:solidFill>
              </a:rPr>
              <a:t>IFRS)</a:t>
            </a:r>
            <a:r>
              <a:rPr lang="en-US" sz="2000" dirty="0">
                <a:solidFill>
                  <a:srgbClr val="0070C0"/>
                </a:solidFill>
              </a:rPr>
              <a:t> announced the establishment of the International Sustainability Standards Board (</a:t>
            </a:r>
            <a:r>
              <a:rPr lang="en-US" sz="2000" b="1" dirty="0">
                <a:solidFill>
                  <a:srgbClr val="0070C0"/>
                </a:solidFill>
              </a:rPr>
              <a:t>ISSB</a:t>
            </a:r>
            <a:r>
              <a:rPr lang="en-US" sz="2000" dirty="0">
                <a:solidFill>
                  <a:srgbClr val="0070C0"/>
                </a:solidFill>
              </a:rPr>
              <a:t>)</a:t>
            </a:r>
          </a:p>
          <a:p>
            <a:pPr lvl="1">
              <a:buFont typeface="Wingdings" panose="05000000000000000000" pitchFamily="2" charset="2"/>
              <a:buChar char="§"/>
            </a:pPr>
            <a:r>
              <a:rPr lang="en-US" sz="1600" dirty="0">
                <a:solidFill>
                  <a:srgbClr val="0070C0"/>
                </a:solidFill>
              </a:rPr>
              <a:t>In March 2022, </a:t>
            </a:r>
            <a:r>
              <a:rPr lang="en-US" sz="1600" b="1" dirty="0">
                <a:solidFill>
                  <a:srgbClr val="0070C0"/>
                </a:solidFill>
              </a:rPr>
              <a:t>ISSB</a:t>
            </a:r>
            <a:r>
              <a:rPr lang="en-US" sz="1600" dirty="0">
                <a:solidFill>
                  <a:srgbClr val="0070C0"/>
                </a:solidFill>
              </a:rPr>
              <a:t> issued its first two Exposure Drafts, [draft] IFRS S1 </a:t>
            </a:r>
            <a:r>
              <a:rPr lang="en-US" sz="1600" i="1" dirty="0">
                <a:solidFill>
                  <a:srgbClr val="0070C0"/>
                </a:solidFill>
              </a:rPr>
              <a:t>General Requirements for Disclosure of Sustainability-related Financial Information</a:t>
            </a:r>
            <a:r>
              <a:rPr lang="en-US" sz="1600" dirty="0">
                <a:solidFill>
                  <a:srgbClr val="0070C0"/>
                </a:solidFill>
              </a:rPr>
              <a:t> and [draft] IFRS S2 </a:t>
            </a:r>
            <a:r>
              <a:rPr lang="en-US" sz="1600" i="1" dirty="0">
                <a:solidFill>
                  <a:srgbClr val="0070C0"/>
                </a:solidFill>
              </a:rPr>
              <a:t>Climate-related Disclosures</a:t>
            </a:r>
          </a:p>
          <a:p>
            <a:pPr marL="457200" lvl="1" indent="0">
              <a:buNone/>
            </a:pPr>
            <a:endParaRPr lang="en-US" sz="2000" dirty="0">
              <a:solidFill>
                <a:srgbClr val="006600"/>
              </a:solidFill>
            </a:endParaRPr>
          </a:p>
          <a:p>
            <a:pPr>
              <a:buFont typeface="Wingdings" panose="05000000000000000000" pitchFamily="2" charset="2"/>
              <a:buChar char="q"/>
            </a:pPr>
            <a:r>
              <a:rPr lang="en-US" sz="2000" dirty="0"/>
              <a:t>In April 2022, the European Financial Reporting Advisory Group (</a:t>
            </a:r>
            <a:r>
              <a:rPr lang="en-US" sz="2000" b="1" dirty="0"/>
              <a:t>EFRAG</a:t>
            </a:r>
            <a:r>
              <a:rPr lang="en-US" sz="2000" dirty="0"/>
              <a:t>) released the first set of European Sustainability Reporting Standards</a:t>
            </a:r>
          </a:p>
        </p:txBody>
      </p:sp>
      <p:pic>
        <p:nvPicPr>
          <p:cNvPr id="8" name="Picture 7" descr="A picture containing text, sky, outdoor, sign&#10;&#10;Description automatically generated">
            <a:extLst>
              <a:ext uri="{FF2B5EF4-FFF2-40B4-BE49-F238E27FC236}">
                <a16:creationId xmlns:a16="http://schemas.microsoft.com/office/drawing/2014/main" id="{D6390754-8F9E-7147-AAD9-294E63FAF3F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941382" y="76200"/>
            <a:ext cx="2174418" cy="1447800"/>
          </a:xfrm>
          <a:prstGeom prst="rect">
            <a:avLst/>
          </a:prstGeom>
        </p:spPr>
      </p:pic>
    </p:spTree>
    <p:extLst>
      <p:ext uri="{BB962C8B-B14F-4D97-AF65-F5344CB8AC3E}">
        <p14:creationId xmlns:p14="http://schemas.microsoft.com/office/powerpoint/2010/main" val="3481814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CB0D5-FB98-A850-18E5-3D241DB1F60A}"/>
              </a:ext>
            </a:extLst>
          </p:cNvPr>
          <p:cNvSpPr>
            <a:spLocks noGrp="1"/>
          </p:cNvSpPr>
          <p:nvPr>
            <p:ph type="title"/>
          </p:nvPr>
        </p:nvSpPr>
        <p:spPr>
          <a:xfrm>
            <a:off x="2057400" y="381000"/>
            <a:ext cx="7924800" cy="685800"/>
          </a:xfrm>
        </p:spPr>
        <p:txBody>
          <a:bodyPr/>
          <a:lstStyle/>
          <a:p>
            <a:pPr algn="l"/>
            <a:r>
              <a:rPr lang="en-US" dirty="0">
                <a:solidFill>
                  <a:srgbClr val="006600"/>
                </a:solidFill>
              </a:rPr>
              <a:t>Common Ground on “How”</a:t>
            </a:r>
          </a:p>
        </p:txBody>
      </p:sp>
      <p:sp>
        <p:nvSpPr>
          <p:cNvPr id="3" name="Content Placeholder 2">
            <a:extLst>
              <a:ext uri="{FF2B5EF4-FFF2-40B4-BE49-F238E27FC236}">
                <a16:creationId xmlns:a16="http://schemas.microsoft.com/office/drawing/2014/main" id="{869EC60F-D19E-2BAE-488E-D2B5DAB4588B}"/>
              </a:ext>
            </a:extLst>
          </p:cNvPr>
          <p:cNvSpPr>
            <a:spLocks noGrp="1"/>
          </p:cNvSpPr>
          <p:nvPr>
            <p:ph idx="1"/>
          </p:nvPr>
        </p:nvSpPr>
        <p:spPr>
          <a:xfrm>
            <a:off x="609600" y="1295400"/>
            <a:ext cx="10972800" cy="4830765"/>
          </a:xfrm>
        </p:spPr>
        <p:txBody>
          <a:bodyPr/>
          <a:lstStyle/>
          <a:p>
            <a:r>
              <a:rPr lang="en-US" sz="2400" dirty="0"/>
              <a:t>Even though proposed ESG reporting standards differ in their objectives and scope, they all build on four TCFD principles. That is:</a:t>
            </a:r>
          </a:p>
          <a:p>
            <a:pPr marL="0" indent="0">
              <a:buNone/>
            </a:pPr>
            <a:endParaRPr lang="en-US" sz="2400" dirty="0"/>
          </a:p>
        </p:txBody>
      </p:sp>
      <p:grpSp>
        <p:nvGrpSpPr>
          <p:cNvPr id="14" name="Group 13">
            <a:extLst>
              <a:ext uri="{FF2B5EF4-FFF2-40B4-BE49-F238E27FC236}">
                <a16:creationId xmlns:a16="http://schemas.microsoft.com/office/drawing/2014/main" id="{68ECBE0E-2C44-A359-3846-160D85444413}"/>
              </a:ext>
            </a:extLst>
          </p:cNvPr>
          <p:cNvGrpSpPr/>
          <p:nvPr/>
        </p:nvGrpSpPr>
        <p:grpSpPr>
          <a:xfrm>
            <a:off x="1335882" y="2723226"/>
            <a:ext cx="2910009" cy="2763174"/>
            <a:chOff x="51714" y="2052451"/>
            <a:chExt cx="3162336" cy="3197934"/>
          </a:xfrm>
          <a:solidFill>
            <a:srgbClr val="5F6061">
              <a:lumMod val="40000"/>
              <a:lumOff val="60000"/>
            </a:srgbClr>
          </a:solidFill>
        </p:grpSpPr>
        <p:sp>
          <p:nvSpPr>
            <p:cNvPr id="15" name="Oval 14">
              <a:extLst>
                <a:ext uri="{FF2B5EF4-FFF2-40B4-BE49-F238E27FC236}">
                  <a16:creationId xmlns:a16="http://schemas.microsoft.com/office/drawing/2014/main" id="{1FAA047C-493B-284E-3355-3BF2690F2CF3}"/>
                </a:ext>
              </a:extLst>
            </p:cNvPr>
            <p:cNvSpPr/>
            <p:nvPr/>
          </p:nvSpPr>
          <p:spPr bwMode="auto">
            <a:xfrm>
              <a:off x="51714" y="2052451"/>
              <a:ext cx="3162336" cy="3192459"/>
            </a:xfrm>
            <a:prstGeom prst="ellipse">
              <a:avLst/>
            </a:prstGeom>
            <a:grpFill/>
            <a:ln w="19050" cap="flat" cmpd="sng" algn="ctr">
              <a:solidFill>
                <a:srgbClr val="1A99D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a:ln>
                  <a:noFill/>
                </a:ln>
                <a:solidFill>
                  <a:schemeClr val="bg1"/>
                </a:solidFill>
                <a:effectLst/>
                <a:uLnTx/>
                <a:uFillTx/>
                <a:latin typeface="Book Antiqua" panose="02040602050305030304" pitchFamily="18" charset="0"/>
                <a:ea typeface="ヒラギノ角ゴ ProN W3" charset="0"/>
                <a:cs typeface="ヒラギノ角ゴ ProN W3" charset="0"/>
                <a:sym typeface="Arial" charset="0"/>
              </a:endParaRPr>
            </a:p>
          </p:txBody>
        </p:sp>
        <p:sp>
          <p:nvSpPr>
            <p:cNvPr id="16" name="Oval 15">
              <a:extLst>
                <a:ext uri="{FF2B5EF4-FFF2-40B4-BE49-F238E27FC236}">
                  <a16:creationId xmlns:a16="http://schemas.microsoft.com/office/drawing/2014/main" id="{151263E6-F274-2905-A7FF-FC1FAFC07ED2}"/>
                </a:ext>
              </a:extLst>
            </p:cNvPr>
            <p:cNvSpPr/>
            <p:nvPr/>
          </p:nvSpPr>
          <p:spPr bwMode="auto">
            <a:xfrm>
              <a:off x="293413" y="2533688"/>
              <a:ext cx="2678937" cy="2704458"/>
            </a:xfrm>
            <a:prstGeom prst="ellipse">
              <a:avLst/>
            </a:prstGeom>
            <a:grpFill/>
            <a:ln w="19050" cap="flat" cmpd="sng" algn="ctr">
              <a:solidFill>
                <a:srgbClr val="1A99D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a:ln>
                  <a:noFill/>
                </a:ln>
                <a:solidFill>
                  <a:schemeClr val="bg1"/>
                </a:solidFill>
                <a:effectLst/>
                <a:uLnTx/>
                <a:uFillTx/>
                <a:latin typeface="Book Antiqua" panose="02040602050305030304" pitchFamily="18" charset="0"/>
                <a:ea typeface="ヒラギノ角ゴ ProN W3" charset="0"/>
                <a:cs typeface="ヒラギノ角ゴ ProN W3" charset="0"/>
                <a:sym typeface="Arial" charset="0"/>
              </a:endParaRPr>
            </a:p>
          </p:txBody>
        </p:sp>
        <p:sp>
          <p:nvSpPr>
            <p:cNvPr id="17" name="Oval 16">
              <a:extLst>
                <a:ext uri="{FF2B5EF4-FFF2-40B4-BE49-F238E27FC236}">
                  <a16:creationId xmlns:a16="http://schemas.microsoft.com/office/drawing/2014/main" id="{61ABEA4E-DD63-06C3-9511-F1918E0CA1BF}"/>
                </a:ext>
              </a:extLst>
            </p:cNvPr>
            <p:cNvSpPr/>
            <p:nvPr/>
          </p:nvSpPr>
          <p:spPr bwMode="auto">
            <a:xfrm>
              <a:off x="598376" y="3132679"/>
              <a:ext cx="2092300" cy="2112230"/>
            </a:xfrm>
            <a:prstGeom prst="ellipse">
              <a:avLst/>
            </a:prstGeom>
            <a:grpFill/>
            <a:ln w="19050" cap="flat" cmpd="sng" algn="ctr">
              <a:solidFill>
                <a:srgbClr val="1A99D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a:ln>
                  <a:noFill/>
                </a:ln>
                <a:solidFill>
                  <a:schemeClr val="bg1"/>
                </a:solidFill>
                <a:effectLst/>
                <a:uLnTx/>
                <a:uFillTx/>
                <a:latin typeface="Book Antiqua" panose="02040602050305030304" pitchFamily="18" charset="0"/>
                <a:ea typeface="ヒラギノ角ゴ ProN W3" charset="0"/>
                <a:cs typeface="ヒラギノ角ゴ ProN W3" charset="0"/>
                <a:sym typeface="Arial" charset="0"/>
              </a:endParaRPr>
            </a:p>
          </p:txBody>
        </p:sp>
        <p:sp>
          <p:nvSpPr>
            <p:cNvPr id="18" name="Oval 17">
              <a:extLst>
                <a:ext uri="{FF2B5EF4-FFF2-40B4-BE49-F238E27FC236}">
                  <a16:creationId xmlns:a16="http://schemas.microsoft.com/office/drawing/2014/main" id="{CC131E16-8E0A-A6E9-36BE-1ED3758894D7}"/>
                </a:ext>
              </a:extLst>
            </p:cNvPr>
            <p:cNvSpPr/>
            <p:nvPr/>
          </p:nvSpPr>
          <p:spPr bwMode="auto">
            <a:xfrm>
              <a:off x="928091" y="3840806"/>
              <a:ext cx="1409580" cy="1409579"/>
            </a:xfrm>
            <a:prstGeom prst="ellipse">
              <a:avLst/>
            </a:prstGeom>
            <a:grpFill/>
            <a:ln w="19050" cap="flat" cmpd="sng" algn="ctr">
              <a:solidFill>
                <a:srgbClr val="1A99D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a:ln>
                  <a:noFill/>
                </a:ln>
                <a:solidFill>
                  <a:schemeClr val="bg1"/>
                </a:solidFill>
                <a:effectLst/>
                <a:uLnTx/>
                <a:uFillTx/>
                <a:latin typeface="Book Antiqua" panose="02040602050305030304" pitchFamily="18" charset="0"/>
                <a:ea typeface="ヒラギノ角ゴ ProN W3" charset="0"/>
                <a:cs typeface="ヒラギノ角ゴ ProN W3" charset="0"/>
                <a:sym typeface="Arial" charset="0"/>
              </a:endParaRPr>
            </a:p>
          </p:txBody>
        </p:sp>
        <p:sp>
          <p:nvSpPr>
            <p:cNvPr id="19" name="TextBox 18">
              <a:extLst>
                <a:ext uri="{FF2B5EF4-FFF2-40B4-BE49-F238E27FC236}">
                  <a16:creationId xmlns:a16="http://schemas.microsoft.com/office/drawing/2014/main" id="{A8049B90-57B7-D454-1497-AC93F2068007}"/>
                </a:ext>
              </a:extLst>
            </p:cNvPr>
            <p:cNvSpPr txBox="1"/>
            <p:nvPr/>
          </p:nvSpPr>
          <p:spPr>
            <a:xfrm>
              <a:off x="720311" y="2140468"/>
              <a:ext cx="1825141" cy="35620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chemeClr val="bg1"/>
                  </a:solidFill>
                  <a:effectLst/>
                  <a:uLnTx/>
                  <a:uFillTx/>
                  <a:latin typeface="Book Antiqua" panose="02040602050305030304" pitchFamily="18" charset="0"/>
                  <a:sym typeface="Arial" charset="0"/>
                </a:rPr>
                <a:t>Governance</a:t>
              </a:r>
            </a:p>
          </p:txBody>
        </p:sp>
        <p:sp>
          <p:nvSpPr>
            <p:cNvPr id="20" name="TextBox 19">
              <a:extLst>
                <a:ext uri="{FF2B5EF4-FFF2-40B4-BE49-F238E27FC236}">
                  <a16:creationId xmlns:a16="http://schemas.microsoft.com/office/drawing/2014/main" id="{18B17458-A570-96D3-27CB-90487600953B}"/>
                </a:ext>
              </a:extLst>
            </p:cNvPr>
            <p:cNvSpPr txBox="1"/>
            <p:nvPr/>
          </p:nvSpPr>
          <p:spPr>
            <a:xfrm>
              <a:off x="1017227" y="2709914"/>
              <a:ext cx="1231308" cy="35620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chemeClr val="bg1"/>
                  </a:solidFill>
                  <a:effectLst/>
                  <a:uLnTx/>
                  <a:uFillTx/>
                  <a:latin typeface="Book Antiqua" panose="02040602050305030304" pitchFamily="18" charset="0"/>
                  <a:sym typeface="Arial" charset="0"/>
                </a:rPr>
                <a:t>Strategy</a:t>
              </a:r>
            </a:p>
          </p:txBody>
        </p:sp>
        <p:sp>
          <p:nvSpPr>
            <p:cNvPr id="21" name="TextBox 20">
              <a:extLst>
                <a:ext uri="{FF2B5EF4-FFF2-40B4-BE49-F238E27FC236}">
                  <a16:creationId xmlns:a16="http://schemas.microsoft.com/office/drawing/2014/main" id="{6CABC50A-0677-6056-9495-34C19817A106}"/>
                </a:ext>
              </a:extLst>
            </p:cNvPr>
            <p:cNvSpPr txBox="1"/>
            <p:nvPr/>
          </p:nvSpPr>
          <p:spPr>
            <a:xfrm>
              <a:off x="780832" y="3217817"/>
              <a:ext cx="1704100" cy="605544"/>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chemeClr val="bg1"/>
                  </a:solidFill>
                  <a:effectLst/>
                  <a:uLnTx/>
                  <a:uFillTx/>
                  <a:latin typeface="Book Antiqua" panose="02040602050305030304" pitchFamily="18" charset="0"/>
                  <a:sym typeface="Arial" charset="0"/>
                </a:rPr>
                <a:t>Risk Management</a:t>
              </a:r>
            </a:p>
          </p:txBody>
        </p:sp>
        <p:sp>
          <p:nvSpPr>
            <p:cNvPr id="22" name="TextBox 21">
              <a:extLst>
                <a:ext uri="{FF2B5EF4-FFF2-40B4-BE49-F238E27FC236}">
                  <a16:creationId xmlns:a16="http://schemas.microsoft.com/office/drawing/2014/main" id="{480C6B41-4FAC-3AFA-40AF-03ADC4686D61}"/>
                </a:ext>
              </a:extLst>
            </p:cNvPr>
            <p:cNvSpPr txBox="1"/>
            <p:nvPr/>
          </p:nvSpPr>
          <p:spPr>
            <a:xfrm>
              <a:off x="1008943" y="4242824"/>
              <a:ext cx="1270954" cy="6055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chemeClr val="bg1"/>
                  </a:solidFill>
                  <a:effectLst/>
                  <a:uLnTx/>
                  <a:uFillTx/>
                  <a:latin typeface="Book Antiqua" panose="02040602050305030304" pitchFamily="18" charset="0"/>
                  <a:sym typeface="Arial" charset="0"/>
                </a:rPr>
                <a:t>Metrics</a:t>
              </a:r>
              <a:br>
                <a:rPr kumimoji="0" lang="en-GB" sz="1400" b="1" i="0" u="none" strike="noStrike" kern="0" cap="none" spc="0" normalizeH="0" baseline="0" noProof="0" dirty="0">
                  <a:ln>
                    <a:noFill/>
                  </a:ln>
                  <a:solidFill>
                    <a:schemeClr val="bg1"/>
                  </a:solidFill>
                  <a:effectLst/>
                  <a:uLnTx/>
                  <a:uFillTx/>
                  <a:latin typeface="Book Antiqua" panose="02040602050305030304" pitchFamily="18" charset="0"/>
                  <a:sym typeface="Arial" charset="0"/>
                </a:rPr>
              </a:br>
              <a:r>
                <a:rPr kumimoji="0" lang="en-GB" sz="1400" b="1" i="0" u="none" strike="noStrike" kern="0" cap="none" spc="0" normalizeH="0" baseline="0" noProof="0" dirty="0">
                  <a:ln>
                    <a:noFill/>
                  </a:ln>
                  <a:solidFill>
                    <a:schemeClr val="bg1"/>
                  </a:solidFill>
                  <a:effectLst/>
                  <a:uLnTx/>
                  <a:uFillTx/>
                  <a:latin typeface="Book Antiqua" panose="02040602050305030304" pitchFamily="18" charset="0"/>
                  <a:sym typeface="Arial" charset="0"/>
                </a:rPr>
                <a:t>and targets</a:t>
              </a:r>
            </a:p>
          </p:txBody>
        </p:sp>
      </p:grpSp>
      <p:cxnSp>
        <p:nvCxnSpPr>
          <p:cNvPr id="23" name="Straight Arrow Connector 22">
            <a:extLst>
              <a:ext uri="{FF2B5EF4-FFF2-40B4-BE49-F238E27FC236}">
                <a16:creationId xmlns:a16="http://schemas.microsoft.com/office/drawing/2014/main" id="{F8AFBAC2-6DAF-4872-BD08-721931EC9861}"/>
              </a:ext>
            </a:extLst>
          </p:cNvPr>
          <p:cNvCxnSpPr>
            <a:cxnSpLocks/>
          </p:cNvCxnSpPr>
          <p:nvPr/>
        </p:nvCxnSpPr>
        <p:spPr bwMode="auto">
          <a:xfrm>
            <a:off x="1143000" y="2732949"/>
            <a:ext cx="11216" cy="2468008"/>
          </a:xfrm>
          <a:prstGeom prst="straightConnector1">
            <a:avLst/>
          </a:prstGeom>
          <a:solidFill>
            <a:srgbClr val="4184A9"/>
          </a:solidFill>
          <a:ln w="9525" cap="flat" cmpd="sng" algn="ctr">
            <a:solidFill>
              <a:srgbClr val="5F6062"/>
            </a:solidFill>
            <a:prstDash val="solid"/>
            <a:round/>
            <a:headEnd type="triangle"/>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5" name="TextBox 24">
            <a:extLst>
              <a:ext uri="{FF2B5EF4-FFF2-40B4-BE49-F238E27FC236}">
                <a16:creationId xmlns:a16="http://schemas.microsoft.com/office/drawing/2014/main" id="{8112E7FB-8531-AE39-BFEE-85D0F52BB0ED}"/>
              </a:ext>
            </a:extLst>
          </p:cNvPr>
          <p:cNvSpPr txBox="1"/>
          <p:nvPr/>
        </p:nvSpPr>
        <p:spPr>
          <a:xfrm>
            <a:off x="4638726" y="2362200"/>
            <a:ext cx="7111572" cy="3970318"/>
          </a:xfrm>
          <a:prstGeom prst="rect">
            <a:avLst/>
          </a:prstGeom>
          <a:noFill/>
          <a:ln>
            <a:solidFill>
              <a:schemeClr val="tx2">
                <a:lumMod val="75000"/>
              </a:schemeClr>
            </a:solidFill>
          </a:ln>
        </p:spPr>
        <p:txBody>
          <a:bodyPr wrap="square">
            <a:spAutoFit/>
          </a:bodyPr>
          <a:lstStyle/>
          <a:p>
            <a:pPr algn="l"/>
            <a:r>
              <a:rPr lang="en-US" sz="1800" b="1" i="0" u="none" strike="noStrike" baseline="0" dirty="0">
                <a:latin typeface="Book Antiqua" panose="02040602050305030304" pitchFamily="18" charset="0"/>
              </a:rPr>
              <a:t>Companies would be required to disclose:</a:t>
            </a:r>
          </a:p>
          <a:p>
            <a:pPr algn="l"/>
            <a:endParaRPr lang="en-US" sz="1800" b="0" i="0" u="none" strike="noStrike" baseline="0" dirty="0">
              <a:latin typeface="Book Antiqua" panose="02040602050305030304" pitchFamily="18" charset="0"/>
            </a:endParaRPr>
          </a:p>
          <a:p>
            <a:pPr marL="285750" indent="-285750" algn="l">
              <a:buFont typeface="Arial" panose="020B0604020202020204" pitchFamily="34" charset="0"/>
              <a:buChar char="•"/>
            </a:pPr>
            <a:r>
              <a:rPr lang="en-US" sz="1800" b="0" i="0" u="none" strike="noStrike" baseline="0" dirty="0">
                <a:latin typeface="Book Antiqua" panose="02040602050305030304" pitchFamily="18" charset="0"/>
              </a:rPr>
              <a:t>Information about </a:t>
            </a:r>
            <a:r>
              <a:rPr kumimoji="0" lang="en-US" sz="1800" b="0" i="0" u="none" strike="noStrike" kern="1200" cap="none" spc="0" normalizeH="0" baseline="0" noProof="0" dirty="0">
                <a:ln>
                  <a:noFill/>
                </a:ln>
                <a:effectLst/>
                <a:uLnTx/>
                <a:uFillTx/>
                <a:latin typeface="Book Antiqua" panose="02040602050305030304" pitchFamily="18" charset="0"/>
              </a:rPr>
              <a:t>their </a:t>
            </a:r>
            <a:r>
              <a:rPr kumimoji="0" lang="en-US" sz="1800" b="1" i="0" u="none" strike="noStrike" kern="1200" cap="none" spc="0" normalizeH="0" baseline="0" noProof="0" dirty="0">
                <a:ln>
                  <a:noFill/>
                </a:ln>
                <a:solidFill>
                  <a:srgbClr val="0070C0"/>
                </a:solidFill>
                <a:effectLst/>
                <a:uLnTx/>
                <a:uFillTx/>
                <a:latin typeface="Book Antiqua" panose="02040602050305030304" pitchFamily="18" charset="0"/>
              </a:rPr>
              <a:t>governance</a:t>
            </a:r>
            <a:r>
              <a:rPr kumimoji="0" lang="en-US" sz="1800" b="0" i="0" u="none" strike="noStrike" kern="1200" cap="none" spc="0" normalizeH="0" baseline="0" noProof="0" dirty="0">
                <a:ln>
                  <a:noFill/>
                </a:ln>
                <a:effectLst/>
                <a:uLnTx/>
                <a:uFillTx/>
                <a:latin typeface="Book Antiqua" panose="02040602050305030304" pitchFamily="18" charset="0"/>
              </a:rPr>
              <a:t> and management </a:t>
            </a:r>
            <a:r>
              <a:rPr kumimoji="0" lang="en-US" sz="1800" b="1" i="0" u="none" strike="noStrike" kern="1200" cap="none" spc="0" normalizeH="0" baseline="0" noProof="0" dirty="0">
                <a:ln>
                  <a:noFill/>
                </a:ln>
                <a:solidFill>
                  <a:srgbClr val="0070C0"/>
                </a:solidFill>
                <a:effectLst/>
                <a:uLnTx/>
                <a:uFillTx/>
                <a:latin typeface="Book Antiqua" panose="02040602050305030304" pitchFamily="18" charset="0"/>
              </a:rPr>
              <a:t>oversight</a:t>
            </a:r>
            <a:r>
              <a:rPr kumimoji="0" lang="en-US" sz="1800" b="0" i="0" u="none" strike="noStrike" kern="1200" cap="none" spc="0" normalizeH="0" baseline="0" noProof="0" dirty="0">
                <a:ln>
                  <a:noFill/>
                </a:ln>
                <a:effectLst/>
                <a:uLnTx/>
                <a:uFillTx/>
                <a:latin typeface="Book Antiqua" panose="02040602050305030304" pitchFamily="18" charset="0"/>
              </a:rPr>
              <a:t> of sustainability reporting</a:t>
            </a:r>
          </a:p>
          <a:p>
            <a:pPr algn="l"/>
            <a:endParaRPr kumimoji="0" lang="en-US" sz="1800" b="0" i="0" u="none" strike="noStrike" kern="1200" cap="none" spc="0" normalizeH="0" baseline="0" noProof="0" dirty="0">
              <a:ln>
                <a:noFill/>
              </a:ln>
              <a:effectLst/>
              <a:uLnTx/>
              <a:uFillTx/>
              <a:latin typeface="Book Antiqua" panose="02040602050305030304" pitchFamily="18" charset="0"/>
            </a:endParaRPr>
          </a:p>
          <a:p>
            <a:pPr marL="285750" indent="-285750" algn="l">
              <a:buFont typeface="Arial" panose="020B0604020202020204" pitchFamily="34" charset="0"/>
              <a:buChar char="•"/>
            </a:pPr>
            <a:r>
              <a:rPr lang="en-US" dirty="0">
                <a:latin typeface="Book Antiqua" panose="02040602050305030304" pitchFamily="18" charset="0"/>
              </a:rPr>
              <a:t>Information about the company’s </a:t>
            </a:r>
            <a:r>
              <a:rPr lang="en-US" b="1" dirty="0">
                <a:solidFill>
                  <a:srgbClr val="0070C0"/>
                </a:solidFill>
                <a:latin typeface="Book Antiqua" panose="02040602050305030304" pitchFamily="18" charset="0"/>
              </a:rPr>
              <a:t>strategy</a:t>
            </a:r>
            <a:r>
              <a:rPr lang="en-US" dirty="0">
                <a:latin typeface="Book Antiqua" panose="02040602050305030304" pitchFamily="18" charset="0"/>
              </a:rPr>
              <a:t> to address significant sustainability-related risks (opportunities)</a:t>
            </a:r>
          </a:p>
          <a:p>
            <a:pPr marL="285750" indent="-285750" algn="l">
              <a:buFont typeface="Arial" panose="020B0604020202020204" pitchFamily="34" charset="0"/>
              <a:buChar char="•"/>
            </a:pPr>
            <a:endParaRPr kumimoji="0" lang="en-US" sz="1800" b="0" i="0" u="none" strike="noStrike" kern="1200" cap="none" spc="0" normalizeH="0" baseline="0" noProof="0" dirty="0">
              <a:ln>
                <a:noFill/>
              </a:ln>
              <a:effectLst/>
              <a:uLnTx/>
              <a:uFillTx/>
              <a:latin typeface="Book Antiqua" panose="02040602050305030304" pitchFamily="18" charset="0"/>
            </a:endParaRPr>
          </a:p>
          <a:p>
            <a:pPr marL="285750" indent="-285750" algn="l">
              <a:buFont typeface="Arial" panose="020B0604020202020204" pitchFamily="34" charset="0"/>
              <a:buChar char="•"/>
            </a:pPr>
            <a:r>
              <a:rPr kumimoji="0" lang="en-US" sz="1800" b="0" i="0" u="none" strike="noStrike" kern="1200" cap="none" spc="0" normalizeH="0" baseline="0" noProof="0" dirty="0">
                <a:ln>
                  <a:noFill/>
                </a:ln>
                <a:effectLst/>
                <a:uLnTx/>
                <a:uFillTx/>
                <a:latin typeface="Book Antiqua" panose="02040602050305030304" pitchFamily="18" charset="0"/>
              </a:rPr>
              <a:t>Information about the process(es) by which sustainability-related </a:t>
            </a:r>
            <a:r>
              <a:rPr kumimoji="0" lang="en-US" sz="1800" b="1" i="0" u="none" strike="noStrike" kern="1200" cap="none" spc="0" normalizeH="0" baseline="0" noProof="0" dirty="0">
                <a:ln>
                  <a:noFill/>
                </a:ln>
                <a:solidFill>
                  <a:srgbClr val="0070C0"/>
                </a:solidFill>
                <a:effectLst/>
                <a:uLnTx/>
                <a:uFillTx/>
                <a:latin typeface="Book Antiqua" panose="02040602050305030304" pitchFamily="18" charset="0"/>
              </a:rPr>
              <a:t>risks</a:t>
            </a:r>
            <a:r>
              <a:rPr kumimoji="0" lang="en-US" sz="1800" b="0" i="0" u="none" strike="noStrike" kern="1200" cap="none" spc="0" normalizeH="0" baseline="0" noProof="0" dirty="0">
                <a:ln>
                  <a:noFill/>
                </a:ln>
                <a:effectLst/>
                <a:uLnTx/>
                <a:uFillTx/>
                <a:latin typeface="Book Antiqua" panose="02040602050305030304" pitchFamily="18" charset="0"/>
              </a:rPr>
              <a:t> (opportunities) are </a:t>
            </a:r>
            <a:r>
              <a:rPr kumimoji="0" lang="en-US" sz="1800" b="1" i="0" u="none" strike="noStrike" kern="1200" cap="none" spc="0" normalizeH="0" baseline="0" noProof="0" dirty="0">
                <a:ln>
                  <a:noFill/>
                </a:ln>
                <a:solidFill>
                  <a:srgbClr val="0070C0"/>
                </a:solidFill>
                <a:effectLst/>
                <a:uLnTx/>
                <a:uFillTx/>
                <a:latin typeface="Book Antiqua" panose="02040602050305030304" pitchFamily="18" charset="0"/>
              </a:rPr>
              <a:t>identified, assessed </a:t>
            </a:r>
            <a:r>
              <a:rPr kumimoji="0" lang="en-US" sz="1800" i="0" u="none" strike="noStrike" kern="1200" cap="none" spc="0" normalizeH="0" baseline="0" noProof="0" dirty="0">
                <a:ln>
                  <a:noFill/>
                </a:ln>
                <a:effectLst/>
                <a:uLnTx/>
                <a:uFillTx/>
                <a:latin typeface="Book Antiqua" panose="02040602050305030304" pitchFamily="18" charset="0"/>
              </a:rPr>
              <a:t>and</a:t>
            </a:r>
            <a:r>
              <a:rPr kumimoji="0" lang="en-US" sz="1800" b="1" i="0" u="none" strike="noStrike" kern="1200" cap="none" spc="0" normalizeH="0" baseline="0" noProof="0" dirty="0">
                <a:ln>
                  <a:noFill/>
                </a:ln>
                <a:solidFill>
                  <a:srgbClr val="0070C0"/>
                </a:solidFill>
                <a:effectLst/>
                <a:uLnTx/>
                <a:uFillTx/>
                <a:latin typeface="Book Antiqua" panose="02040602050305030304" pitchFamily="18" charset="0"/>
              </a:rPr>
              <a:t> managed</a:t>
            </a:r>
          </a:p>
          <a:p>
            <a:pPr algn="l"/>
            <a:endParaRPr kumimoji="0" lang="en-US" sz="1800" b="1" i="0" u="none" strike="noStrike" kern="1200" cap="none" spc="0" normalizeH="0" baseline="0" noProof="0" dirty="0">
              <a:ln>
                <a:noFill/>
              </a:ln>
              <a:solidFill>
                <a:srgbClr val="0070C0"/>
              </a:solidFill>
              <a:effectLst/>
              <a:uLnTx/>
              <a:uFillTx/>
              <a:latin typeface="Book Antiqua" panose="02040602050305030304" pitchFamily="18" charset="0"/>
            </a:endParaRPr>
          </a:p>
          <a:p>
            <a:pPr marL="285750" indent="-285750" algn="l">
              <a:buFont typeface="Arial" panose="020B0604020202020204" pitchFamily="34" charset="0"/>
              <a:buChar char="•"/>
            </a:pPr>
            <a:r>
              <a:rPr kumimoji="0" lang="en-US" sz="1800" i="0" u="none" strike="noStrike" kern="1200" cap="none" spc="0" normalizeH="0" baseline="0" noProof="0" dirty="0">
                <a:ln>
                  <a:noFill/>
                </a:ln>
                <a:effectLst/>
                <a:uLnTx/>
                <a:uFillTx/>
                <a:latin typeface="Book Antiqua" panose="02040602050305030304" pitchFamily="18" charset="0"/>
              </a:rPr>
              <a:t>Information about the </a:t>
            </a:r>
            <a:r>
              <a:rPr kumimoji="0" lang="en-US" sz="1800" b="1" i="0" u="none" strike="noStrike" kern="1200" cap="none" spc="0" normalizeH="0" baseline="0" noProof="0" dirty="0">
                <a:ln>
                  <a:noFill/>
                </a:ln>
                <a:solidFill>
                  <a:srgbClr val="0070C0"/>
                </a:solidFill>
                <a:effectLst/>
                <a:uLnTx/>
                <a:uFillTx/>
                <a:latin typeface="Book Antiqua" panose="02040602050305030304" pitchFamily="18" charset="0"/>
              </a:rPr>
              <a:t>measurement</a:t>
            </a:r>
            <a:r>
              <a:rPr kumimoji="0" lang="en-US" sz="1800" i="0" u="none" strike="noStrike" kern="1200" cap="none" spc="0" normalizeH="0" baseline="0" noProof="0" dirty="0">
                <a:ln>
                  <a:noFill/>
                </a:ln>
                <a:effectLst/>
                <a:uLnTx/>
                <a:uFillTx/>
                <a:latin typeface="Book Antiqua" panose="02040602050305030304" pitchFamily="18" charset="0"/>
              </a:rPr>
              <a:t>, </a:t>
            </a:r>
            <a:r>
              <a:rPr kumimoji="0" lang="en-US" sz="1800" b="1" i="0" u="none" strike="noStrike" kern="1200" cap="none" spc="0" normalizeH="0" baseline="0" noProof="0" dirty="0">
                <a:ln>
                  <a:noFill/>
                </a:ln>
                <a:solidFill>
                  <a:srgbClr val="0070C0"/>
                </a:solidFill>
                <a:effectLst/>
                <a:uLnTx/>
                <a:uFillTx/>
                <a:latin typeface="Book Antiqua" panose="02040602050305030304" pitchFamily="18" charset="0"/>
              </a:rPr>
              <a:t>goal setting, </a:t>
            </a:r>
            <a:r>
              <a:rPr kumimoji="0" lang="en-US" sz="1800" i="0" u="none" strike="noStrike" kern="1200" cap="none" spc="0" normalizeH="0" baseline="0" noProof="0" dirty="0">
                <a:ln>
                  <a:noFill/>
                </a:ln>
                <a:effectLst/>
                <a:uLnTx/>
                <a:uFillTx/>
                <a:latin typeface="Book Antiqua" panose="02040602050305030304" pitchFamily="18" charset="0"/>
              </a:rPr>
              <a:t>and</a:t>
            </a:r>
            <a:r>
              <a:rPr kumimoji="0" lang="en-US" sz="1800" b="1" i="0" u="none" strike="noStrike" kern="1200" cap="none" spc="0" normalizeH="0" baseline="0" noProof="0" dirty="0">
                <a:ln>
                  <a:noFill/>
                </a:ln>
                <a:solidFill>
                  <a:srgbClr val="0070C0"/>
                </a:solidFill>
                <a:effectLst/>
                <a:uLnTx/>
                <a:uFillTx/>
                <a:latin typeface="Book Antiqua" panose="02040602050305030304" pitchFamily="18" charset="0"/>
              </a:rPr>
              <a:t> monitoring</a:t>
            </a:r>
            <a:r>
              <a:rPr kumimoji="0" lang="en-US" sz="1800" i="0" u="none" strike="noStrike" kern="1200" cap="none" spc="0" normalizeH="0" baseline="0" noProof="0" dirty="0">
                <a:ln>
                  <a:noFill/>
                </a:ln>
                <a:effectLst/>
                <a:uLnTx/>
                <a:uFillTx/>
                <a:latin typeface="Book Antiqua" panose="02040602050305030304" pitchFamily="18" charset="0"/>
              </a:rPr>
              <a:t> of sustainability-related risks (opportunities) </a:t>
            </a:r>
          </a:p>
          <a:p>
            <a:pPr marL="285750" indent="-285750" algn="l">
              <a:buFont typeface="Arial" panose="020B0604020202020204" pitchFamily="34" charset="0"/>
              <a:buChar char="•"/>
            </a:pPr>
            <a:endParaRPr lang="en-US" dirty="0">
              <a:latin typeface="Book Antiqua" panose="02040602050305030304" pitchFamily="18" charset="0"/>
            </a:endParaRPr>
          </a:p>
        </p:txBody>
      </p:sp>
      <p:pic>
        <p:nvPicPr>
          <p:cNvPr id="28" name="Picture 27" descr="A picture containing text&#10;&#10;Description automatically generated">
            <a:extLst>
              <a:ext uri="{FF2B5EF4-FFF2-40B4-BE49-F238E27FC236}">
                <a16:creationId xmlns:a16="http://schemas.microsoft.com/office/drawing/2014/main" id="{F94F21B5-3FD3-4A42-33B3-52744A23A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8920" y="-76200"/>
            <a:ext cx="2079087" cy="1379535"/>
          </a:xfrm>
          <a:prstGeom prst="rect">
            <a:avLst/>
          </a:prstGeom>
        </p:spPr>
      </p:pic>
    </p:spTree>
    <p:extLst>
      <p:ext uri="{BB962C8B-B14F-4D97-AF65-F5344CB8AC3E}">
        <p14:creationId xmlns:p14="http://schemas.microsoft.com/office/powerpoint/2010/main" val="205014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SLIDESRC_TAGID" val="461b98b9-4aaf-40d4-ab64-78df67141a52"/>
</p:tagLst>
</file>

<file path=ppt/tags/tag3.xml><?xml version="1.0" encoding="utf-8"?>
<p:tagLst xmlns:a="http://schemas.openxmlformats.org/drawingml/2006/main" xmlns:r="http://schemas.openxmlformats.org/officeDocument/2006/relationships" xmlns:p="http://schemas.openxmlformats.org/presentationml/2006/main">
  <p:tag name="SLIDESRC_TAGID" val="461b98b9-4aaf-40d4-ab64-78df67141a52"/>
</p:tagLst>
</file>

<file path=ppt/tags/tag4.xml><?xml version="1.0" encoding="utf-8"?>
<p:tagLst xmlns:a="http://schemas.openxmlformats.org/drawingml/2006/main" xmlns:r="http://schemas.openxmlformats.org/officeDocument/2006/relationships" xmlns:p="http://schemas.openxmlformats.org/presentationml/2006/main">
  <p:tag name="SLIDESRC_TAGID" val="642f3752-23c0-461f-970d-2d820203f5fd"/>
</p:tagLst>
</file>

<file path=ppt/tags/tag5.xml><?xml version="1.0" encoding="utf-8"?>
<p:tagLst xmlns:a="http://schemas.openxmlformats.org/drawingml/2006/main" xmlns:r="http://schemas.openxmlformats.org/officeDocument/2006/relationships" xmlns:p="http://schemas.openxmlformats.org/presentationml/2006/main">
  <p:tag name="SLIDESRC_TAGID" val="27d0795c-92d3-4f6f-a1a3-3924f8ccd7c5"/>
</p:tagLst>
</file>

<file path=ppt/theme/theme1.xml><?xml version="1.0" encoding="utf-8"?>
<a:theme xmlns:a="http://schemas.openxmlformats.org/drawingml/2006/main" name="UM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IFRS-Sustainability">
  <a:themeElements>
    <a:clrScheme name="Custom 1">
      <a:dk1>
        <a:srgbClr val="5F6061"/>
      </a:dk1>
      <a:lt1>
        <a:srgbClr val="FFFFFF"/>
      </a:lt1>
      <a:dk2>
        <a:srgbClr val="5F6061"/>
      </a:dk2>
      <a:lt2>
        <a:srgbClr val="FFFFFF"/>
      </a:lt2>
      <a:accent1>
        <a:srgbClr val="B31E3B"/>
      </a:accent1>
      <a:accent2>
        <a:srgbClr val="013475"/>
      </a:accent2>
      <a:accent3>
        <a:srgbClr val="1A99D2"/>
      </a:accent3>
      <a:accent4>
        <a:srgbClr val="EDD3D8"/>
      </a:accent4>
      <a:accent5>
        <a:srgbClr val="CFD6E2"/>
      </a:accent5>
      <a:accent6>
        <a:srgbClr val="DAEBF5"/>
      </a:accent6>
      <a:hlink>
        <a:srgbClr val="B31E3B"/>
      </a:hlink>
      <a:folHlink>
        <a:srgbClr val="5F60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FRS_Powerpoint_Template-v3" id="{B0733348-808A-6748-BB79-ED5223C226D4}" vid="{1CAB8FAD-3520-4044-934E-6BCC5786F878}"/>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M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UM Templat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ANK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UM Templat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ontent">
  <a:themeElements>
    <a:clrScheme name="Value Reporting Foundation">
      <a:dk1>
        <a:srgbClr val="132440"/>
      </a:dk1>
      <a:lt1>
        <a:srgbClr val="FFFFFF"/>
      </a:lt1>
      <a:dk2>
        <a:srgbClr val="13253F"/>
      </a:dk2>
      <a:lt2>
        <a:srgbClr val="E8EAEC"/>
      </a:lt2>
      <a:accent1>
        <a:srgbClr val="717C8C"/>
      </a:accent1>
      <a:accent2>
        <a:srgbClr val="DF2A33"/>
      </a:accent2>
      <a:accent3>
        <a:srgbClr val="68BDD3"/>
      </a:accent3>
      <a:accent4>
        <a:srgbClr val="69A532"/>
      </a:accent4>
      <a:accent5>
        <a:srgbClr val="415166"/>
      </a:accent5>
      <a:accent6>
        <a:srgbClr val="D0D3D9"/>
      </a:accent6>
      <a:hlink>
        <a:srgbClr val="DF2A33"/>
      </a:hlink>
      <a:folHlink>
        <a:srgbClr val="DF2A33"/>
      </a:folHlink>
    </a:clrScheme>
    <a:fontScheme name="Custom 2">
      <a:majorFont>
        <a:latin typeface="Inter"/>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latin typeface="Roboto" panose="02000000000000000000" pitchFamily="2" charset="0"/>
            <a:ea typeface="Roboto" panose="02000000000000000000" pitchFamily="2" charset="0"/>
          </a:defRPr>
        </a:defPPr>
      </a:lstStyle>
    </a:txDef>
  </a:objectDefaults>
  <a:extraClrSchemeLst/>
  <a:extLst>
    <a:ext uri="{05A4C25C-085E-4340-85A3-A5531E510DB2}">
      <thm15:themeFamily xmlns:thm15="http://schemas.microsoft.com/office/thememl/2012/main" name="Presentation4" id="{07DD4C08-E4CC-3340-94A8-8358894CD310}" vid="{73950B8C-C6FB-E54B-9A49-C7AF680F62AE}"/>
    </a:ext>
  </a:extLst>
</a:theme>
</file>

<file path=ppt/theme/theme7.xml><?xml version="1.0" encoding="utf-8"?>
<a:theme xmlns:a="http://schemas.openxmlformats.org/drawingml/2006/main" name="SASB Refresh">
  <a:themeElements>
    <a:clrScheme name="SASB Refresh Palette">
      <a:dk1>
        <a:srgbClr val="000000"/>
      </a:dk1>
      <a:lt1>
        <a:srgbClr val="FFFFFF"/>
      </a:lt1>
      <a:dk2>
        <a:srgbClr val="3A3A3A"/>
      </a:dk2>
      <a:lt2>
        <a:srgbClr val="DF2A33"/>
      </a:lt2>
      <a:accent1>
        <a:srgbClr val="000000"/>
      </a:accent1>
      <a:accent2>
        <a:srgbClr val="FDF8F5"/>
      </a:accent2>
      <a:accent3>
        <a:srgbClr val="44858F"/>
      </a:accent3>
      <a:accent4>
        <a:srgbClr val="717751"/>
      </a:accent4>
      <a:accent5>
        <a:srgbClr val="6F263D"/>
      </a:accent5>
      <a:accent6>
        <a:srgbClr val="EFECEA"/>
      </a:accent6>
      <a:hlink>
        <a:srgbClr val="595959"/>
      </a:hlink>
      <a:folHlink>
        <a:srgbClr val="D4D4D7"/>
      </a:folHlink>
    </a:clrScheme>
    <a:fontScheme name="Custom 2">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SB Refresh" id="{929F280A-5D8B-45BF-87BE-D09D7D819307}" vid="{361D433E-A263-438D-B933-22049B004AD5}"/>
    </a:ext>
  </a:extLst>
</a:theme>
</file>

<file path=ppt/theme/theme8.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UM Templat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8">
    <a:dk1>
      <a:srgbClr val="000000"/>
    </a:dk1>
    <a:lt1>
      <a:sysClr val="window" lastClr="FFFFFF"/>
    </a:lt1>
    <a:dk2>
      <a:srgbClr val="84858C"/>
    </a:dk2>
    <a:lt2>
      <a:srgbClr val="FFFFFF"/>
    </a:lt2>
    <a:accent1>
      <a:srgbClr val="007BB3"/>
    </a:accent1>
    <a:accent2>
      <a:srgbClr val="C7C5C5"/>
    </a:accent2>
    <a:accent3>
      <a:srgbClr val="7D6C95"/>
    </a:accent3>
    <a:accent4>
      <a:srgbClr val="7D9B61"/>
    </a:accent4>
    <a:accent5>
      <a:srgbClr val="84858C"/>
    </a:accent5>
    <a:accent6>
      <a:srgbClr val="CD1D0C"/>
    </a:accent6>
    <a:hlink>
      <a:srgbClr val="007BB3"/>
    </a:hlink>
    <a:folHlink>
      <a:srgbClr val="7D6C95"/>
    </a:folHlink>
  </a:clrScheme>
  <a:fontScheme name="Arial-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8">
    <a:dk1>
      <a:srgbClr val="000000"/>
    </a:dk1>
    <a:lt1>
      <a:sysClr val="window" lastClr="FFFFFF"/>
    </a:lt1>
    <a:dk2>
      <a:srgbClr val="84858C"/>
    </a:dk2>
    <a:lt2>
      <a:srgbClr val="FFFFFF"/>
    </a:lt2>
    <a:accent1>
      <a:srgbClr val="007BB3"/>
    </a:accent1>
    <a:accent2>
      <a:srgbClr val="C7C5C5"/>
    </a:accent2>
    <a:accent3>
      <a:srgbClr val="7D6C95"/>
    </a:accent3>
    <a:accent4>
      <a:srgbClr val="7D9B61"/>
    </a:accent4>
    <a:accent5>
      <a:srgbClr val="84858C"/>
    </a:accent5>
    <a:accent6>
      <a:srgbClr val="CD1D0C"/>
    </a:accent6>
    <a:hlink>
      <a:srgbClr val="007BB3"/>
    </a:hlink>
    <a:folHlink>
      <a:srgbClr val="7D6C95"/>
    </a:folHlink>
  </a:clrScheme>
  <a:fontScheme name="Arial-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8">
    <a:dk1>
      <a:srgbClr val="000000"/>
    </a:dk1>
    <a:lt1>
      <a:sysClr val="window" lastClr="FFFFFF"/>
    </a:lt1>
    <a:dk2>
      <a:srgbClr val="84858C"/>
    </a:dk2>
    <a:lt2>
      <a:srgbClr val="FFFFFF"/>
    </a:lt2>
    <a:accent1>
      <a:srgbClr val="007BB3"/>
    </a:accent1>
    <a:accent2>
      <a:srgbClr val="C7C5C5"/>
    </a:accent2>
    <a:accent3>
      <a:srgbClr val="7D6C95"/>
    </a:accent3>
    <a:accent4>
      <a:srgbClr val="7D9B61"/>
    </a:accent4>
    <a:accent5>
      <a:srgbClr val="84858C"/>
    </a:accent5>
    <a:accent6>
      <a:srgbClr val="CD1D0C"/>
    </a:accent6>
    <a:hlink>
      <a:srgbClr val="007BB3"/>
    </a:hlink>
    <a:folHlink>
      <a:srgbClr val="7D6C95"/>
    </a:folHlink>
  </a:clrScheme>
  <a:fontScheme name="Arial-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32566</TotalTime>
  <Words>2892</Words>
  <Application>Microsoft Office PowerPoint</Application>
  <PresentationFormat>Widescreen</PresentationFormat>
  <Paragraphs>356</Paragraphs>
  <Slides>40</Slides>
  <Notes>20</Notes>
  <HiddenSlides>0</HiddenSlides>
  <MMClips>0</MMClips>
  <ScaleCrop>false</ScaleCrop>
  <HeadingPairs>
    <vt:vector size="8" baseType="variant">
      <vt:variant>
        <vt:lpstr>Fonts Used</vt:lpstr>
      </vt:variant>
      <vt:variant>
        <vt:i4>10</vt:i4>
      </vt:variant>
      <vt:variant>
        <vt:lpstr>Theme</vt:lpstr>
      </vt:variant>
      <vt:variant>
        <vt:i4>10</vt:i4>
      </vt:variant>
      <vt:variant>
        <vt:lpstr>Embedded OLE Servers</vt:lpstr>
      </vt:variant>
      <vt:variant>
        <vt:i4>1</vt:i4>
      </vt:variant>
      <vt:variant>
        <vt:lpstr>Slide Titles</vt:lpstr>
      </vt:variant>
      <vt:variant>
        <vt:i4>40</vt:i4>
      </vt:variant>
    </vt:vector>
  </HeadingPairs>
  <TitlesOfParts>
    <vt:vector size="61" baseType="lpstr">
      <vt:lpstr>Arial</vt:lpstr>
      <vt:lpstr>Arial Narrow</vt:lpstr>
      <vt:lpstr>Book Antiqua</vt:lpstr>
      <vt:lpstr>Calibri</vt:lpstr>
      <vt:lpstr>Calibri Light</vt:lpstr>
      <vt:lpstr>Inter</vt:lpstr>
      <vt:lpstr>Roboto</vt:lpstr>
      <vt:lpstr>Source Sans Pro</vt:lpstr>
      <vt:lpstr>Times New Roman</vt:lpstr>
      <vt:lpstr>Wingdings</vt:lpstr>
      <vt:lpstr>UM Template</vt:lpstr>
      <vt:lpstr>UM Template 2</vt:lpstr>
      <vt:lpstr>UM Template 3</vt:lpstr>
      <vt:lpstr>BLANK1</vt:lpstr>
      <vt:lpstr>1_UM Template 3</vt:lpstr>
      <vt:lpstr>1_Content</vt:lpstr>
      <vt:lpstr>SASB Refresh</vt:lpstr>
      <vt:lpstr>1_Office Theme</vt:lpstr>
      <vt:lpstr>2_UM Template 3</vt:lpstr>
      <vt:lpstr>IFRS-Sustainability</vt:lpstr>
      <vt:lpstr>think-cell Slide</vt:lpstr>
      <vt:lpstr>Recent Developments in Sustainability Reporting</vt:lpstr>
      <vt:lpstr>Agenda</vt:lpstr>
      <vt:lpstr>Introduction</vt:lpstr>
      <vt:lpstr>Introduction</vt:lpstr>
      <vt:lpstr>Corporate Reporting Ecosystem</vt:lpstr>
      <vt:lpstr>Corporate Reporting Ecosystem</vt:lpstr>
      <vt:lpstr>Frameworks vs Standards</vt:lpstr>
      <vt:lpstr>Evolving Global Regulatory Landscape </vt:lpstr>
      <vt:lpstr>Common Ground on “How”</vt:lpstr>
      <vt:lpstr>Some Key Differences – “What” Information to Report</vt:lpstr>
      <vt:lpstr>Firms’ Adoption of Voluntary Sustainability Standards</vt:lpstr>
      <vt:lpstr>Development of SASB standards</vt:lpstr>
      <vt:lpstr>A Starting Point: Five Broad Dimensions of Sustainability </vt:lpstr>
      <vt:lpstr>SASB Standards Development Process</vt:lpstr>
      <vt:lpstr>Disciplined Focus on Direct Financial Impacts SASB identifies disclosure topics with evidence of impact on financial condition, operating performance, or risk</vt:lpstr>
      <vt:lpstr>The SASB Standards Format</vt:lpstr>
      <vt:lpstr>PowerPoint Presentation</vt:lpstr>
      <vt:lpstr>PowerPoint Presentation</vt:lpstr>
      <vt:lpstr>Part I </vt:lpstr>
      <vt:lpstr>SASB Standards</vt:lpstr>
      <vt:lpstr>Earnings Conference Calls </vt:lpstr>
      <vt:lpstr>PowerPoint Presentation</vt:lpstr>
      <vt:lpstr>SASB Standards</vt:lpstr>
      <vt:lpstr>Sustainability keywords for NLP analyses</vt:lpstr>
      <vt:lpstr>PowerPoint Presentation</vt:lpstr>
      <vt:lpstr>PowerPoint Presentation</vt:lpstr>
      <vt:lpstr>Part II: Companies’ Voluntary Adoption of Sustainability Standards </vt:lpstr>
      <vt:lpstr>PowerPoint Presentation</vt:lpstr>
      <vt:lpstr>PowerPoint Presentation</vt:lpstr>
      <vt:lpstr>PowerPoint Presentation</vt:lpstr>
      <vt:lpstr>PowerPoint Presentation</vt:lpstr>
      <vt:lpstr>Real Effects of SASB Standards Adoption</vt:lpstr>
      <vt:lpstr>PowerPoint Presentation</vt:lpstr>
      <vt:lpstr>PowerPoint Presentation</vt:lpstr>
      <vt:lpstr>PowerPoint Presentation</vt:lpstr>
      <vt:lpstr>PowerPoint Presentation</vt:lpstr>
      <vt:lpstr>Takeaway</vt:lpstr>
      <vt:lpstr>The Future of SASB Standards under ISSB</vt:lpstr>
      <vt:lpstr>Being an Academic Fellow at ISSB…</vt:lpstr>
      <vt:lpstr>THANK YOU!  Khrystyna Bochkay University of Miami, kbochkay@bus.miami.edu  IFRS ISSB, khrystyna.bochkay@ifrs.org  </vt:lpstr>
    </vt:vector>
  </TitlesOfParts>
  <Company>University of Miami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k.corrales</dc:creator>
  <cp:lastModifiedBy>Clerissa Albores</cp:lastModifiedBy>
  <cp:revision>510</cp:revision>
  <cp:lastPrinted>2022-11-14T17:08:32Z</cp:lastPrinted>
  <dcterms:created xsi:type="dcterms:W3CDTF">2009-06-09T16:07:11Z</dcterms:created>
  <dcterms:modified xsi:type="dcterms:W3CDTF">2022-11-18T13:02:34Z</dcterms:modified>
</cp:coreProperties>
</file>