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88218A-AAE5-4757-82A0-834B05639E2B}" v="1" dt="2021-11-22T15:24:03.7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4"/>
  </p:normalViewPr>
  <p:slideViewPr>
    <p:cSldViewPr snapToGrid="0" snapToObjects="1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48DF3-6E1D-9445-BB24-F8E448B428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8E0834-C37C-4843-952F-64F4FCFCC6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42173-8182-4B4D-96A9-A74F8E34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D2E5A-A0A8-7148-A97E-51E465FE40B6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AA6D54-86C3-5841-B784-ED7A389BD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543D8-1449-254F-BE19-9F604A417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4B30C-7605-4F4C-B1A5-50BDBD0A4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957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83243-8287-3246-84F7-00520247E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279D61-F68B-1444-9CEF-373B207DF0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05923-095D-944F-82DC-021D2FCBB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D2E5A-A0A8-7148-A97E-51E465FE40B6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676245-46B2-124B-BE2B-8CE6076E8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9D2DB-682F-F644-804D-2B7715D45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4B30C-7605-4F4C-B1A5-50BDBD0A4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295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B1D38D-9990-8346-82C2-B60CF89383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F85748-F920-D24A-8CE5-37AE7FFA19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655B2-B04D-F649-8112-03722C3CD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D2E5A-A0A8-7148-A97E-51E465FE40B6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F8276E-467E-E144-834D-BAED9CFD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4406F-0E49-3845-820A-024D749C4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4B30C-7605-4F4C-B1A5-50BDBD0A4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513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D1AD2-79EA-4045-B92C-1E37D97E2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DB484-03D4-CC46-BF01-3784F8212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C7AC7-7E44-CD46-9F87-127712B78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D2E5A-A0A8-7148-A97E-51E465FE40B6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23BD3E-DA1C-AA4E-9B69-16E8689B0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A8B98-6B6A-3146-8F63-35A8038A3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4B30C-7605-4F4C-B1A5-50BDBD0A4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371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E8DA7-3400-6348-B0BD-2B4DF0F37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BC20D7-62A4-A840-806B-39FBE633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583DD1-5007-7B4A-89E4-00C5A0D4B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D2E5A-A0A8-7148-A97E-51E465FE40B6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5EDBF1-DC5A-E44A-A92A-DB0F0A0DD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103076-BB03-F441-9E4F-033FE42AF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4B30C-7605-4F4C-B1A5-50BDBD0A4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071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D21C7-6F6E-D744-AD9A-D8851EAF5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98AFB-CD4A-3742-A2AA-04AEE97720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B63A32-438E-CA49-AFEA-F577A30CB8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157F83-65CF-6D4B-AA1E-8648776AF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D2E5A-A0A8-7148-A97E-51E465FE40B6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9C383C-6F92-1D41-87FE-26A0E1DE9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25B71E-9EA4-B743-9567-5E1F8D6E3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4B30C-7605-4F4C-B1A5-50BDBD0A4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682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62008-4913-F942-AB32-74F878F76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F3045E-1D26-6749-9DA6-E0D2A87F36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FE94AA-F0FB-5C43-B2B4-114C146A4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F4F5A8-9539-B44E-AACC-2761E7D77D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851EDF-54B8-EB4D-A8B5-A7A47032E9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F576AB-1C24-1B46-81E1-0826BD685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D2E5A-A0A8-7148-A97E-51E465FE40B6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329829-CE93-A749-933D-8BD97702A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2B64E9-CA96-5B4F-AD36-84BCB4A37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4B30C-7605-4F4C-B1A5-50BDBD0A4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676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0D0B4-B845-664A-9D39-E8AA70256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13913-F9F2-794A-A1F0-1045B4553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D2E5A-A0A8-7148-A97E-51E465FE40B6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1DCEFF-FE81-8346-BDC2-CC4E32E5B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C7E53C-B32B-3D41-BB22-3F615477E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4B30C-7605-4F4C-B1A5-50BDBD0A4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256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AB2F98-1DB4-9645-B591-BB862E836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D2E5A-A0A8-7148-A97E-51E465FE40B6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EE164A-C944-0849-A601-65841C661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FDF8A6-3F33-8848-B8AC-C990BE172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4B30C-7605-4F4C-B1A5-50BDBD0A4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604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8BBFC-06CC-FA48-B58E-7A9D37D4B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AC60E-068F-D040-93CB-922074F9C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CA4717-D011-594F-9858-17997E7B0E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CCF414-A68B-DE47-9696-853155318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D2E5A-A0A8-7148-A97E-51E465FE40B6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463959-D950-E946-A12E-09DE17452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8CBE5A-F211-B84A-849A-FFCE37B4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4B30C-7605-4F4C-B1A5-50BDBD0A4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604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A37A0-D9AA-4849-A017-04CBC01E5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F6A052-BB52-9741-AA8A-96287FC436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B572A9-6576-944B-B7C7-C483AF9FC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0FD2AE-EB1A-9846-9671-B45077054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D2E5A-A0A8-7148-A97E-51E465FE40B6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5A9E78-86EE-A043-9181-4C05EA7D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90D9CC-A9B7-8C4F-9D20-EF2FD49E2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4B30C-7605-4F4C-B1A5-50BDBD0A4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75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E3CE53-667B-E941-8E93-E8C9135F2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328BDB-314C-9946-812C-6DBD1CB426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B210F-56B4-B141-A380-12F3C4A824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D2E5A-A0A8-7148-A97E-51E465FE40B6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ECC5E-348B-094F-873F-E002D349D6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935C2-A8F4-D24B-ADE7-3E0D44B13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4B30C-7605-4F4C-B1A5-50BDBD0A4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501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gear, metalware&#10;&#10;Description automatically generated">
            <a:extLst>
              <a:ext uri="{FF2B5EF4-FFF2-40B4-BE49-F238E27FC236}">
                <a16:creationId xmlns:a16="http://schemas.microsoft.com/office/drawing/2014/main" id="{51990943-61A0-614F-B735-DB39E6741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890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E836FB9-2082-4649-83C5-B670D50DB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72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2C0711A-931A-BC45-82D8-6C7B2A9B6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46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businesscard&#10;&#10;Description automatically generated">
            <a:extLst>
              <a:ext uri="{FF2B5EF4-FFF2-40B4-BE49-F238E27FC236}">
                <a16:creationId xmlns:a16="http://schemas.microsoft.com/office/drawing/2014/main" id="{A21F4EF6-3406-1549-8C9E-E79A24F8D8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482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7928FF29-BB4B-AA4F-B13B-470F4C74D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63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B81BD61-E589-3B42-A2B6-C52D7AD15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52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155BECA-4C33-5542-AE39-95718760C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91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3EA7096-95C9-AE46-86F6-8FF2F9348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907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C2791D0-7A01-5849-A859-86C0A7C5F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95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website, Teams&#10;&#10;Description automatically generated">
            <a:extLst>
              <a:ext uri="{FF2B5EF4-FFF2-40B4-BE49-F238E27FC236}">
                <a16:creationId xmlns:a16="http://schemas.microsoft.com/office/drawing/2014/main" id="{3663BA5E-1783-3542-B82A-30AF46222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705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ebsite&#10;&#10;Description automatically generated with medium confidence">
            <a:extLst>
              <a:ext uri="{FF2B5EF4-FFF2-40B4-BE49-F238E27FC236}">
                <a16:creationId xmlns:a16="http://schemas.microsoft.com/office/drawing/2014/main" id="{A7F2BE40-F49C-D54C-A96A-63C734D1F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708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57B8347-E0FA-074D-9B46-1F46379D8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315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3BDD0EB6-5BBC-A74E-8CBE-3C189A0B3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849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 with medium confidence">
            <a:extLst>
              <a:ext uri="{FF2B5EF4-FFF2-40B4-BE49-F238E27FC236}">
                <a16:creationId xmlns:a16="http://schemas.microsoft.com/office/drawing/2014/main" id="{453361D9-2A24-9B4D-8710-245EBE014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3842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54CD35A-A514-3341-89DD-B7A7AA7A8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390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32CBA96-2237-C945-AD99-5BC4249BF3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328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2864853-37AE-E94D-8ACF-B55B648F67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" y="0"/>
            <a:ext cx="121947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999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039BA7B-EC0D-534F-9649-D334CB0AC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30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A34FF09-875E-6F47-8149-0230A71411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259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7BB356D1-CC55-4B40-B753-0ECFFF801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247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3285B6A-18D8-724D-8157-8B3A01AB4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338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B521E9A5-D5C1-B441-8DE6-0351AEE918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89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38003337-17EB-C743-A45C-27F351AA3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01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scene, road&#10;&#10;Description automatically generated">
            <a:extLst>
              <a:ext uri="{FF2B5EF4-FFF2-40B4-BE49-F238E27FC236}">
                <a16:creationId xmlns:a16="http://schemas.microsoft.com/office/drawing/2014/main" id="{B4FD7487-D789-434C-A16C-8A0BD2C457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05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9E64008-7144-3445-8247-90D6B2DD3C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911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D6A770A-6276-EB41-A0DD-E7326A0C8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7427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Widescreen</PresentationFormat>
  <Paragraphs>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Alison Dias</dc:creator>
  <cp:lastModifiedBy>Abdullah Qaisar</cp:lastModifiedBy>
  <cp:revision>1</cp:revision>
  <dcterms:created xsi:type="dcterms:W3CDTF">2021-11-19T15:23:34Z</dcterms:created>
  <dcterms:modified xsi:type="dcterms:W3CDTF">2021-11-22T15:24:04Z</dcterms:modified>
</cp:coreProperties>
</file>