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57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12CC7-82C6-47B0-9FA8-CB19B71B05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A4253-6996-4020-93B1-7313AF996D18}">
      <dgm:prSet/>
      <dgm:spPr/>
      <dgm:t>
        <a:bodyPr/>
        <a:lstStyle/>
        <a:p>
          <a:r>
            <a:rPr lang="en-US" dirty="0"/>
            <a:t>Take only what you need and give back</a:t>
          </a:r>
        </a:p>
      </dgm:t>
    </dgm:pt>
    <dgm:pt modelId="{2237DD54-8C87-44F8-AA3C-10084A00EDBC}" type="parTrans" cxnId="{B52581DA-6455-4603-A059-9C32EF396ADF}">
      <dgm:prSet/>
      <dgm:spPr/>
      <dgm:t>
        <a:bodyPr/>
        <a:lstStyle/>
        <a:p>
          <a:endParaRPr lang="en-US"/>
        </a:p>
      </dgm:t>
    </dgm:pt>
    <dgm:pt modelId="{5C7262B6-2308-4DA8-B5BE-876BEB7817B3}" type="sibTrans" cxnId="{B52581DA-6455-4603-A059-9C32EF396ADF}">
      <dgm:prSet/>
      <dgm:spPr/>
      <dgm:t>
        <a:bodyPr/>
        <a:lstStyle/>
        <a:p>
          <a:endParaRPr lang="en-US"/>
        </a:p>
      </dgm:t>
    </dgm:pt>
    <dgm:pt modelId="{B9DB71C5-BE52-4F88-A0A2-4B0A36199F7F}">
      <dgm:prSet/>
      <dgm:spPr/>
      <dgm:t>
        <a:bodyPr/>
        <a:lstStyle/>
        <a:p>
          <a:r>
            <a:rPr lang="en-US" dirty="0"/>
            <a:t>Stewardship Role</a:t>
          </a:r>
        </a:p>
      </dgm:t>
    </dgm:pt>
    <dgm:pt modelId="{AE676DD4-D68B-49EA-AE92-3F4F548040BD}" type="parTrans" cxnId="{6F9D5431-C9B1-4E85-B2C6-DD18B0D677AC}">
      <dgm:prSet/>
      <dgm:spPr/>
      <dgm:t>
        <a:bodyPr/>
        <a:lstStyle/>
        <a:p>
          <a:endParaRPr lang="en-US"/>
        </a:p>
      </dgm:t>
    </dgm:pt>
    <dgm:pt modelId="{804802FB-8BF1-4DEB-8EDC-2D54653F674B}" type="sibTrans" cxnId="{6F9D5431-C9B1-4E85-B2C6-DD18B0D677AC}">
      <dgm:prSet/>
      <dgm:spPr/>
      <dgm:t>
        <a:bodyPr/>
        <a:lstStyle/>
        <a:p>
          <a:endParaRPr lang="en-US"/>
        </a:p>
      </dgm:t>
    </dgm:pt>
    <dgm:pt modelId="{9D30284B-4AE4-43DC-A1CB-BF5AC450F314}">
      <dgm:prSet/>
      <dgm:spPr/>
      <dgm:t>
        <a:bodyPr/>
        <a:lstStyle/>
        <a:p>
          <a:r>
            <a:rPr lang="en-US"/>
            <a:t>Interconnectedness</a:t>
          </a:r>
        </a:p>
      </dgm:t>
    </dgm:pt>
    <dgm:pt modelId="{43ED61D0-E2D9-422C-BB83-93C68935F3BC}" type="parTrans" cxnId="{1E300F3F-E770-4D66-B74C-E15B0D14C974}">
      <dgm:prSet/>
      <dgm:spPr/>
      <dgm:t>
        <a:bodyPr/>
        <a:lstStyle/>
        <a:p>
          <a:endParaRPr lang="en-US"/>
        </a:p>
      </dgm:t>
    </dgm:pt>
    <dgm:pt modelId="{DF51B829-AEA3-4986-B534-87A53B8B24BA}" type="sibTrans" cxnId="{1E300F3F-E770-4D66-B74C-E15B0D14C974}">
      <dgm:prSet/>
      <dgm:spPr/>
      <dgm:t>
        <a:bodyPr/>
        <a:lstStyle/>
        <a:p>
          <a:endParaRPr lang="en-US"/>
        </a:p>
      </dgm:t>
    </dgm:pt>
    <dgm:pt modelId="{6C24045C-FEB6-426A-84B1-1EBE50C7ABD3}">
      <dgm:prSet/>
      <dgm:spPr/>
      <dgm:t>
        <a:bodyPr/>
        <a:lstStyle/>
        <a:p>
          <a:r>
            <a:rPr lang="en-US" dirty="0"/>
            <a:t>Seven Generations</a:t>
          </a:r>
        </a:p>
      </dgm:t>
    </dgm:pt>
    <dgm:pt modelId="{3A4AFF23-CF71-45D4-9C7A-C873620BDBC6}" type="parTrans" cxnId="{0A2449F6-1710-471B-8C70-E6E20B046047}">
      <dgm:prSet/>
      <dgm:spPr/>
      <dgm:t>
        <a:bodyPr/>
        <a:lstStyle/>
        <a:p>
          <a:endParaRPr lang="en-US"/>
        </a:p>
      </dgm:t>
    </dgm:pt>
    <dgm:pt modelId="{2E47F15A-7F9B-49B8-8A01-AD895428B7F3}" type="sibTrans" cxnId="{0A2449F6-1710-471B-8C70-E6E20B046047}">
      <dgm:prSet/>
      <dgm:spPr/>
      <dgm:t>
        <a:bodyPr/>
        <a:lstStyle/>
        <a:p>
          <a:endParaRPr lang="en-US"/>
        </a:p>
      </dgm:t>
    </dgm:pt>
    <dgm:pt modelId="{908574C1-1782-4FF3-A842-5D7F88547518}" type="pres">
      <dgm:prSet presAssocID="{AC312CC7-82C6-47B0-9FA8-CB19B71B055C}" presName="vert0" presStyleCnt="0">
        <dgm:presLayoutVars>
          <dgm:dir/>
          <dgm:animOne val="branch"/>
          <dgm:animLvl val="lvl"/>
        </dgm:presLayoutVars>
      </dgm:prSet>
      <dgm:spPr/>
    </dgm:pt>
    <dgm:pt modelId="{47E3A8CC-0B3C-4DB8-8C18-43868E7AD698}" type="pres">
      <dgm:prSet presAssocID="{81DA4253-6996-4020-93B1-7313AF996D18}" presName="thickLine" presStyleLbl="alignNode1" presStyleIdx="0" presStyleCnt="4"/>
      <dgm:spPr/>
    </dgm:pt>
    <dgm:pt modelId="{D31C2DB5-EAE3-4337-B979-DCFC69AA297C}" type="pres">
      <dgm:prSet presAssocID="{81DA4253-6996-4020-93B1-7313AF996D18}" presName="horz1" presStyleCnt="0"/>
      <dgm:spPr/>
    </dgm:pt>
    <dgm:pt modelId="{62F62B25-D68B-4763-8B5C-A1BC85E206E4}" type="pres">
      <dgm:prSet presAssocID="{81DA4253-6996-4020-93B1-7313AF996D18}" presName="tx1" presStyleLbl="revTx" presStyleIdx="0" presStyleCnt="4"/>
      <dgm:spPr/>
    </dgm:pt>
    <dgm:pt modelId="{414FDDF3-4698-4038-9E39-53C7AB1B2331}" type="pres">
      <dgm:prSet presAssocID="{81DA4253-6996-4020-93B1-7313AF996D18}" presName="vert1" presStyleCnt="0"/>
      <dgm:spPr/>
    </dgm:pt>
    <dgm:pt modelId="{44E4A383-5E27-4761-84FF-5AF5112F1E22}" type="pres">
      <dgm:prSet presAssocID="{B9DB71C5-BE52-4F88-A0A2-4B0A36199F7F}" presName="thickLine" presStyleLbl="alignNode1" presStyleIdx="1" presStyleCnt="4"/>
      <dgm:spPr/>
    </dgm:pt>
    <dgm:pt modelId="{8321FDA9-D04F-402E-B3FF-CA21E23E7403}" type="pres">
      <dgm:prSet presAssocID="{B9DB71C5-BE52-4F88-A0A2-4B0A36199F7F}" presName="horz1" presStyleCnt="0"/>
      <dgm:spPr/>
    </dgm:pt>
    <dgm:pt modelId="{7F203B92-65F4-4DD3-B707-EB40605F757C}" type="pres">
      <dgm:prSet presAssocID="{B9DB71C5-BE52-4F88-A0A2-4B0A36199F7F}" presName="tx1" presStyleLbl="revTx" presStyleIdx="1" presStyleCnt="4"/>
      <dgm:spPr/>
    </dgm:pt>
    <dgm:pt modelId="{7B61EDFD-E3B0-47BD-B7A5-33880F1E48F5}" type="pres">
      <dgm:prSet presAssocID="{B9DB71C5-BE52-4F88-A0A2-4B0A36199F7F}" presName="vert1" presStyleCnt="0"/>
      <dgm:spPr/>
    </dgm:pt>
    <dgm:pt modelId="{3AC87962-7B51-49EC-9387-659E3E3E0106}" type="pres">
      <dgm:prSet presAssocID="{9D30284B-4AE4-43DC-A1CB-BF5AC450F314}" presName="thickLine" presStyleLbl="alignNode1" presStyleIdx="2" presStyleCnt="4"/>
      <dgm:spPr/>
    </dgm:pt>
    <dgm:pt modelId="{E4FBA6A2-263E-44E1-86F0-D8CBA4A7DD7A}" type="pres">
      <dgm:prSet presAssocID="{9D30284B-4AE4-43DC-A1CB-BF5AC450F314}" presName="horz1" presStyleCnt="0"/>
      <dgm:spPr/>
    </dgm:pt>
    <dgm:pt modelId="{D8C5EB1E-620D-4439-98B0-094E7DC386A8}" type="pres">
      <dgm:prSet presAssocID="{9D30284B-4AE4-43DC-A1CB-BF5AC450F314}" presName="tx1" presStyleLbl="revTx" presStyleIdx="2" presStyleCnt="4"/>
      <dgm:spPr/>
    </dgm:pt>
    <dgm:pt modelId="{A8B95865-BE1A-420E-843E-E672FAC43396}" type="pres">
      <dgm:prSet presAssocID="{9D30284B-4AE4-43DC-A1CB-BF5AC450F314}" presName="vert1" presStyleCnt="0"/>
      <dgm:spPr/>
    </dgm:pt>
    <dgm:pt modelId="{67F2469B-A4E6-4CAD-A277-76B01AA18A82}" type="pres">
      <dgm:prSet presAssocID="{6C24045C-FEB6-426A-84B1-1EBE50C7ABD3}" presName="thickLine" presStyleLbl="alignNode1" presStyleIdx="3" presStyleCnt="4"/>
      <dgm:spPr/>
    </dgm:pt>
    <dgm:pt modelId="{C9E86032-D994-437D-B95F-954062486F61}" type="pres">
      <dgm:prSet presAssocID="{6C24045C-FEB6-426A-84B1-1EBE50C7ABD3}" presName="horz1" presStyleCnt="0"/>
      <dgm:spPr/>
    </dgm:pt>
    <dgm:pt modelId="{32FE5F72-75D3-4551-BDF1-B588F297B7A6}" type="pres">
      <dgm:prSet presAssocID="{6C24045C-FEB6-426A-84B1-1EBE50C7ABD3}" presName="tx1" presStyleLbl="revTx" presStyleIdx="3" presStyleCnt="4"/>
      <dgm:spPr/>
    </dgm:pt>
    <dgm:pt modelId="{FBC5EED2-8B0F-4307-B9DA-D3ADA3B6CBFD}" type="pres">
      <dgm:prSet presAssocID="{6C24045C-FEB6-426A-84B1-1EBE50C7ABD3}" presName="vert1" presStyleCnt="0"/>
      <dgm:spPr/>
    </dgm:pt>
  </dgm:ptLst>
  <dgm:cxnLst>
    <dgm:cxn modelId="{6F9D5431-C9B1-4E85-B2C6-DD18B0D677AC}" srcId="{AC312CC7-82C6-47B0-9FA8-CB19B71B055C}" destId="{B9DB71C5-BE52-4F88-A0A2-4B0A36199F7F}" srcOrd="1" destOrd="0" parTransId="{AE676DD4-D68B-49EA-AE92-3F4F548040BD}" sibTransId="{804802FB-8BF1-4DEB-8EDC-2D54653F674B}"/>
    <dgm:cxn modelId="{1E300F3F-E770-4D66-B74C-E15B0D14C974}" srcId="{AC312CC7-82C6-47B0-9FA8-CB19B71B055C}" destId="{9D30284B-4AE4-43DC-A1CB-BF5AC450F314}" srcOrd="2" destOrd="0" parTransId="{43ED61D0-E2D9-422C-BB83-93C68935F3BC}" sibTransId="{DF51B829-AEA3-4986-B534-87A53B8B24BA}"/>
    <dgm:cxn modelId="{86F1A68D-96A8-4DD4-87FA-64BEBBF8DBFF}" type="presOf" srcId="{81DA4253-6996-4020-93B1-7313AF996D18}" destId="{62F62B25-D68B-4763-8B5C-A1BC85E206E4}" srcOrd="0" destOrd="0" presId="urn:microsoft.com/office/officeart/2008/layout/LinedList"/>
    <dgm:cxn modelId="{429216C8-2D89-44C9-B0E8-E7C239CF454E}" type="presOf" srcId="{B9DB71C5-BE52-4F88-A0A2-4B0A36199F7F}" destId="{7F203B92-65F4-4DD3-B707-EB40605F757C}" srcOrd="0" destOrd="0" presId="urn:microsoft.com/office/officeart/2008/layout/LinedList"/>
    <dgm:cxn modelId="{B967C6CB-4152-4B03-B25C-3A7B94CADD2C}" type="presOf" srcId="{6C24045C-FEB6-426A-84B1-1EBE50C7ABD3}" destId="{32FE5F72-75D3-4551-BDF1-B588F297B7A6}" srcOrd="0" destOrd="0" presId="urn:microsoft.com/office/officeart/2008/layout/LinedList"/>
    <dgm:cxn modelId="{B52581DA-6455-4603-A059-9C32EF396ADF}" srcId="{AC312CC7-82C6-47B0-9FA8-CB19B71B055C}" destId="{81DA4253-6996-4020-93B1-7313AF996D18}" srcOrd="0" destOrd="0" parTransId="{2237DD54-8C87-44F8-AA3C-10084A00EDBC}" sibTransId="{5C7262B6-2308-4DA8-B5BE-876BEB7817B3}"/>
    <dgm:cxn modelId="{51CA30F3-B848-4673-9E1E-CCAF5BEAB1C4}" type="presOf" srcId="{9D30284B-4AE4-43DC-A1CB-BF5AC450F314}" destId="{D8C5EB1E-620D-4439-98B0-094E7DC386A8}" srcOrd="0" destOrd="0" presId="urn:microsoft.com/office/officeart/2008/layout/LinedList"/>
    <dgm:cxn modelId="{0A2449F6-1710-471B-8C70-E6E20B046047}" srcId="{AC312CC7-82C6-47B0-9FA8-CB19B71B055C}" destId="{6C24045C-FEB6-426A-84B1-1EBE50C7ABD3}" srcOrd="3" destOrd="0" parTransId="{3A4AFF23-CF71-45D4-9C7A-C873620BDBC6}" sibTransId="{2E47F15A-7F9B-49B8-8A01-AD895428B7F3}"/>
    <dgm:cxn modelId="{2F495FFF-F459-4436-BDFC-B5DC24BBA98B}" type="presOf" srcId="{AC312CC7-82C6-47B0-9FA8-CB19B71B055C}" destId="{908574C1-1782-4FF3-A842-5D7F88547518}" srcOrd="0" destOrd="0" presId="urn:microsoft.com/office/officeart/2008/layout/LinedList"/>
    <dgm:cxn modelId="{55230CC2-A8B6-4D5E-953B-F38162F64EC1}" type="presParOf" srcId="{908574C1-1782-4FF3-A842-5D7F88547518}" destId="{47E3A8CC-0B3C-4DB8-8C18-43868E7AD698}" srcOrd="0" destOrd="0" presId="urn:microsoft.com/office/officeart/2008/layout/LinedList"/>
    <dgm:cxn modelId="{87A94FB0-3FC4-4131-A9E7-02ECE21D20FD}" type="presParOf" srcId="{908574C1-1782-4FF3-A842-5D7F88547518}" destId="{D31C2DB5-EAE3-4337-B979-DCFC69AA297C}" srcOrd="1" destOrd="0" presId="urn:microsoft.com/office/officeart/2008/layout/LinedList"/>
    <dgm:cxn modelId="{30227651-E0C0-47F8-AF0E-DF663EAC4895}" type="presParOf" srcId="{D31C2DB5-EAE3-4337-B979-DCFC69AA297C}" destId="{62F62B25-D68B-4763-8B5C-A1BC85E206E4}" srcOrd="0" destOrd="0" presId="urn:microsoft.com/office/officeart/2008/layout/LinedList"/>
    <dgm:cxn modelId="{D1961783-0CA0-4E3A-99FD-09013BDBDC8F}" type="presParOf" srcId="{D31C2DB5-EAE3-4337-B979-DCFC69AA297C}" destId="{414FDDF3-4698-4038-9E39-53C7AB1B2331}" srcOrd="1" destOrd="0" presId="urn:microsoft.com/office/officeart/2008/layout/LinedList"/>
    <dgm:cxn modelId="{D0FAF04C-33CD-4254-B500-93D4AD0A6B07}" type="presParOf" srcId="{908574C1-1782-4FF3-A842-5D7F88547518}" destId="{44E4A383-5E27-4761-84FF-5AF5112F1E22}" srcOrd="2" destOrd="0" presId="urn:microsoft.com/office/officeart/2008/layout/LinedList"/>
    <dgm:cxn modelId="{0757409D-C423-426C-A8B8-2D99DB17B052}" type="presParOf" srcId="{908574C1-1782-4FF3-A842-5D7F88547518}" destId="{8321FDA9-D04F-402E-B3FF-CA21E23E7403}" srcOrd="3" destOrd="0" presId="urn:microsoft.com/office/officeart/2008/layout/LinedList"/>
    <dgm:cxn modelId="{8A750179-D931-44C0-BEC4-1544F0C2492C}" type="presParOf" srcId="{8321FDA9-D04F-402E-B3FF-CA21E23E7403}" destId="{7F203B92-65F4-4DD3-B707-EB40605F757C}" srcOrd="0" destOrd="0" presId="urn:microsoft.com/office/officeart/2008/layout/LinedList"/>
    <dgm:cxn modelId="{7DA2C34C-3544-4E64-8C80-0D24BEFAD1A2}" type="presParOf" srcId="{8321FDA9-D04F-402E-B3FF-CA21E23E7403}" destId="{7B61EDFD-E3B0-47BD-B7A5-33880F1E48F5}" srcOrd="1" destOrd="0" presId="urn:microsoft.com/office/officeart/2008/layout/LinedList"/>
    <dgm:cxn modelId="{7D06A726-A1F1-43F3-8D6B-E8B237DB8E49}" type="presParOf" srcId="{908574C1-1782-4FF3-A842-5D7F88547518}" destId="{3AC87962-7B51-49EC-9387-659E3E3E0106}" srcOrd="4" destOrd="0" presId="urn:microsoft.com/office/officeart/2008/layout/LinedList"/>
    <dgm:cxn modelId="{73C360D6-74FE-4AF4-A2EB-9E3C3851C70A}" type="presParOf" srcId="{908574C1-1782-4FF3-A842-5D7F88547518}" destId="{E4FBA6A2-263E-44E1-86F0-D8CBA4A7DD7A}" srcOrd="5" destOrd="0" presId="urn:microsoft.com/office/officeart/2008/layout/LinedList"/>
    <dgm:cxn modelId="{BF50118F-42D5-4A60-A9D6-E6DBD76E451E}" type="presParOf" srcId="{E4FBA6A2-263E-44E1-86F0-D8CBA4A7DD7A}" destId="{D8C5EB1E-620D-4439-98B0-094E7DC386A8}" srcOrd="0" destOrd="0" presId="urn:microsoft.com/office/officeart/2008/layout/LinedList"/>
    <dgm:cxn modelId="{6AAAEAF6-33BD-45EA-B05E-1867B751C34C}" type="presParOf" srcId="{E4FBA6A2-263E-44E1-86F0-D8CBA4A7DD7A}" destId="{A8B95865-BE1A-420E-843E-E672FAC43396}" srcOrd="1" destOrd="0" presId="urn:microsoft.com/office/officeart/2008/layout/LinedList"/>
    <dgm:cxn modelId="{4CF6C688-E39A-40DA-83AD-259EE2AE64EB}" type="presParOf" srcId="{908574C1-1782-4FF3-A842-5D7F88547518}" destId="{67F2469B-A4E6-4CAD-A277-76B01AA18A82}" srcOrd="6" destOrd="0" presId="urn:microsoft.com/office/officeart/2008/layout/LinedList"/>
    <dgm:cxn modelId="{8471D78C-B652-4F49-84E6-53E50AA612FB}" type="presParOf" srcId="{908574C1-1782-4FF3-A842-5D7F88547518}" destId="{C9E86032-D994-437D-B95F-954062486F61}" srcOrd="7" destOrd="0" presId="urn:microsoft.com/office/officeart/2008/layout/LinedList"/>
    <dgm:cxn modelId="{204A4E7C-F32A-4EE6-A21B-6F546ECF63B7}" type="presParOf" srcId="{C9E86032-D994-437D-B95F-954062486F61}" destId="{32FE5F72-75D3-4551-BDF1-B588F297B7A6}" srcOrd="0" destOrd="0" presId="urn:microsoft.com/office/officeart/2008/layout/LinedList"/>
    <dgm:cxn modelId="{31B77576-EF34-4C97-8389-4E1315C30933}" type="presParOf" srcId="{C9E86032-D994-437D-B95F-954062486F61}" destId="{FBC5EED2-8B0F-4307-B9DA-D3ADA3B6CB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3A8CC-0B3C-4DB8-8C18-43868E7AD698}">
      <dsp:nvSpPr>
        <dsp:cNvPr id="0" name=""/>
        <dsp:cNvSpPr/>
      </dsp:nvSpPr>
      <dsp:spPr>
        <a:xfrm>
          <a:off x="0" y="0"/>
          <a:ext cx="59765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2B25-D68B-4763-8B5C-A1BC85E206E4}">
      <dsp:nvSpPr>
        <dsp:cNvPr id="0" name=""/>
        <dsp:cNvSpPr/>
      </dsp:nvSpPr>
      <dsp:spPr>
        <a:xfrm>
          <a:off x="0" y="0"/>
          <a:ext cx="5976594" cy="71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Take only what you need and give back</a:t>
          </a:r>
        </a:p>
      </dsp:txBody>
      <dsp:txXfrm>
        <a:off x="0" y="0"/>
        <a:ext cx="5976594" cy="719205"/>
      </dsp:txXfrm>
    </dsp:sp>
    <dsp:sp modelId="{44E4A383-5E27-4761-84FF-5AF5112F1E22}">
      <dsp:nvSpPr>
        <dsp:cNvPr id="0" name=""/>
        <dsp:cNvSpPr/>
      </dsp:nvSpPr>
      <dsp:spPr>
        <a:xfrm>
          <a:off x="0" y="719205"/>
          <a:ext cx="59765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03B92-65F4-4DD3-B707-EB40605F757C}">
      <dsp:nvSpPr>
        <dsp:cNvPr id="0" name=""/>
        <dsp:cNvSpPr/>
      </dsp:nvSpPr>
      <dsp:spPr>
        <a:xfrm>
          <a:off x="0" y="719205"/>
          <a:ext cx="5976594" cy="71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Stewardship Role</a:t>
          </a:r>
        </a:p>
      </dsp:txBody>
      <dsp:txXfrm>
        <a:off x="0" y="719205"/>
        <a:ext cx="5976594" cy="719205"/>
      </dsp:txXfrm>
    </dsp:sp>
    <dsp:sp modelId="{3AC87962-7B51-49EC-9387-659E3E3E0106}">
      <dsp:nvSpPr>
        <dsp:cNvPr id="0" name=""/>
        <dsp:cNvSpPr/>
      </dsp:nvSpPr>
      <dsp:spPr>
        <a:xfrm>
          <a:off x="0" y="1438410"/>
          <a:ext cx="59765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5EB1E-620D-4439-98B0-094E7DC386A8}">
      <dsp:nvSpPr>
        <dsp:cNvPr id="0" name=""/>
        <dsp:cNvSpPr/>
      </dsp:nvSpPr>
      <dsp:spPr>
        <a:xfrm>
          <a:off x="0" y="1438410"/>
          <a:ext cx="5976594" cy="71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Interconnectedness</a:t>
          </a:r>
        </a:p>
      </dsp:txBody>
      <dsp:txXfrm>
        <a:off x="0" y="1438410"/>
        <a:ext cx="5976594" cy="719205"/>
      </dsp:txXfrm>
    </dsp:sp>
    <dsp:sp modelId="{67F2469B-A4E6-4CAD-A277-76B01AA18A82}">
      <dsp:nvSpPr>
        <dsp:cNvPr id="0" name=""/>
        <dsp:cNvSpPr/>
      </dsp:nvSpPr>
      <dsp:spPr>
        <a:xfrm>
          <a:off x="0" y="2157615"/>
          <a:ext cx="59765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E5F72-75D3-4551-BDF1-B588F297B7A6}">
      <dsp:nvSpPr>
        <dsp:cNvPr id="0" name=""/>
        <dsp:cNvSpPr/>
      </dsp:nvSpPr>
      <dsp:spPr>
        <a:xfrm>
          <a:off x="0" y="2157615"/>
          <a:ext cx="5976594" cy="71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Seven Generations</a:t>
          </a:r>
        </a:p>
      </dsp:txBody>
      <dsp:txXfrm>
        <a:off x="0" y="2157615"/>
        <a:ext cx="5976594" cy="71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5138-D9C3-4D11-AB9F-9E8959F3F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8DA83-D1C0-4021-97AD-063F27A94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CE222-EAD9-41D3-879B-0DD1FDD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7E400-F768-4134-B85F-D258EA07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A43CF-E64D-4ED4-9C02-71C0D7A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6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3FDC-3A73-4A28-BEDD-4CD9A8E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682D7-18A9-43BA-B080-9B5C75700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57D7-99DC-4CD0-807B-169CBDCA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98DD-6CA9-447C-B5B9-CAE25A98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6B39-889F-4526-8117-DDB6FCE9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50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DB7DB-D46A-4A9F-A82E-0BB90992B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C742E-D434-4FCF-96FC-E083F1686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15CFA-C2B4-4C46-89D5-7D624283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AE203-A7DF-4185-AD61-CE3630A5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FBA2-2FC3-41E0-8573-9E5A8F0D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2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F45B-C513-46BA-915F-EB26DE4C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147F-C18D-40A5-9F7A-39940922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3B8C-08F4-476B-952E-872C4458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1D5B-1ED7-4DDD-8BBA-857CFFE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38EBF-BCD2-4B27-86F2-44D3BA3F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4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7958-2BC5-47B4-B724-607C7D5D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7A50C-D2A0-493D-BDF9-4721BC4E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536C-5A65-4770-ABC6-7ABDD7DB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61B48-5D97-4D14-B8ED-BA5ADD86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05AE-8BB6-4917-B418-2E8CDFBB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8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9370-F5F4-4BF0-890B-70FA8F0C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B718-A317-44A3-9CC7-12C446224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711B4-FDC0-4999-BC59-FFD4E23CA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7BFA-BC74-4135-A6BF-AE874E80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FB327-7FAC-448E-A35F-1F63C9F9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0AF34-921F-4348-8481-7D47204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7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2F28-C3DA-4BF1-9660-FAADFCE3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B28E-7817-4461-890A-E9665733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2EB7-8FC5-4DDF-82AE-6C5B2933F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D656F-A276-44D4-869D-8E3FE2EF3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9DBD1-E079-4EF6-B026-B203335F6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BD0BC-62DA-4A7E-A417-226E4652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1C5A4-EB10-4ECB-BEE3-AA6742C9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53812-78C5-4A6F-BA5C-83D6E1EF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83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63F9-6ED2-4377-9045-7558B66D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BB820-CEE0-42A8-97DB-6BE5F537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D1707-D036-4A9B-84A8-FC914EDE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4092C-23C3-4F1F-985B-72B0653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44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B5E5-3F8A-4FD4-80C3-F81BC21A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C2F3C-0E78-4FAB-88E9-47FD31AB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51319-0336-49F4-A429-376579AE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5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AFD7-B48A-457F-BC04-65A77ECA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9D3D-1FCE-4F1A-8F92-9D4A7D28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87C0F-5619-455A-A459-B7EBED866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ECEF1-A9D6-4DDE-AFFC-AC49920E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AD314-FA4D-4614-99B4-421ED1BE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56F14-1758-4928-88A3-0621E477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2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7E05-C1F4-4C7F-90A6-987AF01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52748-4102-4EA9-8119-B8261D17A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584C7-97FA-4C86-9676-F4594ED68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3D499-784D-4623-924D-0CEEF788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48E7B-0517-4056-ACAE-6D26E0D5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99466-35FB-4C9D-BFB4-323CCA4E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07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02730-7D71-4202-9F9B-A018F32C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4E31-E91C-42D9-8048-3C0F9CF3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7897A-2774-4A71-84B1-EDC022D9A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9E39-41A0-447E-98CA-6D6280D84532}" type="datetimeFigureOut">
              <a:rPr lang="en-CA" smtClean="0"/>
              <a:t>2021-11-16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790A-079C-4F69-8529-47DD160AD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C825-EA4A-43E9-B2D8-FE0B746DA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6D1F-8CF2-4609-92F8-99EAF501C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7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Hg3enCCyCM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55665-2ED4-4181-921E-F98C05147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r="7218"/>
          <a:stretch/>
        </p:blipFill>
        <p:spPr>
          <a:xfrm>
            <a:off x="0" y="372714"/>
            <a:ext cx="8430492" cy="5812393"/>
          </a:xfrm>
          <a:prstGeom prst="rect">
            <a:avLst/>
          </a:prstGeom>
        </p:spPr>
      </p:pic>
      <p:sp>
        <p:nvSpPr>
          <p:cNvPr id="128" name="Freeform: Shape 12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9" name="Freeform: Shape 12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0" name="Freeform: Shape 12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726F-099D-4A0B-9260-3016A0DE7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/>
              <a:t>Indigenous Perspectives on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C5233-0AFA-499A-AEEB-C66BFC60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5378" y="2997267"/>
            <a:ext cx="2391180" cy="14521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400" dirty="0"/>
              <a:t>Sustainability: A Call to Action</a:t>
            </a:r>
          </a:p>
          <a:p>
            <a:pPr algn="l"/>
            <a:r>
              <a:rPr lang="en-US" sz="1400" dirty="0"/>
              <a:t>2021 MMPA Conference</a:t>
            </a:r>
          </a:p>
          <a:p>
            <a:pPr algn="l"/>
            <a:r>
              <a:rPr lang="en-US" sz="1400" dirty="0"/>
              <a:t>University of Toronto</a:t>
            </a:r>
          </a:p>
          <a:p>
            <a:pPr algn="l"/>
            <a:r>
              <a:rPr lang="en-US" sz="1400" dirty="0"/>
              <a:t>November 19,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6B4F4-A840-40FF-9528-A0A78B4C9E71}"/>
              </a:ext>
            </a:extLst>
          </p:cNvPr>
          <p:cNvSpPr txBox="1"/>
          <p:nvPr/>
        </p:nvSpPr>
        <p:spPr>
          <a:xfrm>
            <a:off x="7843010" y="4601055"/>
            <a:ext cx="4287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Terry Goodtrack</a:t>
            </a:r>
            <a:r>
              <a:rPr lang="en-CA" sz="1200" dirty="0"/>
              <a:t> MPA, </a:t>
            </a:r>
            <a:r>
              <a:rPr lang="en-CA" sz="1200" dirty="0" err="1"/>
              <a:t>B.Admin</a:t>
            </a:r>
            <a:r>
              <a:rPr lang="en-CA" sz="1200" dirty="0"/>
              <a:t>, FCPA, CAPA, </a:t>
            </a:r>
            <a:r>
              <a:rPr lang="en-CA" sz="1200" dirty="0" err="1"/>
              <a:t>C.Dir</a:t>
            </a:r>
            <a:r>
              <a:rPr lang="en-CA" sz="1200" dirty="0"/>
              <a:t>, CAPA, CAFM</a:t>
            </a:r>
          </a:p>
          <a:p>
            <a:pPr>
              <a:spcAft>
                <a:spcPts val="600"/>
              </a:spcAft>
            </a:pPr>
            <a:r>
              <a:rPr lang="en-CA" sz="1200" dirty="0"/>
              <a:t>President and Chief Executive Officer</a:t>
            </a:r>
          </a:p>
          <a:p>
            <a:pPr>
              <a:spcAft>
                <a:spcPts val="600"/>
              </a:spcAft>
            </a:pPr>
            <a:r>
              <a:rPr lang="en-CA" sz="1200" dirty="0"/>
              <a:t>AFOA Canada</a:t>
            </a:r>
          </a:p>
        </p:txBody>
      </p:sp>
    </p:spTree>
    <p:extLst>
      <p:ext uri="{BB962C8B-B14F-4D97-AF65-F5344CB8AC3E}">
        <p14:creationId xmlns:p14="http://schemas.microsoft.com/office/powerpoint/2010/main" val="263727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14D23-2B53-4731-B75F-1ADF9EC2D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r="295" b="1"/>
          <a:stretch/>
        </p:blipFill>
        <p:spPr>
          <a:xfrm>
            <a:off x="2505595" y="1779385"/>
            <a:ext cx="4792838" cy="329922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2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3A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3081D-57B3-49E7-A9CF-85F20F3D82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939" y="2742397"/>
            <a:ext cx="4946754" cy="329184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3BF12-24D7-437F-B85F-43A28675E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8516" y="2993179"/>
            <a:ext cx="4974336" cy="27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46595AF-D653-407D-BC8E-A786B13A8D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8087815"/>
              </p:ext>
            </p:extLst>
          </p:nvPr>
        </p:nvGraphicFramePr>
        <p:xfrm>
          <a:off x="5542961" y="1544351"/>
          <a:ext cx="5976594" cy="287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505ECDF-D814-45E5-928A-7C04BF1FA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21" y="314351"/>
            <a:ext cx="3987130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D7874-6479-4342-A89A-2A37D5B6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65" y="5256974"/>
            <a:ext cx="6608916" cy="1155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Seven Generations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FE77B-EA4C-4573-8509-E577DCA8A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74B681-D862-458C-B647-F71B8B9C76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" b="29963"/>
          <a:stretch/>
        </p:blipFill>
        <p:spPr>
          <a:xfrm>
            <a:off x="1354093" y="1505928"/>
            <a:ext cx="3652107" cy="364110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9" name="Online Media 8" title="Seven Generations">
            <a:hlinkClick r:id="" action="ppaction://media"/>
            <a:extLst>
              <a:ext uri="{FF2B5EF4-FFF2-40B4-BE49-F238E27FC236}">
                <a16:creationId xmlns:a16="http://schemas.microsoft.com/office/drawing/2014/main" id="{07F0AE1F-2EB2-435B-98B8-94376A07CA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4968" y="1505928"/>
            <a:ext cx="6444440" cy="364110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3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8E0-A8AA-4A6F-BC65-A57B233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Views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DD25EB-7969-43C2-BE19-0630ADF44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17668"/>
              </p:ext>
            </p:extLst>
          </p:nvPr>
        </p:nvGraphicFramePr>
        <p:xfrm>
          <a:off x="838200" y="1825625"/>
          <a:ext cx="1051559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063">
                  <a:extLst>
                    <a:ext uri="{9D8B030D-6E8A-4147-A177-3AD203B41FA5}">
                      <a16:colId xmlns:a16="http://schemas.microsoft.com/office/drawing/2014/main" val="2311308500"/>
                    </a:ext>
                  </a:extLst>
                </a:gridCol>
                <a:gridCol w="3809335">
                  <a:extLst>
                    <a:ext uri="{9D8B030D-6E8A-4147-A177-3AD203B41FA5}">
                      <a16:colId xmlns:a16="http://schemas.microsoft.com/office/drawing/2014/main" val="389411755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27472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Dominant View of Sustainability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Indigenous View of Sustainability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6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Basic definition of sustainability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Enduring well-being of human societies and communities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enduring well-being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35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 assumptions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Dualistic worldview, as reflected in nature’s objectification and the human nature divide (emphasis on separation)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Interconnection and interdependence of all elements of the universe (emphasis on unity and relationality)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6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relationship with nature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Utilitarian attitude toward nature, essentially oriented toward a “regulated” exploitation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Sense of respect, giving and reciprocity, as expressed in the idea of caretaking or guardianship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9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notions and metaphors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Development Resources, Commodities, Ecosystem services, Natures benefits to people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Living well, Gifts, Relatives, Mother Earth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832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B3AD82-9E56-4B03-9CB4-F2131B129950}"/>
              </a:ext>
            </a:extLst>
          </p:cNvPr>
          <p:cNvSpPr txBox="1"/>
          <p:nvPr/>
        </p:nvSpPr>
        <p:spPr>
          <a:xfrm>
            <a:off x="4182387" y="6329237"/>
            <a:ext cx="74583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Mazzochi</a:t>
            </a:r>
            <a:r>
              <a:rPr lang="en-US" sz="1050" dirty="0"/>
              <a:t>, </a:t>
            </a:r>
            <a:r>
              <a:rPr lang="en-US" sz="1050" dirty="0" err="1"/>
              <a:t>Fulvio</a:t>
            </a:r>
            <a:r>
              <a:rPr lang="en-US" sz="1050" dirty="0"/>
              <a:t>, 2020 “A Deeper meaning of sustainability:  Insights from Indigenous Knowledge”  The </a:t>
            </a:r>
            <a:r>
              <a:rPr lang="en-US" sz="1050" dirty="0" err="1"/>
              <a:t>Anthropocense</a:t>
            </a:r>
            <a:r>
              <a:rPr lang="en-US" sz="1050" dirty="0"/>
              <a:t> Review Vol 7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114245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D5E8299-F3BD-4468-9D92-59733EBDE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457200"/>
            <a:ext cx="111616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D9A66503-B2C6-4451-9A37-0C2D930E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D3895D-55B7-4C21-9459-EADC58D6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3372145" cy="12618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Hinerangi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Raumati-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Tuua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2017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43B8DEE-A788-4D1D-8A93-D8E1C9DF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5154168"/>
            <a:ext cx="289298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“Don’t cause harm to our reputation or to others in the process including the environment”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6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3CB81-6241-480D-8F5C-E00C90E4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100"/>
          <a:stretch/>
        </p:blipFill>
        <p:spPr>
          <a:xfrm>
            <a:off x="1469172" y="1367388"/>
            <a:ext cx="5989838" cy="41232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462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224</Words>
  <Application>Microsoft Office PowerPoint</Application>
  <PresentationFormat>Widescreen</PresentationFormat>
  <Paragraphs>31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Office Theme</vt:lpstr>
      <vt:lpstr>Indigenous Perspectives on Sustainability</vt:lpstr>
      <vt:lpstr>PowerPoint Presentation</vt:lpstr>
      <vt:lpstr>PowerPoint Presentation</vt:lpstr>
      <vt:lpstr>PowerPoint Presentation</vt:lpstr>
      <vt:lpstr>Seven Generations</vt:lpstr>
      <vt:lpstr>Sustainability Views</vt:lpstr>
      <vt:lpstr>PowerPoint Presentation</vt:lpstr>
      <vt:lpstr>Hinerangi Raumati-Tuua September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Goodtrack</dc:creator>
  <cp:lastModifiedBy>Terry Goodtrack</cp:lastModifiedBy>
  <cp:revision>31</cp:revision>
  <dcterms:created xsi:type="dcterms:W3CDTF">2021-11-09T20:42:43Z</dcterms:created>
  <dcterms:modified xsi:type="dcterms:W3CDTF">2021-11-16T17:52:17Z</dcterms:modified>
</cp:coreProperties>
</file>