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4"/>
  </p:sldMasterIdLst>
  <p:notesMasterIdLst>
    <p:notesMasterId r:id="rId25"/>
  </p:notesMasterIdLst>
  <p:handoutMasterIdLst>
    <p:handoutMasterId r:id="rId26"/>
  </p:handoutMasterIdLst>
  <p:sldIdLst>
    <p:sldId id="256" r:id="rId5"/>
    <p:sldId id="4439" r:id="rId6"/>
    <p:sldId id="4582" r:id="rId7"/>
    <p:sldId id="4588" r:id="rId8"/>
    <p:sldId id="4580" r:id="rId9"/>
    <p:sldId id="1200" r:id="rId10"/>
    <p:sldId id="4603" r:id="rId11"/>
    <p:sldId id="4589" r:id="rId12"/>
    <p:sldId id="4593" r:id="rId13"/>
    <p:sldId id="4602" r:id="rId14"/>
    <p:sldId id="4466" r:id="rId15"/>
    <p:sldId id="4457" r:id="rId16"/>
    <p:sldId id="1198" r:id="rId17"/>
    <p:sldId id="4579" r:id="rId18"/>
    <p:sldId id="4604" r:id="rId19"/>
    <p:sldId id="4585" r:id="rId20"/>
    <p:sldId id="1201" r:id="rId21"/>
    <p:sldId id="4596" r:id="rId22"/>
    <p:sldId id="4594" r:id="rId23"/>
    <p:sldId id="791" r:id="rId24"/>
  </p:sldIdLst>
  <p:sldSz cx="12192000" cy="6858000"/>
  <p:notesSz cx="6797675" cy="9926638"/>
  <p:defaultTex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88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BD417-7731-0355-6856-B90E128024AD}" name="Prestidge, Samuel" initials="PS" userId="S::sprestidge@ifrs.org::941ab06a-4a2d-4dac-a5ec-abe90694c326" providerId="AD"/>
  <p188:author id="{09D1D932-E607-9A21-29FA-E2DDA3BFBB2F}" name="Byatt, Mark" initials="BM" userId="S::mbyatt@ifrs.org::6210e5ce-97a2-4786-b61e-5e8b52fbcd0d" providerId="AD"/>
  <p188:author id="{DA86F14E-F389-C5C5-D0BB-5FB314626D73}" name="Reitan, Kirstina" initials="RK" userId="S::kreitan@ifrs.org::59445230-7c84-47cf-b755-304140eff602" providerId="AD"/>
  <p188:author id="{C1850567-08E0-5207-B0AD-D7D1C8C4D2B5}" name="Lloyd, Sue" initials="LS" userId="S::slloyd@ifrs.org::711c6b75-815c-4091-8c4a-9f535cd5b684" providerId="AD"/>
  <p188:author id="{12132FE5-18A6-1918-90CB-1FECC897B3C7}" name="Shortt, Claire" initials="SC" userId="S::cshortt@ifrs.org::195178b4-8062-4b46-86e3-9ced7c4fe2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velli, Roberta" initials="RR" lastIdx="1" clrIdx="0">
    <p:extLst>
      <p:ext uri="{19B8F6BF-5375-455C-9EA6-DF929625EA0E}">
        <p15:presenceInfo xmlns:p15="http://schemas.microsoft.com/office/powerpoint/2012/main" userId="S::rravelli@ifrs.org::f28d013d-b5ca-4ce6-90bf-f72e3f492853" providerId="AD"/>
      </p:ext>
    </p:extLst>
  </p:cmAuthor>
  <p:cmAuthor id="2" name="Sinnen, Alana" initials="SA" lastIdx="4" clrIdx="1">
    <p:extLst>
      <p:ext uri="{19B8F6BF-5375-455C-9EA6-DF929625EA0E}">
        <p15:presenceInfo xmlns:p15="http://schemas.microsoft.com/office/powerpoint/2012/main" userId="S::asinnen@ifrs.org::925ae302-c3ee-46d4-b7f3-da588f4587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DFE1"/>
    <a:srgbClr val="D9E6EE"/>
    <a:srgbClr val="4184A9"/>
    <a:srgbClr val="F1D2D8"/>
    <a:srgbClr val="F5E2D1"/>
    <a:srgbClr val="ECC9AA"/>
    <a:srgbClr val="CD7017"/>
    <a:srgbClr val="B31E3B"/>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2"/>
    <p:restoredTop sz="42219" autoAdjust="0"/>
  </p:normalViewPr>
  <p:slideViewPr>
    <p:cSldViewPr snapToGrid="0" snapToObjects="1">
      <p:cViewPr varScale="1">
        <p:scale>
          <a:sx n="23" d="100"/>
          <a:sy n="23" d="100"/>
        </p:scale>
        <p:origin x="2296" y="20"/>
      </p:cViewPr>
      <p:guideLst>
        <p:guide orient="horz" pos="2886"/>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filaktidis, Maria" userId="e473b255-8d36-427a-b845-d22b3267794d" providerId="ADAL" clId="{B6C7FB7F-2DBB-4163-9F68-310A929C0D9A}"/>
    <pc:docChg chg="modSld">
      <pc:chgData name="Theofilaktidis, Maria" userId="e473b255-8d36-427a-b845-d22b3267794d" providerId="ADAL" clId="{B6C7FB7F-2DBB-4163-9F68-310A929C0D9A}" dt="2021-11-09T17:10:05.947" v="25" actId="5793"/>
      <pc:docMkLst>
        <pc:docMk/>
      </pc:docMkLst>
      <pc:sldChg chg="modNotesTx">
        <pc:chgData name="Theofilaktidis, Maria" userId="e473b255-8d36-427a-b845-d22b3267794d" providerId="ADAL" clId="{B6C7FB7F-2DBB-4163-9F68-310A929C0D9A}" dt="2021-11-09T17:09:36.636" v="15" actId="5793"/>
        <pc:sldMkLst>
          <pc:docMk/>
          <pc:sldMk cId="3007081944" sldId="1198"/>
        </pc:sldMkLst>
      </pc:sldChg>
      <pc:sldChg chg="modNotesTx">
        <pc:chgData name="Theofilaktidis, Maria" userId="e473b255-8d36-427a-b845-d22b3267794d" providerId="ADAL" clId="{B6C7FB7F-2DBB-4163-9F68-310A929C0D9A}" dt="2021-11-09T17:09:06.365" v="6" actId="20577"/>
        <pc:sldMkLst>
          <pc:docMk/>
          <pc:sldMk cId="2993510540" sldId="1200"/>
        </pc:sldMkLst>
      </pc:sldChg>
      <pc:sldChg chg="modNotesTx">
        <pc:chgData name="Theofilaktidis, Maria" userId="e473b255-8d36-427a-b845-d22b3267794d" providerId="ADAL" clId="{B6C7FB7F-2DBB-4163-9F68-310A929C0D9A}" dt="2021-11-09T17:09:56.614" v="21" actId="20577"/>
        <pc:sldMkLst>
          <pc:docMk/>
          <pc:sldMk cId="163379293" sldId="1201"/>
        </pc:sldMkLst>
      </pc:sldChg>
      <pc:sldChg chg="modNotesTx">
        <pc:chgData name="Theofilaktidis, Maria" userId="e473b255-8d36-427a-b845-d22b3267794d" providerId="ADAL" clId="{B6C7FB7F-2DBB-4163-9F68-310A929C0D9A}" dt="2021-11-09T17:08:42.466" v="0" actId="20577"/>
        <pc:sldMkLst>
          <pc:docMk/>
          <pc:sldMk cId="2841887838" sldId="4439"/>
        </pc:sldMkLst>
      </pc:sldChg>
      <pc:sldChg chg="modNotesTx">
        <pc:chgData name="Theofilaktidis, Maria" userId="e473b255-8d36-427a-b845-d22b3267794d" providerId="ADAL" clId="{B6C7FB7F-2DBB-4163-9F68-310A929C0D9A}" dt="2021-11-09T17:09:31.329" v="13" actId="20577"/>
        <pc:sldMkLst>
          <pc:docMk/>
          <pc:sldMk cId="4287628969" sldId="4457"/>
        </pc:sldMkLst>
      </pc:sldChg>
      <pc:sldChg chg="modNotesTx">
        <pc:chgData name="Theofilaktidis, Maria" userId="e473b255-8d36-427a-b845-d22b3267794d" providerId="ADAL" clId="{B6C7FB7F-2DBB-4163-9F68-310A929C0D9A}" dt="2021-11-09T17:09:41.834" v="17" actId="5793"/>
        <pc:sldMkLst>
          <pc:docMk/>
          <pc:sldMk cId="3632889706" sldId="4579"/>
        </pc:sldMkLst>
      </pc:sldChg>
      <pc:sldChg chg="modNotesTx">
        <pc:chgData name="Theofilaktidis, Maria" userId="e473b255-8d36-427a-b845-d22b3267794d" providerId="ADAL" clId="{B6C7FB7F-2DBB-4163-9F68-310A929C0D9A}" dt="2021-11-09T17:08:58.493" v="5" actId="5793"/>
        <pc:sldMkLst>
          <pc:docMk/>
          <pc:sldMk cId="3107321637" sldId="4580"/>
        </pc:sldMkLst>
      </pc:sldChg>
      <pc:sldChg chg="modNotesTx">
        <pc:chgData name="Theofilaktidis, Maria" userId="e473b255-8d36-427a-b845-d22b3267794d" providerId="ADAL" clId="{B6C7FB7F-2DBB-4163-9F68-310A929C0D9A}" dt="2021-11-09T17:08:48.903" v="2" actId="5793"/>
        <pc:sldMkLst>
          <pc:docMk/>
          <pc:sldMk cId="3366129575" sldId="4582"/>
        </pc:sldMkLst>
      </pc:sldChg>
      <pc:sldChg chg="modNotesTx">
        <pc:chgData name="Theofilaktidis, Maria" userId="e473b255-8d36-427a-b845-d22b3267794d" providerId="ADAL" clId="{B6C7FB7F-2DBB-4163-9F68-310A929C0D9A}" dt="2021-11-09T17:09:52.337" v="20" actId="5793"/>
        <pc:sldMkLst>
          <pc:docMk/>
          <pc:sldMk cId="799268295" sldId="4585"/>
        </pc:sldMkLst>
      </pc:sldChg>
      <pc:sldChg chg="modNotesTx">
        <pc:chgData name="Theofilaktidis, Maria" userId="e473b255-8d36-427a-b845-d22b3267794d" providerId="ADAL" clId="{B6C7FB7F-2DBB-4163-9F68-310A929C0D9A}" dt="2021-11-09T17:08:52.699" v="3" actId="20577"/>
        <pc:sldMkLst>
          <pc:docMk/>
          <pc:sldMk cId="100734503" sldId="4588"/>
        </pc:sldMkLst>
      </pc:sldChg>
      <pc:sldChg chg="modNotesTx">
        <pc:chgData name="Theofilaktidis, Maria" userId="e473b255-8d36-427a-b845-d22b3267794d" providerId="ADAL" clId="{B6C7FB7F-2DBB-4163-9F68-310A929C0D9A}" dt="2021-11-09T17:09:15.044" v="8" actId="20577"/>
        <pc:sldMkLst>
          <pc:docMk/>
          <pc:sldMk cId="3270760482" sldId="4589"/>
        </pc:sldMkLst>
      </pc:sldChg>
      <pc:sldChg chg="modNotesTx">
        <pc:chgData name="Theofilaktidis, Maria" userId="e473b255-8d36-427a-b845-d22b3267794d" providerId="ADAL" clId="{B6C7FB7F-2DBB-4163-9F68-310A929C0D9A}" dt="2021-11-09T17:09:20.424" v="10" actId="5793"/>
        <pc:sldMkLst>
          <pc:docMk/>
          <pc:sldMk cId="2934269987" sldId="4593"/>
        </pc:sldMkLst>
      </pc:sldChg>
      <pc:sldChg chg="modNotesTx">
        <pc:chgData name="Theofilaktidis, Maria" userId="e473b255-8d36-427a-b845-d22b3267794d" providerId="ADAL" clId="{B6C7FB7F-2DBB-4163-9F68-310A929C0D9A}" dt="2021-11-09T17:10:05.947" v="25" actId="5793"/>
        <pc:sldMkLst>
          <pc:docMk/>
          <pc:sldMk cId="2530271988" sldId="4594"/>
        </pc:sldMkLst>
      </pc:sldChg>
      <pc:sldChg chg="modNotesTx">
        <pc:chgData name="Theofilaktidis, Maria" userId="e473b255-8d36-427a-b845-d22b3267794d" providerId="ADAL" clId="{B6C7FB7F-2DBB-4163-9F68-310A929C0D9A}" dt="2021-11-09T17:10:01.899" v="23" actId="5793"/>
        <pc:sldMkLst>
          <pc:docMk/>
          <pc:sldMk cId="2119135118" sldId="4596"/>
        </pc:sldMkLst>
      </pc:sldChg>
      <pc:sldChg chg="modNotesTx">
        <pc:chgData name="Theofilaktidis, Maria" userId="e473b255-8d36-427a-b845-d22b3267794d" providerId="ADAL" clId="{B6C7FB7F-2DBB-4163-9F68-310A929C0D9A}" dt="2021-11-09T17:09:26.340" v="12" actId="5793"/>
        <pc:sldMkLst>
          <pc:docMk/>
          <pc:sldMk cId="3860463093" sldId="4602"/>
        </pc:sldMkLst>
      </pc:sldChg>
      <pc:sldChg chg="modNotesTx">
        <pc:chgData name="Theofilaktidis, Maria" userId="e473b255-8d36-427a-b845-d22b3267794d" providerId="ADAL" clId="{B6C7FB7F-2DBB-4163-9F68-310A929C0D9A}" dt="2021-11-09T17:09:10.076" v="7" actId="20577"/>
        <pc:sldMkLst>
          <pc:docMk/>
          <pc:sldMk cId="1813065698" sldId="4603"/>
        </pc:sldMkLst>
      </pc:sldChg>
      <pc:sldChg chg="modNotesTx">
        <pc:chgData name="Theofilaktidis, Maria" userId="e473b255-8d36-427a-b845-d22b3267794d" providerId="ADAL" clId="{B6C7FB7F-2DBB-4163-9F68-310A929C0D9A}" dt="2021-11-09T17:09:45.623" v="18" actId="20577"/>
        <pc:sldMkLst>
          <pc:docMk/>
          <pc:sldMk cId="2657106571" sldId="4604"/>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7E566-6B9C-4657-B58E-71969DE9E4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A5D189B-4E7B-4265-A0AF-D89678D09421}">
      <dgm:prSet/>
      <dgm:spPr>
        <a:solidFill>
          <a:schemeClr val="tx2"/>
        </a:solidFill>
        <a:ln>
          <a:noFill/>
        </a:ln>
      </dgm:spPr>
      <dgm:t>
        <a:bodyPr/>
        <a:lstStyle/>
        <a:p>
          <a:endParaRPr lang="en-GB"/>
        </a:p>
      </dgm:t>
    </dgm:pt>
    <dgm:pt modelId="{8D786492-BAC4-44AA-AEF5-333416A58967}" type="sibTrans" cxnId="{779975D1-872E-4C4C-8A2A-96406B442958}">
      <dgm:prSet/>
      <dgm:spPr/>
      <dgm:t>
        <a:bodyPr/>
        <a:lstStyle/>
        <a:p>
          <a:endParaRPr lang="en-GB"/>
        </a:p>
      </dgm:t>
    </dgm:pt>
    <dgm:pt modelId="{2ACF13C1-C758-467B-9149-EF2A9C2BC686}" type="parTrans" cxnId="{779975D1-872E-4C4C-8A2A-96406B442958}">
      <dgm:prSet/>
      <dgm:spPr/>
      <dgm:t>
        <a:bodyPr/>
        <a:lstStyle/>
        <a:p>
          <a:endParaRPr lang="en-GB"/>
        </a:p>
      </dgm:t>
    </dgm:pt>
    <dgm:pt modelId="{778BF552-BB06-4BAA-B87B-27E1A04DA62C}">
      <dgm:prSet/>
      <dgm:spPr>
        <a:solidFill>
          <a:schemeClr val="tx1">
            <a:lumMod val="20000"/>
            <a:lumOff val="80000"/>
            <a:alpha val="90000"/>
          </a:schemeClr>
        </a:solidFill>
        <a:ln>
          <a:noFill/>
        </a:ln>
      </dgm:spPr>
      <dgm:t>
        <a:bodyPr anchor="t"/>
        <a:lstStyle/>
        <a:p>
          <a:pPr algn="ctr" rtl="0">
            <a:lnSpc>
              <a:spcPct val="90000"/>
            </a:lnSpc>
            <a:spcAft>
              <a:spcPct val="15000"/>
            </a:spcAft>
            <a:buFont typeface="Arial" panose="020B0604020202020204" pitchFamily="34" charset="0"/>
            <a:buNone/>
          </a:pPr>
          <a:endParaRPr lang="en-GB"/>
        </a:p>
      </dgm:t>
    </dgm:pt>
    <dgm:pt modelId="{7E369799-25C2-4EC2-8677-087AC9E1F5EF}" type="sibTrans" cxnId="{5D1FFCAA-C715-4EB7-9726-7B10F972032F}">
      <dgm:prSet/>
      <dgm:spPr/>
      <dgm:t>
        <a:bodyPr/>
        <a:lstStyle/>
        <a:p>
          <a:endParaRPr lang="en-GB"/>
        </a:p>
      </dgm:t>
    </dgm:pt>
    <dgm:pt modelId="{674902E2-149A-457A-87DF-115AB1E00CA2}" type="parTrans" cxnId="{5D1FFCAA-C715-4EB7-9726-7B10F972032F}">
      <dgm:prSet/>
      <dgm:spPr/>
      <dgm:t>
        <a:bodyPr/>
        <a:lstStyle/>
        <a:p>
          <a:endParaRPr lang="en-GB"/>
        </a:p>
      </dgm:t>
    </dgm:pt>
    <dgm:pt modelId="{C0E8CFD0-8AEF-4B2F-815F-E1BE9F53451E}">
      <dgm:prSet/>
      <dgm:spPr>
        <a:solidFill>
          <a:schemeClr val="tx2"/>
        </a:solidFill>
        <a:ln>
          <a:noFill/>
        </a:ln>
      </dgm:spPr>
      <dgm:t>
        <a:bodyPr/>
        <a:lstStyle/>
        <a:p>
          <a:endParaRPr lang="en-GB"/>
        </a:p>
      </dgm:t>
    </dgm:pt>
    <dgm:pt modelId="{9C151E72-0907-4D47-BC75-85C0AE5C19E2}" type="sibTrans" cxnId="{E1B051D0-EECA-4385-BA06-FD781C09CDCF}">
      <dgm:prSet/>
      <dgm:spPr/>
      <dgm:t>
        <a:bodyPr/>
        <a:lstStyle/>
        <a:p>
          <a:endParaRPr lang="en-GB"/>
        </a:p>
      </dgm:t>
    </dgm:pt>
    <dgm:pt modelId="{11DFE313-93C2-4F8B-BB2F-50DB4A334653}" type="parTrans" cxnId="{E1B051D0-EECA-4385-BA06-FD781C09CDCF}">
      <dgm:prSet/>
      <dgm:spPr/>
      <dgm:t>
        <a:bodyPr/>
        <a:lstStyle/>
        <a:p>
          <a:endParaRPr lang="en-GB"/>
        </a:p>
      </dgm:t>
    </dgm:pt>
    <dgm:pt modelId="{7219B195-7B26-416A-AA58-FB0754DC87CF}">
      <dgm:prSet/>
      <dgm:spPr>
        <a:solidFill>
          <a:schemeClr val="tx1">
            <a:lumMod val="20000"/>
            <a:lumOff val="80000"/>
            <a:alpha val="90000"/>
          </a:schemeClr>
        </a:solidFill>
        <a:ln>
          <a:noFill/>
        </a:ln>
      </dgm:spPr>
      <dgm:t>
        <a:bodyPr anchor="t"/>
        <a:lstStyle/>
        <a:p>
          <a:pPr algn="ctr" rtl="0">
            <a:buFont typeface="Arial" panose="020B0604020202020204" pitchFamily="34" charset="0"/>
            <a:buNone/>
          </a:pPr>
          <a:endParaRPr lang="en-GB"/>
        </a:p>
      </dgm:t>
    </dgm:pt>
    <dgm:pt modelId="{87CFCD68-D049-4F8A-B60E-29782C4E834F}" type="sibTrans" cxnId="{C358FC60-221B-4A84-A456-08850552E3B2}">
      <dgm:prSet/>
      <dgm:spPr/>
      <dgm:t>
        <a:bodyPr/>
        <a:lstStyle/>
        <a:p>
          <a:endParaRPr lang="en-GB"/>
        </a:p>
      </dgm:t>
    </dgm:pt>
    <dgm:pt modelId="{39D8A852-977B-4DD1-B4D8-21C5A8B6F6BF}" type="parTrans" cxnId="{C358FC60-221B-4A84-A456-08850552E3B2}">
      <dgm:prSet/>
      <dgm:spPr/>
      <dgm:t>
        <a:bodyPr/>
        <a:lstStyle/>
        <a:p>
          <a:endParaRPr lang="en-GB"/>
        </a:p>
      </dgm:t>
    </dgm:pt>
    <dgm:pt modelId="{A58E5E9F-AF89-459A-B14C-F143EA9AA912}">
      <dgm:prSet/>
      <dgm:spPr>
        <a:solidFill>
          <a:schemeClr val="tx1">
            <a:lumMod val="20000"/>
            <a:lumOff val="80000"/>
            <a:alpha val="90000"/>
          </a:schemeClr>
        </a:solidFill>
        <a:ln>
          <a:noFill/>
        </a:ln>
      </dgm:spPr>
      <dgm:t>
        <a:bodyPr anchor="t"/>
        <a:lstStyle/>
        <a:p>
          <a:pPr algn="ctr" rtl="0">
            <a:buFont typeface="Arial" panose="020B0604020202020204" pitchFamily="34" charset="0"/>
            <a:buNone/>
          </a:pPr>
          <a:endParaRPr lang="en-GB"/>
        </a:p>
      </dgm:t>
    </dgm:pt>
    <dgm:pt modelId="{A5589B49-7F4E-4316-90A4-995C8F82FF9A}" type="parTrans" cxnId="{F8F10A8E-40C2-4ABE-9810-A674A8CB7030}">
      <dgm:prSet/>
      <dgm:spPr/>
      <dgm:t>
        <a:bodyPr/>
        <a:lstStyle/>
        <a:p>
          <a:endParaRPr lang="en-GB"/>
        </a:p>
      </dgm:t>
    </dgm:pt>
    <dgm:pt modelId="{DB444CA6-F171-4B5F-9C4C-9057E79CD2EB}" type="sibTrans" cxnId="{F8F10A8E-40C2-4ABE-9810-A674A8CB7030}">
      <dgm:prSet/>
      <dgm:spPr/>
      <dgm:t>
        <a:bodyPr/>
        <a:lstStyle/>
        <a:p>
          <a:endParaRPr lang="en-GB"/>
        </a:p>
      </dgm:t>
    </dgm:pt>
    <dgm:pt modelId="{BB96EB34-B005-42E3-B8AE-E3A8FCFA77CA}">
      <dgm:prSet/>
      <dgm:spPr>
        <a:solidFill>
          <a:schemeClr val="tx2"/>
        </a:solidFill>
        <a:ln>
          <a:noFill/>
        </a:ln>
      </dgm:spPr>
      <dgm:t>
        <a:bodyPr/>
        <a:lstStyle/>
        <a:p>
          <a:pPr>
            <a:buFont typeface="Arial" panose="020B0604020202020204" pitchFamily="34" charset="0"/>
            <a:buChar char="•"/>
          </a:pPr>
          <a:endParaRPr lang="en-GB"/>
        </a:p>
      </dgm:t>
    </dgm:pt>
    <dgm:pt modelId="{7F157E87-25D4-43FF-80D7-A3F26B07DE4E}" type="parTrans" cxnId="{B8327D4A-436E-40DA-8EBD-DD0E37B6B67E}">
      <dgm:prSet/>
      <dgm:spPr/>
      <dgm:t>
        <a:bodyPr/>
        <a:lstStyle/>
        <a:p>
          <a:endParaRPr lang="en-GB"/>
        </a:p>
      </dgm:t>
    </dgm:pt>
    <dgm:pt modelId="{A155605D-138A-49E5-8F38-82B922FE6366}" type="sibTrans" cxnId="{B8327D4A-436E-40DA-8EBD-DD0E37B6B67E}">
      <dgm:prSet/>
      <dgm:spPr/>
      <dgm:t>
        <a:bodyPr/>
        <a:lstStyle/>
        <a:p>
          <a:endParaRPr lang="en-GB"/>
        </a:p>
      </dgm:t>
    </dgm:pt>
    <dgm:pt modelId="{4F98EE51-F577-4593-B51B-C16BDA69F092}">
      <dgm:prSet/>
      <dgm:spPr>
        <a:solidFill>
          <a:schemeClr val="tx1">
            <a:lumMod val="20000"/>
            <a:lumOff val="80000"/>
            <a:alpha val="90000"/>
          </a:schemeClr>
        </a:solidFill>
        <a:ln>
          <a:noFill/>
        </a:ln>
      </dgm:spPr>
      <dgm:t>
        <a:bodyPr anchor="t"/>
        <a:lstStyle/>
        <a:p>
          <a:pPr algn="ctr">
            <a:lnSpc>
              <a:spcPct val="140000"/>
            </a:lnSpc>
            <a:spcAft>
              <a:spcPts val="600"/>
            </a:spcAft>
            <a:buFont typeface="Arial" panose="020B0604020202020204" pitchFamily="34" charset="0"/>
            <a:buNone/>
          </a:pPr>
          <a:r>
            <a:rPr lang="en-GB"/>
            <a:t> </a:t>
          </a:r>
        </a:p>
      </dgm:t>
    </dgm:pt>
    <dgm:pt modelId="{4990EFDB-3548-42AF-91F3-534149DD618B}" type="sibTrans" cxnId="{8FBA0C70-F91A-B14C-B967-A304DD304C26}">
      <dgm:prSet/>
      <dgm:spPr/>
      <dgm:t>
        <a:bodyPr/>
        <a:lstStyle/>
        <a:p>
          <a:endParaRPr lang="en-GB"/>
        </a:p>
      </dgm:t>
    </dgm:pt>
    <dgm:pt modelId="{5ACA525F-09CC-447E-858B-398E0DB7C66F}" type="parTrans" cxnId="{8FBA0C70-F91A-B14C-B967-A304DD304C26}">
      <dgm:prSet/>
      <dgm:spPr/>
      <dgm:t>
        <a:bodyPr/>
        <a:lstStyle/>
        <a:p>
          <a:endParaRPr lang="en-GB"/>
        </a:p>
      </dgm:t>
    </dgm:pt>
    <dgm:pt modelId="{0F698070-C0E1-4205-B28F-2527CB7DCB87}">
      <dgm:prSet/>
      <dgm:spPr/>
      <dgm:t>
        <a:bodyPr anchor="t"/>
        <a:lstStyle/>
        <a:p>
          <a:pPr algn="ctr">
            <a:buFont typeface="Arial" panose="020B0604020202020204" pitchFamily="34" charset="0"/>
            <a:buNone/>
          </a:pPr>
          <a:r>
            <a:rPr lang="en-GB"/>
            <a:t> </a:t>
          </a:r>
        </a:p>
      </dgm:t>
    </dgm:pt>
    <dgm:pt modelId="{9F05698E-C440-4342-B43F-043B0A7EF232}" type="sibTrans" cxnId="{1ACCC338-C533-DC42-A09F-4B6F081CFFE3}">
      <dgm:prSet/>
      <dgm:spPr/>
      <dgm:t>
        <a:bodyPr/>
        <a:lstStyle/>
        <a:p>
          <a:endParaRPr lang="en-GB"/>
        </a:p>
      </dgm:t>
    </dgm:pt>
    <dgm:pt modelId="{94B7A0B4-A56D-4AA4-8B17-8DCC9AFE7766}" type="parTrans" cxnId="{1ACCC338-C533-DC42-A09F-4B6F081CFFE3}">
      <dgm:prSet/>
      <dgm:spPr/>
      <dgm:t>
        <a:bodyPr/>
        <a:lstStyle/>
        <a:p>
          <a:endParaRPr lang="en-GB"/>
        </a:p>
      </dgm:t>
    </dgm:pt>
    <dgm:pt modelId="{8820361E-F640-2F48-9850-4FA23C32D0E8}">
      <dgm:prSet/>
      <dgm:spPr>
        <a:solidFill>
          <a:schemeClr val="tx1">
            <a:lumMod val="20000"/>
            <a:lumOff val="80000"/>
            <a:alpha val="90000"/>
          </a:schemeClr>
        </a:solidFill>
        <a:ln>
          <a:noFill/>
        </a:ln>
      </dgm:spPr>
      <dgm:t>
        <a:bodyPr anchor="t"/>
        <a:lstStyle/>
        <a:p>
          <a:pPr algn="ctr" rtl="0">
            <a:lnSpc>
              <a:spcPct val="140000"/>
            </a:lnSpc>
            <a:spcAft>
              <a:spcPts val="600"/>
            </a:spcAft>
            <a:buFont typeface="Arial" panose="020B0604020202020204" pitchFamily="34" charset="0"/>
            <a:buNone/>
          </a:pPr>
          <a:endParaRPr lang="en-GB"/>
        </a:p>
      </dgm:t>
    </dgm:pt>
    <dgm:pt modelId="{DDC9030E-2DB9-4E45-93F0-D9AB6A6D67C1}" type="parTrans" cxnId="{344E67BC-9016-FF4B-887F-7A5A2F6953E6}">
      <dgm:prSet/>
      <dgm:spPr/>
      <dgm:t>
        <a:bodyPr/>
        <a:lstStyle/>
        <a:p>
          <a:endParaRPr lang="en-GB"/>
        </a:p>
      </dgm:t>
    </dgm:pt>
    <dgm:pt modelId="{97415B9B-3772-9F41-902B-8B590B294F3E}" type="sibTrans" cxnId="{344E67BC-9016-FF4B-887F-7A5A2F6953E6}">
      <dgm:prSet/>
      <dgm:spPr/>
      <dgm:t>
        <a:bodyPr/>
        <a:lstStyle/>
        <a:p>
          <a:endParaRPr lang="en-GB"/>
        </a:p>
      </dgm:t>
    </dgm:pt>
    <dgm:pt modelId="{E71DDB54-B664-456F-A953-CD685B3CB010}" type="pres">
      <dgm:prSet presAssocID="{3EE7E566-6B9C-4657-B58E-71969DE9E48D}" presName="Name0" presStyleCnt="0">
        <dgm:presLayoutVars>
          <dgm:dir/>
          <dgm:animLvl val="lvl"/>
          <dgm:resizeHandles val="exact"/>
        </dgm:presLayoutVars>
      </dgm:prSet>
      <dgm:spPr/>
    </dgm:pt>
    <dgm:pt modelId="{99F155B3-AA87-44FB-B2AC-FAF8F97159C6}" type="pres">
      <dgm:prSet presAssocID="{6A5D189B-4E7B-4265-A0AF-D89678D09421}" presName="composite" presStyleCnt="0"/>
      <dgm:spPr/>
    </dgm:pt>
    <dgm:pt modelId="{CC6DFD1F-4BCB-43FC-BB2F-5E904D2A2AF1}" type="pres">
      <dgm:prSet presAssocID="{6A5D189B-4E7B-4265-A0AF-D89678D09421}" presName="parTx" presStyleLbl="alignNode1" presStyleIdx="0" presStyleCnt="3" custScaleY="139348">
        <dgm:presLayoutVars>
          <dgm:chMax val="0"/>
          <dgm:chPref val="0"/>
          <dgm:bulletEnabled val="1"/>
        </dgm:presLayoutVars>
      </dgm:prSet>
      <dgm:spPr/>
    </dgm:pt>
    <dgm:pt modelId="{BE63845B-A98C-4FE2-A04F-D26D0F6FE0A4}" type="pres">
      <dgm:prSet presAssocID="{6A5D189B-4E7B-4265-A0AF-D89678D09421}" presName="desTx" presStyleLbl="alignAccFollowNode1" presStyleIdx="0" presStyleCnt="3" custScaleY="94643" custLinFactNeighborX="-103" custLinFactNeighborY="1683">
        <dgm:presLayoutVars>
          <dgm:bulletEnabled val="1"/>
        </dgm:presLayoutVars>
      </dgm:prSet>
      <dgm:spPr>
        <a:solidFill>
          <a:schemeClr val="tx1">
            <a:lumMod val="20000"/>
            <a:lumOff val="80000"/>
            <a:alpha val="90000"/>
          </a:schemeClr>
        </a:solidFill>
        <a:ln>
          <a:noFill/>
        </a:ln>
      </dgm:spPr>
    </dgm:pt>
    <dgm:pt modelId="{F574981A-67CA-4BE6-9DF9-5213DBE8F822}" type="pres">
      <dgm:prSet presAssocID="{8D786492-BAC4-44AA-AEF5-333416A58967}" presName="space" presStyleCnt="0"/>
      <dgm:spPr/>
    </dgm:pt>
    <dgm:pt modelId="{53F84399-0FFE-40C3-86E3-D81F53C4A52C}" type="pres">
      <dgm:prSet presAssocID="{C0E8CFD0-8AEF-4B2F-815F-E1BE9F53451E}" presName="composite" presStyleCnt="0"/>
      <dgm:spPr/>
    </dgm:pt>
    <dgm:pt modelId="{2FB94348-10D3-4E81-9601-754A8E1CFCA4}" type="pres">
      <dgm:prSet presAssocID="{C0E8CFD0-8AEF-4B2F-815F-E1BE9F53451E}" presName="parTx" presStyleLbl="alignNode1" presStyleIdx="1" presStyleCnt="3" custScaleY="139348">
        <dgm:presLayoutVars>
          <dgm:chMax val="0"/>
          <dgm:chPref val="0"/>
          <dgm:bulletEnabled val="1"/>
        </dgm:presLayoutVars>
      </dgm:prSet>
      <dgm:spPr/>
    </dgm:pt>
    <dgm:pt modelId="{79733FDC-10B9-4D1A-9875-1E75C4D337A9}" type="pres">
      <dgm:prSet presAssocID="{C0E8CFD0-8AEF-4B2F-815F-E1BE9F53451E}" presName="desTx" presStyleLbl="alignAccFollowNode1" presStyleIdx="1" presStyleCnt="3" custScaleY="94643" custLinFactNeighborX="-103" custLinFactNeighborY="1683">
        <dgm:presLayoutVars>
          <dgm:bulletEnabled val="1"/>
        </dgm:presLayoutVars>
      </dgm:prSet>
      <dgm:spPr/>
    </dgm:pt>
    <dgm:pt modelId="{CE45B273-1F70-4FC8-B081-55808796F2ED}" type="pres">
      <dgm:prSet presAssocID="{9C151E72-0907-4D47-BC75-85C0AE5C19E2}" presName="space" presStyleCnt="0"/>
      <dgm:spPr/>
    </dgm:pt>
    <dgm:pt modelId="{4AEFDED5-DFC5-4FDD-854E-D3C95C6D14A4}" type="pres">
      <dgm:prSet presAssocID="{BB96EB34-B005-42E3-B8AE-E3A8FCFA77CA}" presName="composite" presStyleCnt="0"/>
      <dgm:spPr/>
    </dgm:pt>
    <dgm:pt modelId="{5BE8983C-0A23-40EB-81F8-D5B57FF7643E}" type="pres">
      <dgm:prSet presAssocID="{BB96EB34-B005-42E3-B8AE-E3A8FCFA77CA}" presName="parTx" presStyleLbl="alignNode1" presStyleIdx="2" presStyleCnt="3" custScaleY="139348">
        <dgm:presLayoutVars>
          <dgm:chMax val="0"/>
          <dgm:chPref val="0"/>
          <dgm:bulletEnabled val="1"/>
        </dgm:presLayoutVars>
      </dgm:prSet>
      <dgm:spPr/>
    </dgm:pt>
    <dgm:pt modelId="{9A213F8D-EA3D-48B8-A04B-DEE73CBFA80A}" type="pres">
      <dgm:prSet presAssocID="{BB96EB34-B005-42E3-B8AE-E3A8FCFA77CA}" presName="desTx" presStyleLbl="alignAccFollowNode1" presStyleIdx="2" presStyleCnt="3" custScaleY="94643" custLinFactNeighborX="-103" custLinFactNeighborY="1683">
        <dgm:presLayoutVars>
          <dgm:bulletEnabled val="1"/>
        </dgm:presLayoutVars>
      </dgm:prSet>
      <dgm:spPr/>
    </dgm:pt>
  </dgm:ptLst>
  <dgm:cxnLst>
    <dgm:cxn modelId="{1AA56920-9858-45DF-BFE8-B5E385D5428E}" type="presOf" srcId="{6A5D189B-4E7B-4265-A0AF-D89678D09421}" destId="{CC6DFD1F-4BCB-43FC-BB2F-5E904D2A2AF1}" srcOrd="0" destOrd="0" presId="urn:microsoft.com/office/officeart/2005/8/layout/hList1"/>
    <dgm:cxn modelId="{1ACCC338-C533-DC42-A09F-4B6F081CFFE3}" srcId="{C0E8CFD0-8AEF-4B2F-815F-E1BE9F53451E}" destId="{0F698070-C0E1-4205-B28F-2527CB7DCB87}" srcOrd="1" destOrd="0" parTransId="{94B7A0B4-A56D-4AA4-8B17-8DCC9AFE7766}" sibTransId="{9F05698E-C440-4342-B43F-043B0A7EF232}"/>
    <dgm:cxn modelId="{C358FC60-221B-4A84-A456-08850552E3B2}" srcId="{C0E8CFD0-8AEF-4B2F-815F-E1BE9F53451E}" destId="{7219B195-7B26-416A-AA58-FB0754DC87CF}" srcOrd="0" destOrd="0" parTransId="{39D8A852-977B-4DD1-B4D8-21C5A8B6F6BF}" sibTransId="{87CFCD68-D049-4F8A-B60E-29782C4E834F}"/>
    <dgm:cxn modelId="{A428CE67-54CC-4CC1-B05C-BB001B52A65C}" type="presOf" srcId="{BB96EB34-B005-42E3-B8AE-E3A8FCFA77CA}" destId="{5BE8983C-0A23-40EB-81F8-D5B57FF7643E}" srcOrd="0" destOrd="0" presId="urn:microsoft.com/office/officeart/2005/8/layout/hList1"/>
    <dgm:cxn modelId="{65376F6A-C171-41CF-B366-F12E9BEA8CBC}" type="presOf" srcId="{C0E8CFD0-8AEF-4B2F-815F-E1BE9F53451E}" destId="{2FB94348-10D3-4E81-9601-754A8E1CFCA4}" srcOrd="0" destOrd="0" presId="urn:microsoft.com/office/officeart/2005/8/layout/hList1"/>
    <dgm:cxn modelId="{B8327D4A-436E-40DA-8EBD-DD0E37B6B67E}" srcId="{3EE7E566-6B9C-4657-B58E-71969DE9E48D}" destId="{BB96EB34-B005-42E3-B8AE-E3A8FCFA77CA}" srcOrd="2" destOrd="0" parTransId="{7F157E87-25D4-43FF-80D7-A3F26B07DE4E}" sibTransId="{A155605D-138A-49E5-8F38-82B922FE6366}"/>
    <dgm:cxn modelId="{8FBA0C70-F91A-B14C-B967-A304DD304C26}" srcId="{6A5D189B-4E7B-4265-A0AF-D89678D09421}" destId="{4F98EE51-F577-4593-B51B-C16BDA69F092}" srcOrd="1" destOrd="0" parTransId="{5ACA525F-09CC-447E-858B-398E0DB7C66F}" sibTransId="{4990EFDB-3548-42AF-91F3-534149DD618B}"/>
    <dgm:cxn modelId="{CB1CA852-818E-4FE2-BEB6-620EEA4242CD}" type="presOf" srcId="{778BF552-BB06-4BAA-B87B-27E1A04DA62C}" destId="{BE63845B-A98C-4FE2-A04F-D26D0F6FE0A4}" srcOrd="0" destOrd="0" presId="urn:microsoft.com/office/officeart/2005/8/layout/hList1"/>
    <dgm:cxn modelId="{CBDF1A77-1B3A-A646-8EE5-6D31FB134142}" type="presOf" srcId="{8820361E-F640-2F48-9850-4FA23C32D0E8}" destId="{BE63845B-A98C-4FE2-A04F-D26D0F6FE0A4}" srcOrd="0" destOrd="2" presId="urn:microsoft.com/office/officeart/2005/8/layout/hList1"/>
    <dgm:cxn modelId="{F8F10A8E-40C2-4ABE-9810-A674A8CB7030}" srcId="{BB96EB34-B005-42E3-B8AE-E3A8FCFA77CA}" destId="{A58E5E9F-AF89-459A-B14C-F143EA9AA912}" srcOrd="0" destOrd="0" parTransId="{A5589B49-7F4E-4316-90A4-995C8F82FF9A}" sibTransId="{DB444CA6-F171-4B5F-9C4C-9057E79CD2EB}"/>
    <dgm:cxn modelId="{0EBE0693-0A2B-FF4F-A972-7784211D10E8}" type="presOf" srcId="{4F98EE51-F577-4593-B51B-C16BDA69F092}" destId="{BE63845B-A98C-4FE2-A04F-D26D0F6FE0A4}" srcOrd="0" destOrd="1" presId="urn:microsoft.com/office/officeart/2005/8/layout/hList1"/>
    <dgm:cxn modelId="{3D691FA1-99E8-43A9-9A3B-6ABBBE8EF99D}" type="presOf" srcId="{7219B195-7B26-416A-AA58-FB0754DC87CF}" destId="{79733FDC-10B9-4D1A-9875-1E75C4D337A9}" srcOrd="0" destOrd="0" presId="urn:microsoft.com/office/officeart/2005/8/layout/hList1"/>
    <dgm:cxn modelId="{4DCAF1A1-EDE3-47C0-95E5-5D0E573013A9}" type="presOf" srcId="{A58E5E9F-AF89-459A-B14C-F143EA9AA912}" destId="{9A213F8D-EA3D-48B8-A04B-DEE73CBFA80A}" srcOrd="0" destOrd="0" presId="urn:microsoft.com/office/officeart/2005/8/layout/hList1"/>
    <dgm:cxn modelId="{2542DFA3-2A74-4B72-87A8-674BA9E97917}" type="presOf" srcId="{3EE7E566-6B9C-4657-B58E-71969DE9E48D}" destId="{E71DDB54-B664-456F-A953-CD685B3CB010}" srcOrd="0" destOrd="0" presId="urn:microsoft.com/office/officeart/2005/8/layout/hList1"/>
    <dgm:cxn modelId="{5D1FFCAA-C715-4EB7-9726-7B10F972032F}" srcId="{6A5D189B-4E7B-4265-A0AF-D89678D09421}" destId="{778BF552-BB06-4BAA-B87B-27E1A04DA62C}" srcOrd="0" destOrd="0" parTransId="{674902E2-149A-457A-87DF-115AB1E00CA2}" sibTransId="{7E369799-25C2-4EC2-8677-087AC9E1F5EF}"/>
    <dgm:cxn modelId="{882300B7-0FE1-3D4C-A2FE-1FC20D7870C1}" type="presOf" srcId="{0F698070-C0E1-4205-B28F-2527CB7DCB87}" destId="{79733FDC-10B9-4D1A-9875-1E75C4D337A9}" srcOrd="0" destOrd="1" presId="urn:microsoft.com/office/officeart/2005/8/layout/hList1"/>
    <dgm:cxn modelId="{344E67BC-9016-FF4B-887F-7A5A2F6953E6}" srcId="{6A5D189B-4E7B-4265-A0AF-D89678D09421}" destId="{8820361E-F640-2F48-9850-4FA23C32D0E8}" srcOrd="2" destOrd="0" parTransId="{DDC9030E-2DB9-4E45-93F0-D9AB6A6D67C1}" sibTransId="{97415B9B-3772-9F41-902B-8B590B294F3E}"/>
    <dgm:cxn modelId="{E1B051D0-EECA-4385-BA06-FD781C09CDCF}" srcId="{3EE7E566-6B9C-4657-B58E-71969DE9E48D}" destId="{C0E8CFD0-8AEF-4B2F-815F-E1BE9F53451E}" srcOrd="1" destOrd="0" parTransId="{11DFE313-93C2-4F8B-BB2F-50DB4A334653}" sibTransId="{9C151E72-0907-4D47-BC75-85C0AE5C19E2}"/>
    <dgm:cxn modelId="{779975D1-872E-4C4C-8A2A-96406B442958}" srcId="{3EE7E566-6B9C-4657-B58E-71969DE9E48D}" destId="{6A5D189B-4E7B-4265-A0AF-D89678D09421}" srcOrd="0" destOrd="0" parTransId="{2ACF13C1-C758-467B-9149-EF2A9C2BC686}" sibTransId="{8D786492-BAC4-44AA-AEF5-333416A58967}"/>
    <dgm:cxn modelId="{140E6728-A0FE-41E4-ACF0-10BDB97AF39A}" type="presParOf" srcId="{E71DDB54-B664-456F-A953-CD685B3CB010}" destId="{99F155B3-AA87-44FB-B2AC-FAF8F97159C6}" srcOrd="0" destOrd="0" presId="urn:microsoft.com/office/officeart/2005/8/layout/hList1"/>
    <dgm:cxn modelId="{F20245E4-E83E-4F35-B17E-A55E5CAD7088}" type="presParOf" srcId="{99F155B3-AA87-44FB-B2AC-FAF8F97159C6}" destId="{CC6DFD1F-4BCB-43FC-BB2F-5E904D2A2AF1}" srcOrd="0" destOrd="0" presId="urn:microsoft.com/office/officeart/2005/8/layout/hList1"/>
    <dgm:cxn modelId="{39D79323-1E46-4408-8D39-72B2FD33FFB7}" type="presParOf" srcId="{99F155B3-AA87-44FB-B2AC-FAF8F97159C6}" destId="{BE63845B-A98C-4FE2-A04F-D26D0F6FE0A4}" srcOrd="1" destOrd="0" presId="urn:microsoft.com/office/officeart/2005/8/layout/hList1"/>
    <dgm:cxn modelId="{7E486B01-5700-4681-BDB0-5AC17D26EEDF}" type="presParOf" srcId="{E71DDB54-B664-456F-A953-CD685B3CB010}" destId="{F574981A-67CA-4BE6-9DF9-5213DBE8F822}" srcOrd="1" destOrd="0" presId="urn:microsoft.com/office/officeart/2005/8/layout/hList1"/>
    <dgm:cxn modelId="{ADEEDFDA-39F4-4C2C-8268-9A8CC2546EE4}" type="presParOf" srcId="{E71DDB54-B664-456F-A953-CD685B3CB010}" destId="{53F84399-0FFE-40C3-86E3-D81F53C4A52C}" srcOrd="2" destOrd="0" presId="urn:microsoft.com/office/officeart/2005/8/layout/hList1"/>
    <dgm:cxn modelId="{FE4416F9-5B90-4B0C-9882-836C257487F0}" type="presParOf" srcId="{53F84399-0FFE-40C3-86E3-D81F53C4A52C}" destId="{2FB94348-10D3-4E81-9601-754A8E1CFCA4}" srcOrd="0" destOrd="0" presId="urn:microsoft.com/office/officeart/2005/8/layout/hList1"/>
    <dgm:cxn modelId="{0B340253-1189-4978-885D-8F549B24A840}" type="presParOf" srcId="{53F84399-0FFE-40C3-86E3-D81F53C4A52C}" destId="{79733FDC-10B9-4D1A-9875-1E75C4D337A9}" srcOrd="1" destOrd="0" presId="urn:microsoft.com/office/officeart/2005/8/layout/hList1"/>
    <dgm:cxn modelId="{4F19B2AE-F90F-4291-83F9-90653AA5AE58}" type="presParOf" srcId="{E71DDB54-B664-456F-A953-CD685B3CB010}" destId="{CE45B273-1F70-4FC8-B081-55808796F2ED}" srcOrd="3" destOrd="0" presId="urn:microsoft.com/office/officeart/2005/8/layout/hList1"/>
    <dgm:cxn modelId="{A4ED085B-E57E-458B-8CC9-8FFD46F56A92}" type="presParOf" srcId="{E71DDB54-B664-456F-A953-CD685B3CB010}" destId="{4AEFDED5-DFC5-4FDD-854E-D3C95C6D14A4}" srcOrd="4" destOrd="0" presId="urn:microsoft.com/office/officeart/2005/8/layout/hList1"/>
    <dgm:cxn modelId="{791A352C-19CB-4A0D-A0B5-0B0229CB5B5D}" type="presParOf" srcId="{4AEFDED5-DFC5-4FDD-854E-D3C95C6D14A4}" destId="{5BE8983C-0A23-40EB-81F8-D5B57FF7643E}" srcOrd="0" destOrd="0" presId="urn:microsoft.com/office/officeart/2005/8/layout/hList1"/>
    <dgm:cxn modelId="{61793582-4211-4DF6-8662-0AF824DF8508}" type="presParOf" srcId="{4AEFDED5-DFC5-4FDD-854E-D3C95C6D14A4}" destId="{9A213F8D-EA3D-48B8-A04B-DEE73CBFA8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BF6AA-A652-4A71-83F8-4ACE53F11DD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3895E3-1392-4AFE-9A81-A6AD57AAD8EA}">
      <dgm:prSet custT="1"/>
      <dgm:spPr/>
      <dgm:t>
        <a:bodyPr/>
        <a:lstStyle/>
        <a:p>
          <a:r>
            <a:rPr lang="en-GB" sz="2000"/>
            <a:t>Develop global baseline of sustainability disclosure standards</a:t>
          </a:r>
          <a:endParaRPr lang="en-US" sz="2000"/>
        </a:p>
      </dgm:t>
    </dgm:pt>
    <dgm:pt modelId="{4AA18B25-F11E-4B2C-8DE3-442AC42AB892}" type="parTrans" cxnId="{D09C76DF-4DDC-4681-B74D-B6274BB47A6A}">
      <dgm:prSet/>
      <dgm:spPr/>
      <dgm:t>
        <a:bodyPr/>
        <a:lstStyle/>
        <a:p>
          <a:endParaRPr lang="en-US" sz="2000"/>
        </a:p>
      </dgm:t>
    </dgm:pt>
    <dgm:pt modelId="{3381AD45-E5D6-4FD9-8795-ABDA07C66877}" type="sibTrans" cxnId="{D09C76DF-4DDC-4681-B74D-B6274BB47A6A}">
      <dgm:prSet/>
      <dgm:spPr/>
      <dgm:t>
        <a:bodyPr/>
        <a:lstStyle/>
        <a:p>
          <a:endParaRPr lang="en-US" sz="2000"/>
        </a:p>
      </dgm:t>
    </dgm:pt>
    <dgm:pt modelId="{9B17CE7E-DA7D-4273-9D77-D4E81B81F282}">
      <dgm:prSet custT="1"/>
      <dgm:spPr/>
      <dgm:t>
        <a:bodyPr/>
        <a:lstStyle/>
        <a:p>
          <a:r>
            <a:rPr lang="en-GB" sz="2000"/>
            <a:t>Focus on meeting the information needs of investors</a:t>
          </a:r>
          <a:endParaRPr lang="en-US" sz="2000"/>
        </a:p>
      </dgm:t>
    </dgm:pt>
    <dgm:pt modelId="{D55F56A1-1CEC-40C8-AB0B-812398F6DA9A}" type="parTrans" cxnId="{925A1120-CD6C-43EB-A5A1-C7FE3B7C8ED6}">
      <dgm:prSet/>
      <dgm:spPr/>
      <dgm:t>
        <a:bodyPr/>
        <a:lstStyle/>
        <a:p>
          <a:endParaRPr lang="en-US" sz="2000"/>
        </a:p>
      </dgm:t>
    </dgm:pt>
    <dgm:pt modelId="{63A7FC5A-04C6-4814-9B13-3467809A17C9}" type="sibTrans" cxnId="{925A1120-CD6C-43EB-A5A1-C7FE3B7C8ED6}">
      <dgm:prSet/>
      <dgm:spPr/>
      <dgm:t>
        <a:bodyPr/>
        <a:lstStyle/>
        <a:p>
          <a:endParaRPr lang="en-US" sz="2000"/>
        </a:p>
      </dgm:t>
    </dgm:pt>
    <dgm:pt modelId="{0CDF3DC4-D62B-4BC6-BCCF-23C33FF2118D}">
      <dgm:prSet custT="1"/>
      <dgm:spPr/>
      <dgm:t>
        <a:bodyPr/>
        <a:lstStyle/>
        <a:p>
          <a:r>
            <a:rPr lang="en-GB" sz="2000"/>
            <a:t>Will enable companies to provide comprehensive sustainability information for the global capital markets</a:t>
          </a:r>
          <a:endParaRPr lang="en-US" sz="2000"/>
        </a:p>
      </dgm:t>
    </dgm:pt>
    <dgm:pt modelId="{1DAE4D07-4507-475F-8CA9-0C116AC80429}" type="parTrans" cxnId="{B4F44459-E4FF-48D1-8A59-8A6F63502068}">
      <dgm:prSet/>
      <dgm:spPr/>
      <dgm:t>
        <a:bodyPr/>
        <a:lstStyle/>
        <a:p>
          <a:endParaRPr lang="en-US" sz="2000"/>
        </a:p>
      </dgm:t>
    </dgm:pt>
    <dgm:pt modelId="{BF60D5B7-33C5-4836-B71A-72373BF8979A}" type="sibTrans" cxnId="{B4F44459-E4FF-48D1-8A59-8A6F63502068}">
      <dgm:prSet/>
      <dgm:spPr/>
      <dgm:t>
        <a:bodyPr/>
        <a:lstStyle/>
        <a:p>
          <a:endParaRPr lang="en-US" sz="2000"/>
        </a:p>
      </dgm:t>
    </dgm:pt>
    <dgm:pt modelId="{FBCCEEF6-D171-4434-8A73-D01B6E654BA7}">
      <dgm:prSet custT="1"/>
      <dgm:spPr/>
      <dgm:t>
        <a:bodyPr/>
        <a:lstStyle/>
        <a:p>
          <a:r>
            <a:rPr lang="en-GB" sz="2000"/>
            <a:t>Facilitate compatibility with requirements that are jurisdiction-specific or aimed at a broader group of stakeholders</a:t>
          </a:r>
          <a:endParaRPr lang="en-US" sz="2000"/>
        </a:p>
      </dgm:t>
    </dgm:pt>
    <dgm:pt modelId="{CAC6A473-900D-44C4-A52E-450FFEE0A187}" type="parTrans" cxnId="{8F4EDC4B-0C33-44D5-8547-13CC8FF4C00F}">
      <dgm:prSet/>
      <dgm:spPr/>
      <dgm:t>
        <a:bodyPr/>
        <a:lstStyle/>
        <a:p>
          <a:endParaRPr lang="en-US" sz="2000"/>
        </a:p>
      </dgm:t>
    </dgm:pt>
    <dgm:pt modelId="{24EAE85A-F941-4C3A-8FF5-3512E8F68F98}" type="sibTrans" cxnId="{8F4EDC4B-0C33-44D5-8547-13CC8FF4C00F}">
      <dgm:prSet/>
      <dgm:spPr/>
      <dgm:t>
        <a:bodyPr/>
        <a:lstStyle/>
        <a:p>
          <a:endParaRPr lang="en-US" sz="2000"/>
        </a:p>
      </dgm:t>
    </dgm:pt>
    <dgm:pt modelId="{1328BD31-18A9-4F52-AD38-E20B2CC0D8CE}" type="pres">
      <dgm:prSet presAssocID="{30DBF6AA-A652-4A71-83F8-4ACE53F11DD2}" presName="root" presStyleCnt="0">
        <dgm:presLayoutVars>
          <dgm:dir/>
          <dgm:resizeHandles val="exact"/>
        </dgm:presLayoutVars>
      </dgm:prSet>
      <dgm:spPr/>
    </dgm:pt>
    <dgm:pt modelId="{D61544F0-1391-4018-8294-3BFA4A4A3880}" type="pres">
      <dgm:prSet presAssocID="{AC3895E3-1392-4AFE-9A81-A6AD57AAD8EA}" presName="compNode" presStyleCnt="0"/>
      <dgm:spPr/>
    </dgm:pt>
    <dgm:pt modelId="{AC424C8E-153A-4BF3-8A4D-9BBD14A4F343}" type="pres">
      <dgm:prSet presAssocID="{AC3895E3-1392-4AFE-9A81-A6AD57AAD8EA}" presName="bgRect" presStyleLbl="bgShp" presStyleIdx="0" presStyleCnt="4"/>
      <dgm:spPr>
        <a:prstGeom prst="rect">
          <a:avLst/>
        </a:prstGeom>
        <a:solidFill>
          <a:schemeClr val="tx1">
            <a:lumMod val="20000"/>
            <a:lumOff val="80000"/>
          </a:schemeClr>
        </a:solidFill>
      </dgm:spPr>
    </dgm:pt>
    <dgm:pt modelId="{5B169962-89EF-40D5-B811-55DDE7B74CB9}" type="pres">
      <dgm:prSet presAssocID="{AC3895E3-1392-4AFE-9A81-A6AD57AAD8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968CB5F-9E7E-4C49-98F7-779CF73F7C7C}" type="pres">
      <dgm:prSet presAssocID="{AC3895E3-1392-4AFE-9A81-A6AD57AAD8EA}" presName="spaceRect" presStyleCnt="0"/>
      <dgm:spPr/>
    </dgm:pt>
    <dgm:pt modelId="{1CC20879-02D5-4157-BA23-9407017D6580}" type="pres">
      <dgm:prSet presAssocID="{AC3895E3-1392-4AFE-9A81-A6AD57AAD8EA}" presName="parTx" presStyleLbl="revTx" presStyleIdx="0" presStyleCnt="4">
        <dgm:presLayoutVars>
          <dgm:chMax val="0"/>
          <dgm:chPref val="0"/>
        </dgm:presLayoutVars>
      </dgm:prSet>
      <dgm:spPr/>
    </dgm:pt>
    <dgm:pt modelId="{37790007-609B-4F11-B0C0-86AB0565A9DF}" type="pres">
      <dgm:prSet presAssocID="{3381AD45-E5D6-4FD9-8795-ABDA07C66877}" presName="sibTrans" presStyleCnt="0"/>
      <dgm:spPr/>
    </dgm:pt>
    <dgm:pt modelId="{EDA13600-33A3-423E-9C35-E51186ED18D5}" type="pres">
      <dgm:prSet presAssocID="{9B17CE7E-DA7D-4273-9D77-D4E81B81F282}" presName="compNode" presStyleCnt="0"/>
      <dgm:spPr/>
    </dgm:pt>
    <dgm:pt modelId="{C66AA7A6-90C4-4BFA-99DE-AA4A73002EC2}" type="pres">
      <dgm:prSet presAssocID="{9B17CE7E-DA7D-4273-9D77-D4E81B81F282}" presName="bgRect" presStyleLbl="bgShp" presStyleIdx="1" presStyleCnt="4"/>
      <dgm:spPr>
        <a:prstGeom prst="rect">
          <a:avLst/>
        </a:prstGeom>
        <a:solidFill>
          <a:schemeClr val="tx1">
            <a:lumMod val="20000"/>
            <a:lumOff val="80000"/>
          </a:schemeClr>
        </a:solidFill>
      </dgm:spPr>
    </dgm:pt>
    <dgm:pt modelId="{89BFFAB6-78CE-4194-8D5A-AF8AF98309F7}" type="pres">
      <dgm:prSet presAssocID="{9B17CE7E-DA7D-4273-9D77-D4E81B81F2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A2743B0-BF77-4175-A60D-DA41062A9DE0}" type="pres">
      <dgm:prSet presAssocID="{9B17CE7E-DA7D-4273-9D77-D4E81B81F282}" presName="spaceRect" presStyleCnt="0"/>
      <dgm:spPr/>
    </dgm:pt>
    <dgm:pt modelId="{99C73D70-4C03-441B-B94B-ABF32BA0EB2B}" type="pres">
      <dgm:prSet presAssocID="{9B17CE7E-DA7D-4273-9D77-D4E81B81F282}" presName="parTx" presStyleLbl="revTx" presStyleIdx="1" presStyleCnt="4">
        <dgm:presLayoutVars>
          <dgm:chMax val="0"/>
          <dgm:chPref val="0"/>
        </dgm:presLayoutVars>
      </dgm:prSet>
      <dgm:spPr/>
    </dgm:pt>
    <dgm:pt modelId="{3140727B-04DB-4135-BC1F-7CEA81D46163}" type="pres">
      <dgm:prSet presAssocID="{63A7FC5A-04C6-4814-9B13-3467809A17C9}" presName="sibTrans" presStyleCnt="0"/>
      <dgm:spPr/>
    </dgm:pt>
    <dgm:pt modelId="{F178C617-AB49-4CE4-9036-77929A3A11F9}" type="pres">
      <dgm:prSet presAssocID="{0CDF3DC4-D62B-4BC6-BCCF-23C33FF2118D}" presName="compNode" presStyleCnt="0"/>
      <dgm:spPr/>
    </dgm:pt>
    <dgm:pt modelId="{13BA0862-35C3-4BBE-B7BE-51AB90707AE1}" type="pres">
      <dgm:prSet presAssocID="{0CDF3DC4-D62B-4BC6-BCCF-23C33FF2118D}" presName="bgRect" presStyleLbl="bgShp" presStyleIdx="2" presStyleCnt="4"/>
      <dgm:spPr>
        <a:prstGeom prst="rect">
          <a:avLst/>
        </a:prstGeom>
        <a:solidFill>
          <a:schemeClr val="tx1">
            <a:lumMod val="20000"/>
            <a:lumOff val="80000"/>
          </a:schemeClr>
        </a:solidFill>
      </dgm:spPr>
    </dgm:pt>
    <dgm:pt modelId="{28234FB2-3E7C-4027-B4E3-DFDA30A8C020}" type="pres">
      <dgm:prSet presAssocID="{0CDF3DC4-D62B-4BC6-BCCF-23C33FF211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ty with solid fill"/>
        </a:ext>
      </dgm:extLst>
    </dgm:pt>
    <dgm:pt modelId="{FD974FDA-10CF-4B5B-BC57-277EFF23A24E}" type="pres">
      <dgm:prSet presAssocID="{0CDF3DC4-D62B-4BC6-BCCF-23C33FF2118D}" presName="spaceRect" presStyleCnt="0"/>
      <dgm:spPr/>
    </dgm:pt>
    <dgm:pt modelId="{7E0D4005-C7E4-49AB-BE0E-30002F1797C4}" type="pres">
      <dgm:prSet presAssocID="{0CDF3DC4-D62B-4BC6-BCCF-23C33FF2118D}" presName="parTx" presStyleLbl="revTx" presStyleIdx="2" presStyleCnt="4">
        <dgm:presLayoutVars>
          <dgm:chMax val="0"/>
          <dgm:chPref val="0"/>
        </dgm:presLayoutVars>
      </dgm:prSet>
      <dgm:spPr/>
    </dgm:pt>
    <dgm:pt modelId="{38D337A3-E6AD-4D14-8137-9CF4DDBAF23C}" type="pres">
      <dgm:prSet presAssocID="{BF60D5B7-33C5-4836-B71A-72373BF8979A}" presName="sibTrans" presStyleCnt="0"/>
      <dgm:spPr/>
    </dgm:pt>
    <dgm:pt modelId="{EA448D71-01DE-45FA-B383-93B5873CD1A4}" type="pres">
      <dgm:prSet presAssocID="{FBCCEEF6-D171-4434-8A73-D01B6E654BA7}" presName="compNode" presStyleCnt="0"/>
      <dgm:spPr/>
    </dgm:pt>
    <dgm:pt modelId="{10A0E852-C5D4-4DC0-969C-37B41D98F618}" type="pres">
      <dgm:prSet presAssocID="{FBCCEEF6-D171-4434-8A73-D01B6E654BA7}" presName="bgRect" presStyleLbl="bgShp" presStyleIdx="3" presStyleCnt="4" custLinFactNeighborX="-327" custLinFactNeighborY="197"/>
      <dgm:spPr>
        <a:prstGeom prst="rect">
          <a:avLst/>
        </a:prstGeom>
        <a:solidFill>
          <a:schemeClr val="tx1">
            <a:lumMod val="20000"/>
            <a:lumOff val="80000"/>
          </a:schemeClr>
        </a:solidFill>
      </dgm:spPr>
    </dgm:pt>
    <dgm:pt modelId="{627BEF7D-C28C-48E1-AEE7-0923BAEA1F0A}" type="pres">
      <dgm:prSet presAssocID="{FBCCEEF6-D171-4434-8A73-D01B6E654B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uzzle pieces with solid fill"/>
        </a:ext>
      </dgm:extLst>
    </dgm:pt>
    <dgm:pt modelId="{47D16447-6FA4-42AC-B6E1-631F410A98B7}" type="pres">
      <dgm:prSet presAssocID="{FBCCEEF6-D171-4434-8A73-D01B6E654BA7}" presName="spaceRect" presStyleCnt="0"/>
      <dgm:spPr/>
    </dgm:pt>
    <dgm:pt modelId="{E94E214E-F405-4AF5-B0D7-8E28BD7065C9}" type="pres">
      <dgm:prSet presAssocID="{FBCCEEF6-D171-4434-8A73-D01B6E654BA7}" presName="parTx" presStyleLbl="revTx" presStyleIdx="3" presStyleCnt="4">
        <dgm:presLayoutVars>
          <dgm:chMax val="0"/>
          <dgm:chPref val="0"/>
        </dgm:presLayoutVars>
      </dgm:prSet>
      <dgm:spPr>
        <a:prstGeom prst="rect">
          <a:avLst/>
        </a:prstGeom>
      </dgm:spPr>
    </dgm:pt>
  </dgm:ptLst>
  <dgm:cxnLst>
    <dgm:cxn modelId="{22605915-7EED-4263-9112-00CBD5E54C1E}" type="presOf" srcId="{9B17CE7E-DA7D-4273-9D77-D4E81B81F282}" destId="{99C73D70-4C03-441B-B94B-ABF32BA0EB2B}" srcOrd="0" destOrd="0" presId="urn:microsoft.com/office/officeart/2018/2/layout/IconVerticalSolidList"/>
    <dgm:cxn modelId="{925A1120-CD6C-43EB-A5A1-C7FE3B7C8ED6}" srcId="{30DBF6AA-A652-4A71-83F8-4ACE53F11DD2}" destId="{9B17CE7E-DA7D-4273-9D77-D4E81B81F282}" srcOrd="1" destOrd="0" parTransId="{D55F56A1-1CEC-40C8-AB0B-812398F6DA9A}" sibTransId="{63A7FC5A-04C6-4814-9B13-3467809A17C9}"/>
    <dgm:cxn modelId="{83E8383D-B116-4DCD-9193-794CFC2B0E08}" type="presOf" srcId="{AC3895E3-1392-4AFE-9A81-A6AD57AAD8EA}" destId="{1CC20879-02D5-4157-BA23-9407017D6580}" srcOrd="0" destOrd="0" presId="urn:microsoft.com/office/officeart/2018/2/layout/IconVerticalSolidList"/>
    <dgm:cxn modelId="{8F4EDC4B-0C33-44D5-8547-13CC8FF4C00F}" srcId="{30DBF6AA-A652-4A71-83F8-4ACE53F11DD2}" destId="{FBCCEEF6-D171-4434-8A73-D01B6E654BA7}" srcOrd="3" destOrd="0" parTransId="{CAC6A473-900D-44C4-A52E-450FFEE0A187}" sibTransId="{24EAE85A-F941-4C3A-8FF5-3512E8F68F98}"/>
    <dgm:cxn modelId="{F885C552-7D36-46FB-892F-723D2CDCB546}" type="presOf" srcId="{FBCCEEF6-D171-4434-8A73-D01B6E654BA7}" destId="{E94E214E-F405-4AF5-B0D7-8E28BD7065C9}" srcOrd="0" destOrd="0" presId="urn:microsoft.com/office/officeart/2018/2/layout/IconVerticalSolidList"/>
    <dgm:cxn modelId="{B4F44459-E4FF-48D1-8A59-8A6F63502068}" srcId="{30DBF6AA-A652-4A71-83F8-4ACE53F11DD2}" destId="{0CDF3DC4-D62B-4BC6-BCCF-23C33FF2118D}" srcOrd="2" destOrd="0" parTransId="{1DAE4D07-4507-475F-8CA9-0C116AC80429}" sibTransId="{BF60D5B7-33C5-4836-B71A-72373BF8979A}"/>
    <dgm:cxn modelId="{6B5F0DB8-785B-44E5-8637-CAA315A17ECF}" type="presOf" srcId="{0CDF3DC4-D62B-4BC6-BCCF-23C33FF2118D}" destId="{7E0D4005-C7E4-49AB-BE0E-30002F1797C4}" srcOrd="0" destOrd="0" presId="urn:microsoft.com/office/officeart/2018/2/layout/IconVerticalSolidList"/>
    <dgm:cxn modelId="{D09C76DF-4DDC-4681-B74D-B6274BB47A6A}" srcId="{30DBF6AA-A652-4A71-83F8-4ACE53F11DD2}" destId="{AC3895E3-1392-4AFE-9A81-A6AD57AAD8EA}" srcOrd="0" destOrd="0" parTransId="{4AA18B25-F11E-4B2C-8DE3-442AC42AB892}" sibTransId="{3381AD45-E5D6-4FD9-8795-ABDA07C66877}"/>
    <dgm:cxn modelId="{C9E65BF8-9DAA-4626-8838-4D7B4D82C188}" type="presOf" srcId="{30DBF6AA-A652-4A71-83F8-4ACE53F11DD2}" destId="{1328BD31-18A9-4F52-AD38-E20B2CC0D8CE}" srcOrd="0" destOrd="0" presId="urn:microsoft.com/office/officeart/2018/2/layout/IconVerticalSolidList"/>
    <dgm:cxn modelId="{43CC0670-AD19-49AA-9F41-6C1008AAE52A}" type="presParOf" srcId="{1328BD31-18A9-4F52-AD38-E20B2CC0D8CE}" destId="{D61544F0-1391-4018-8294-3BFA4A4A3880}" srcOrd="0" destOrd="0" presId="urn:microsoft.com/office/officeart/2018/2/layout/IconVerticalSolidList"/>
    <dgm:cxn modelId="{1A74A836-9D74-4523-85C3-589139E7FD34}" type="presParOf" srcId="{D61544F0-1391-4018-8294-3BFA4A4A3880}" destId="{AC424C8E-153A-4BF3-8A4D-9BBD14A4F343}" srcOrd="0" destOrd="0" presId="urn:microsoft.com/office/officeart/2018/2/layout/IconVerticalSolidList"/>
    <dgm:cxn modelId="{5F0B7B71-505F-4596-95E8-5ABF46CC54C3}" type="presParOf" srcId="{D61544F0-1391-4018-8294-3BFA4A4A3880}" destId="{5B169962-89EF-40D5-B811-55DDE7B74CB9}" srcOrd="1" destOrd="0" presId="urn:microsoft.com/office/officeart/2018/2/layout/IconVerticalSolidList"/>
    <dgm:cxn modelId="{A7BA4CCB-8A32-4D36-A5D1-76C402C19199}" type="presParOf" srcId="{D61544F0-1391-4018-8294-3BFA4A4A3880}" destId="{3968CB5F-9E7E-4C49-98F7-779CF73F7C7C}" srcOrd="2" destOrd="0" presId="urn:microsoft.com/office/officeart/2018/2/layout/IconVerticalSolidList"/>
    <dgm:cxn modelId="{7E21D21D-A5AE-4991-88A6-D12483F39D78}" type="presParOf" srcId="{D61544F0-1391-4018-8294-3BFA4A4A3880}" destId="{1CC20879-02D5-4157-BA23-9407017D6580}" srcOrd="3" destOrd="0" presId="urn:microsoft.com/office/officeart/2018/2/layout/IconVerticalSolidList"/>
    <dgm:cxn modelId="{A1688B99-236A-47CD-9BF0-03DFF2ADD7D1}" type="presParOf" srcId="{1328BD31-18A9-4F52-AD38-E20B2CC0D8CE}" destId="{37790007-609B-4F11-B0C0-86AB0565A9DF}" srcOrd="1" destOrd="0" presId="urn:microsoft.com/office/officeart/2018/2/layout/IconVerticalSolidList"/>
    <dgm:cxn modelId="{B6DA156C-95C6-4101-89AA-70B85705801F}" type="presParOf" srcId="{1328BD31-18A9-4F52-AD38-E20B2CC0D8CE}" destId="{EDA13600-33A3-423E-9C35-E51186ED18D5}" srcOrd="2" destOrd="0" presId="urn:microsoft.com/office/officeart/2018/2/layout/IconVerticalSolidList"/>
    <dgm:cxn modelId="{63821B28-A197-4356-89D3-684AEBBB312D}" type="presParOf" srcId="{EDA13600-33A3-423E-9C35-E51186ED18D5}" destId="{C66AA7A6-90C4-4BFA-99DE-AA4A73002EC2}" srcOrd="0" destOrd="0" presId="urn:microsoft.com/office/officeart/2018/2/layout/IconVerticalSolidList"/>
    <dgm:cxn modelId="{02589631-AE3B-4208-845D-81CFD3B96962}" type="presParOf" srcId="{EDA13600-33A3-423E-9C35-E51186ED18D5}" destId="{89BFFAB6-78CE-4194-8D5A-AF8AF98309F7}" srcOrd="1" destOrd="0" presId="urn:microsoft.com/office/officeart/2018/2/layout/IconVerticalSolidList"/>
    <dgm:cxn modelId="{93664485-CA49-4111-939F-8737313794DF}" type="presParOf" srcId="{EDA13600-33A3-423E-9C35-E51186ED18D5}" destId="{AA2743B0-BF77-4175-A60D-DA41062A9DE0}" srcOrd="2" destOrd="0" presId="urn:microsoft.com/office/officeart/2018/2/layout/IconVerticalSolidList"/>
    <dgm:cxn modelId="{3030A349-17D2-456D-BC7A-7784492221B4}" type="presParOf" srcId="{EDA13600-33A3-423E-9C35-E51186ED18D5}" destId="{99C73D70-4C03-441B-B94B-ABF32BA0EB2B}" srcOrd="3" destOrd="0" presId="urn:microsoft.com/office/officeart/2018/2/layout/IconVerticalSolidList"/>
    <dgm:cxn modelId="{BB082FBE-47CE-4AAD-8060-A62F5912EEE2}" type="presParOf" srcId="{1328BD31-18A9-4F52-AD38-E20B2CC0D8CE}" destId="{3140727B-04DB-4135-BC1F-7CEA81D46163}" srcOrd="3" destOrd="0" presId="urn:microsoft.com/office/officeart/2018/2/layout/IconVerticalSolidList"/>
    <dgm:cxn modelId="{5E4CFA4F-1225-4403-BE85-A4DD226E1D9B}" type="presParOf" srcId="{1328BD31-18A9-4F52-AD38-E20B2CC0D8CE}" destId="{F178C617-AB49-4CE4-9036-77929A3A11F9}" srcOrd="4" destOrd="0" presId="urn:microsoft.com/office/officeart/2018/2/layout/IconVerticalSolidList"/>
    <dgm:cxn modelId="{E6F39356-B6D2-4CF8-85BF-4A361DD08633}" type="presParOf" srcId="{F178C617-AB49-4CE4-9036-77929A3A11F9}" destId="{13BA0862-35C3-4BBE-B7BE-51AB90707AE1}" srcOrd="0" destOrd="0" presId="urn:microsoft.com/office/officeart/2018/2/layout/IconVerticalSolidList"/>
    <dgm:cxn modelId="{6C417CFA-CDF5-4053-ACD5-38E94F3F7EF7}" type="presParOf" srcId="{F178C617-AB49-4CE4-9036-77929A3A11F9}" destId="{28234FB2-3E7C-4027-B4E3-DFDA30A8C020}" srcOrd="1" destOrd="0" presId="urn:microsoft.com/office/officeart/2018/2/layout/IconVerticalSolidList"/>
    <dgm:cxn modelId="{A4B84947-FB9C-4F11-8F49-F29A8981058B}" type="presParOf" srcId="{F178C617-AB49-4CE4-9036-77929A3A11F9}" destId="{FD974FDA-10CF-4B5B-BC57-277EFF23A24E}" srcOrd="2" destOrd="0" presId="urn:microsoft.com/office/officeart/2018/2/layout/IconVerticalSolidList"/>
    <dgm:cxn modelId="{B0144019-1C3F-4887-8E5F-3168110DC052}" type="presParOf" srcId="{F178C617-AB49-4CE4-9036-77929A3A11F9}" destId="{7E0D4005-C7E4-49AB-BE0E-30002F1797C4}" srcOrd="3" destOrd="0" presId="urn:microsoft.com/office/officeart/2018/2/layout/IconVerticalSolidList"/>
    <dgm:cxn modelId="{917DC7A9-284D-4E9D-9E6D-FA8919D0BAE2}" type="presParOf" srcId="{1328BD31-18A9-4F52-AD38-E20B2CC0D8CE}" destId="{38D337A3-E6AD-4D14-8137-9CF4DDBAF23C}" srcOrd="5" destOrd="0" presId="urn:microsoft.com/office/officeart/2018/2/layout/IconVerticalSolidList"/>
    <dgm:cxn modelId="{85B984D3-5463-424F-AC70-8CEBE9C6B4F8}" type="presParOf" srcId="{1328BD31-18A9-4F52-AD38-E20B2CC0D8CE}" destId="{EA448D71-01DE-45FA-B383-93B5873CD1A4}" srcOrd="6" destOrd="0" presId="urn:microsoft.com/office/officeart/2018/2/layout/IconVerticalSolidList"/>
    <dgm:cxn modelId="{C4B1CA2B-CDB6-4C53-8B8A-FF33ADD487CA}" type="presParOf" srcId="{EA448D71-01DE-45FA-B383-93B5873CD1A4}" destId="{10A0E852-C5D4-4DC0-969C-37B41D98F618}" srcOrd="0" destOrd="0" presId="urn:microsoft.com/office/officeart/2018/2/layout/IconVerticalSolidList"/>
    <dgm:cxn modelId="{FEF13548-A283-4BB3-ABCE-01D73596F97F}" type="presParOf" srcId="{EA448D71-01DE-45FA-B383-93B5873CD1A4}" destId="{627BEF7D-C28C-48E1-AEE7-0923BAEA1F0A}" srcOrd="1" destOrd="0" presId="urn:microsoft.com/office/officeart/2018/2/layout/IconVerticalSolidList"/>
    <dgm:cxn modelId="{DB6D31E4-80D1-4F24-9AA1-A4549CF28D41}" type="presParOf" srcId="{EA448D71-01DE-45FA-B383-93B5873CD1A4}" destId="{47D16447-6FA4-42AC-B6E1-631F410A98B7}" srcOrd="2" destOrd="0" presId="urn:microsoft.com/office/officeart/2018/2/layout/IconVerticalSolidList"/>
    <dgm:cxn modelId="{53C673E3-3F6D-4816-87EB-F598E2B7B252}" type="presParOf" srcId="{EA448D71-01DE-45FA-B383-93B5873CD1A4}" destId="{E94E214E-F405-4AF5-B0D7-8E28BD7065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1D826-EECE-45AA-BF50-C096A3E42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65BB932-4E5B-44AD-86BB-B9D44B4AD974}">
      <dgm:prSet custT="1"/>
      <dgm:spPr>
        <a:solidFill>
          <a:schemeClr val="bg2"/>
        </a:solidFill>
      </dgm:spPr>
      <dgm:t>
        <a:bodyPr/>
        <a:lstStyle/>
        <a:p>
          <a:r>
            <a:rPr lang="en-GB" sz="2000">
              <a:solidFill>
                <a:schemeClr val="tx1"/>
              </a:solidFill>
            </a:rPr>
            <a:t>Global footprint through multi-location presence</a:t>
          </a:r>
        </a:p>
      </dgm:t>
    </dgm:pt>
    <dgm:pt modelId="{EDC3F25C-AD36-48D9-A45C-2107384DEA91}" type="parTrans" cxnId="{E0E3D7D7-A5D1-4237-B4FB-31E737751F0D}">
      <dgm:prSet/>
      <dgm:spPr/>
      <dgm:t>
        <a:bodyPr/>
        <a:lstStyle/>
        <a:p>
          <a:endParaRPr lang="en-GB"/>
        </a:p>
      </dgm:t>
    </dgm:pt>
    <dgm:pt modelId="{157B299A-B879-43E6-A3EE-F116671FD620}" type="sibTrans" cxnId="{E0E3D7D7-A5D1-4237-B4FB-31E737751F0D}">
      <dgm:prSet/>
      <dgm:spPr/>
      <dgm:t>
        <a:bodyPr/>
        <a:lstStyle/>
        <a:p>
          <a:endParaRPr lang="en-GB"/>
        </a:p>
      </dgm:t>
    </dgm:pt>
    <dgm:pt modelId="{EF0172AE-9CEC-4F08-A506-DE62F00C2F7B}">
      <dgm:prSet custT="1"/>
      <dgm:spPr>
        <a:solidFill>
          <a:schemeClr val="bg2"/>
        </a:solidFill>
      </dgm:spPr>
      <dgm:t>
        <a:bodyPr/>
        <a:lstStyle/>
        <a:p>
          <a:r>
            <a:rPr lang="en-GB" sz="2000">
              <a:solidFill>
                <a:schemeClr val="tx1"/>
              </a:solidFill>
            </a:rPr>
            <a:t>Coverage across the Americas, Asia-Oceania and EMEA (Europe, the Middle-East &amp; Africa)</a:t>
          </a:r>
        </a:p>
      </dgm:t>
    </dgm:pt>
    <dgm:pt modelId="{C6661926-3DEA-4B95-AF63-267CCF8507D2}" type="parTrans" cxnId="{59D9C2CA-B86A-492C-8FA8-41421C326C4C}">
      <dgm:prSet/>
      <dgm:spPr/>
      <dgm:t>
        <a:bodyPr/>
        <a:lstStyle/>
        <a:p>
          <a:endParaRPr lang="en-GB"/>
        </a:p>
      </dgm:t>
    </dgm:pt>
    <dgm:pt modelId="{2795021E-AEFE-4EB2-B901-8E9F17C0192F}" type="sibTrans" cxnId="{59D9C2CA-B86A-492C-8FA8-41421C326C4C}">
      <dgm:prSet/>
      <dgm:spPr/>
      <dgm:t>
        <a:bodyPr/>
        <a:lstStyle/>
        <a:p>
          <a:endParaRPr lang="en-GB"/>
        </a:p>
      </dgm:t>
    </dgm:pt>
    <dgm:pt modelId="{B2F0EABC-ABF4-440B-B574-A709ACC011DD}">
      <dgm:prSet custT="1"/>
      <dgm:spPr/>
      <dgm:t>
        <a:bodyPr/>
        <a:lstStyle/>
        <a:p>
          <a:pPr>
            <a:lnSpc>
              <a:spcPct val="150000"/>
            </a:lnSpc>
            <a:buClr>
              <a:schemeClr val="tx2"/>
            </a:buClr>
          </a:pPr>
          <a:r>
            <a:rPr lang="en-GB" sz="2000"/>
            <a:t>Frankfurt &amp; Montreal to host key functions, cooperation with regional stakeholders</a:t>
          </a:r>
        </a:p>
      </dgm:t>
    </dgm:pt>
    <dgm:pt modelId="{F27869E5-A9F1-4A90-8178-BD3A83DEBACE}" type="parTrans" cxnId="{8C2DE5C6-7400-4782-B328-A39F448E81FF}">
      <dgm:prSet/>
      <dgm:spPr/>
      <dgm:t>
        <a:bodyPr/>
        <a:lstStyle/>
        <a:p>
          <a:endParaRPr lang="en-GB"/>
        </a:p>
      </dgm:t>
    </dgm:pt>
    <dgm:pt modelId="{A432594D-5C9E-47F7-B734-3C3CC5790FE3}" type="sibTrans" cxnId="{8C2DE5C6-7400-4782-B328-A39F448E81FF}">
      <dgm:prSet/>
      <dgm:spPr/>
      <dgm:t>
        <a:bodyPr/>
        <a:lstStyle/>
        <a:p>
          <a:endParaRPr lang="en-GB"/>
        </a:p>
      </dgm:t>
    </dgm:pt>
    <dgm:pt modelId="{90E8C006-9012-413B-8AB2-209F5C928BFC}">
      <dgm:prSet custT="1"/>
      <dgm:spPr/>
      <dgm:t>
        <a:bodyPr/>
        <a:lstStyle/>
        <a:p>
          <a:pPr>
            <a:lnSpc>
              <a:spcPct val="150000"/>
            </a:lnSpc>
            <a:buClr>
              <a:schemeClr val="tx2"/>
            </a:buClr>
          </a:pPr>
          <a:r>
            <a:rPr lang="en-GB" sz="2000"/>
            <a:t>Frankfurt to serve as seat of the board and office of the Chair</a:t>
          </a:r>
        </a:p>
      </dgm:t>
    </dgm:pt>
    <dgm:pt modelId="{D15264EB-5E55-4B6C-98AF-9184717F8872}" type="parTrans" cxnId="{D6BAFD3F-6B9C-4133-B06D-25136000EAFD}">
      <dgm:prSet/>
      <dgm:spPr/>
      <dgm:t>
        <a:bodyPr/>
        <a:lstStyle/>
        <a:p>
          <a:endParaRPr lang="en-GB"/>
        </a:p>
      </dgm:t>
    </dgm:pt>
    <dgm:pt modelId="{CB25C296-CCC9-4E49-9926-4B6A71D31C7E}" type="sibTrans" cxnId="{D6BAFD3F-6B9C-4133-B06D-25136000EAFD}">
      <dgm:prSet/>
      <dgm:spPr/>
      <dgm:t>
        <a:bodyPr/>
        <a:lstStyle/>
        <a:p>
          <a:endParaRPr lang="en-GB"/>
        </a:p>
      </dgm:t>
    </dgm:pt>
    <dgm:pt modelId="{99EBF119-6FE2-4841-A887-A75A9DF39AAE}">
      <dgm:prSet custT="1"/>
      <dgm:spPr/>
      <dgm:t>
        <a:bodyPr/>
        <a:lstStyle/>
        <a:p>
          <a:pPr>
            <a:lnSpc>
              <a:spcPct val="150000"/>
            </a:lnSpc>
            <a:buClr>
              <a:schemeClr val="tx2"/>
            </a:buClr>
          </a:pPr>
          <a:r>
            <a:rPr lang="en-GB" sz="2000"/>
            <a:t>San Francisco &amp; London to provide technical support and platforms for market engagement</a:t>
          </a:r>
        </a:p>
      </dgm:t>
    </dgm:pt>
    <dgm:pt modelId="{950303BB-D13F-45B6-9E9C-6517C078F28F}" type="parTrans" cxnId="{A57796C1-2944-4C41-BFBA-F62DF1C0DDF1}">
      <dgm:prSet/>
      <dgm:spPr/>
      <dgm:t>
        <a:bodyPr/>
        <a:lstStyle/>
        <a:p>
          <a:endParaRPr lang="en-GB"/>
        </a:p>
      </dgm:t>
    </dgm:pt>
    <dgm:pt modelId="{BB228559-288C-47D6-8354-708E0B18E025}" type="sibTrans" cxnId="{A57796C1-2944-4C41-BFBA-F62DF1C0DDF1}">
      <dgm:prSet/>
      <dgm:spPr/>
      <dgm:t>
        <a:bodyPr/>
        <a:lstStyle/>
        <a:p>
          <a:endParaRPr lang="en-GB"/>
        </a:p>
      </dgm:t>
    </dgm:pt>
    <dgm:pt modelId="{E0D31C23-ADD6-49EF-8FF9-E65DB93983AF}">
      <dgm:prSet custT="1"/>
      <dgm:spPr/>
      <dgm:t>
        <a:bodyPr/>
        <a:lstStyle/>
        <a:p>
          <a:pPr>
            <a:lnSpc>
              <a:spcPct val="150000"/>
            </a:lnSpc>
            <a:buClr>
              <a:schemeClr val="tx2"/>
            </a:buClr>
          </a:pPr>
          <a:r>
            <a:rPr lang="en-GB" sz="2000"/>
            <a:t>Further discussions with Beijing and Tokyo to finalise Asia-Oceania footprint</a:t>
          </a:r>
        </a:p>
      </dgm:t>
    </dgm:pt>
    <dgm:pt modelId="{0744B2D7-E34F-4CFF-8F84-4FFFF9CBDEAB}" type="parTrans" cxnId="{5597576C-FBA8-4000-AD73-3942FA6B3D60}">
      <dgm:prSet/>
      <dgm:spPr/>
      <dgm:t>
        <a:bodyPr/>
        <a:lstStyle/>
        <a:p>
          <a:endParaRPr lang="en-GB"/>
        </a:p>
      </dgm:t>
    </dgm:pt>
    <dgm:pt modelId="{E2F124FF-4198-48D7-8771-8EC9E76C2143}" type="sibTrans" cxnId="{5597576C-FBA8-4000-AD73-3942FA6B3D60}">
      <dgm:prSet/>
      <dgm:spPr/>
      <dgm:t>
        <a:bodyPr/>
        <a:lstStyle/>
        <a:p>
          <a:endParaRPr lang="en-GB"/>
        </a:p>
      </dgm:t>
    </dgm:pt>
    <dgm:pt modelId="{CC9C4EFC-A9BA-49C0-8B3C-DFF79C29A61F}">
      <dgm:prSet custT="1"/>
      <dgm:spPr>
        <a:solidFill>
          <a:schemeClr val="bg2"/>
        </a:solidFill>
      </dgm:spPr>
      <dgm:t>
        <a:bodyPr/>
        <a:lstStyle/>
        <a:p>
          <a:r>
            <a:rPr lang="en-GB" sz="2000">
              <a:solidFill>
                <a:schemeClr val="tx1"/>
              </a:solidFill>
            </a:rPr>
            <a:t>Engagement with developing and emerging economies a priority</a:t>
          </a:r>
        </a:p>
      </dgm:t>
    </dgm:pt>
    <dgm:pt modelId="{5B583E08-1314-4E87-9F72-7A209C8236A4}" type="parTrans" cxnId="{5768394E-01FF-46D3-840D-B3DF5822A8BE}">
      <dgm:prSet/>
      <dgm:spPr/>
      <dgm:t>
        <a:bodyPr/>
        <a:lstStyle/>
        <a:p>
          <a:endParaRPr lang="en-GB"/>
        </a:p>
      </dgm:t>
    </dgm:pt>
    <dgm:pt modelId="{31335AEF-FBD6-4624-9D3F-EDB7E4C1990E}" type="sibTrans" cxnId="{5768394E-01FF-46D3-840D-B3DF5822A8BE}">
      <dgm:prSet/>
      <dgm:spPr/>
      <dgm:t>
        <a:bodyPr/>
        <a:lstStyle/>
        <a:p>
          <a:endParaRPr lang="en-GB"/>
        </a:p>
      </dgm:t>
    </dgm:pt>
    <dgm:pt modelId="{5E4D6670-5D41-4E24-A2CA-8BE014EFAFE7}" type="pres">
      <dgm:prSet presAssocID="{2851D826-EECE-45AA-BF50-C096A3E42C79}" presName="linear" presStyleCnt="0">
        <dgm:presLayoutVars>
          <dgm:animLvl val="lvl"/>
          <dgm:resizeHandles val="exact"/>
        </dgm:presLayoutVars>
      </dgm:prSet>
      <dgm:spPr/>
    </dgm:pt>
    <dgm:pt modelId="{E0802634-CEB6-48D0-9D58-A3BDBAEA05F8}" type="pres">
      <dgm:prSet presAssocID="{465BB932-4E5B-44AD-86BB-B9D44B4AD974}" presName="parentText" presStyleLbl="node1" presStyleIdx="0" presStyleCnt="3">
        <dgm:presLayoutVars>
          <dgm:chMax val="0"/>
          <dgm:bulletEnabled val="1"/>
        </dgm:presLayoutVars>
      </dgm:prSet>
      <dgm:spPr>
        <a:prstGeom prst="rect">
          <a:avLst/>
        </a:prstGeom>
      </dgm:spPr>
    </dgm:pt>
    <dgm:pt modelId="{652E833B-5026-4C31-A3B2-66FCBE7FC13C}" type="pres">
      <dgm:prSet presAssocID="{157B299A-B879-43E6-A3EE-F116671FD620}" presName="spacer" presStyleCnt="0"/>
      <dgm:spPr/>
    </dgm:pt>
    <dgm:pt modelId="{977D2CD3-34F5-4FAF-873C-A9BD976B76A9}" type="pres">
      <dgm:prSet presAssocID="{EF0172AE-9CEC-4F08-A506-DE62F00C2F7B}" presName="parentText" presStyleLbl="node1" presStyleIdx="1" presStyleCnt="3">
        <dgm:presLayoutVars>
          <dgm:chMax val="0"/>
          <dgm:bulletEnabled val="1"/>
        </dgm:presLayoutVars>
      </dgm:prSet>
      <dgm:spPr>
        <a:prstGeom prst="rect">
          <a:avLst/>
        </a:prstGeom>
      </dgm:spPr>
    </dgm:pt>
    <dgm:pt modelId="{1CAE78FD-1945-4742-A7E8-83DA8FABC6E4}" type="pres">
      <dgm:prSet presAssocID="{EF0172AE-9CEC-4F08-A506-DE62F00C2F7B}" presName="childText" presStyleLbl="revTx" presStyleIdx="0" presStyleCnt="1">
        <dgm:presLayoutVars>
          <dgm:bulletEnabled val="1"/>
        </dgm:presLayoutVars>
      </dgm:prSet>
      <dgm:spPr/>
    </dgm:pt>
    <dgm:pt modelId="{ADBBA216-832E-4639-A36B-9727A06464C7}" type="pres">
      <dgm:prSet presAssocID="{CC9C4EFC-A9BA-49C0-8B3C-DFF79C29A61F}" presName="parentText" presStyleLbl="node1" presStyleIdx="2" presStyleCnt="3">
        <dgm:presLayoutVars>
          <dgm:chMax val="0"/>
          <dgm:bulletEnabled val="1"/>
        </dgm:presLayoutVars>
      </dgm:prSet>
      <dgm:spPr>
        <a:prstGeom prst="rect">
          <a:avLst/>
        </a:prstGeom>
      </dgm:spPr>
    </dgm:pt>
  </dgm:ptLst>
  <dgm:cxnLst>
    <dgm:cxn modelId="{3FDF0136-8CCD-4603-BEEA-5BAB5C5CF079}" type="presOf" srcId="{99EBF119-6FE2-4841-A887-A75A9DF39AAE}" destId="{1CAE78FD-1945-4742-A7E8-83DA8FABC6E4}" srcOrd="0" destOrd="2" presId="urn:microsoft.com/office/officeart/2005/8/layout/vList2"/>
    <dgm:cxn modelId="{D6BAFD3F-6B9C-4133-B06D-25136000EAFD}" srcId="{EF0172AE-9CEC-4F08-A506-DE62F00C2F7B}" destId="{90E8C006-9012-413B-8AB2-209F5C928BFC}" srcOrd="1" destOrd="0" parTransId="{D15264EB-5E55-4B6C-98AF-9184717F8872}" sibTransId="{CB25C296-CCC9-4E49-9926-4B6A71D31C7E}"/>
    <dgm:cxn modelId="{5597576C-FBA8-4000-AD73-3942FA6B3D60}" srcId="{EF0172AE-9CEC-4F08-A506-DE62F00C2F7B}" destId="{E0D31C23-ADD6-49EF-8FF9-E65DB93983AF}" srcOrd="3" destOrd="0" parTransId="{0744B2D7-E34F-4CFF-8F84-4FFFF9CBDEAB}" sibTransId="{E2F124FF-4198-48D7-8771-8EC9E76C2143}"/>
    <dgm:cxn modelId="{5768394E-01FF-46D3-840D-B3DF5822A8BE}" srcId="{2851D826-EECE-45AA-BF50-C096A3E42C79}" destId="{CC9C4EFC-A9BA-49C0-8B3C-DFF79C29A61F}" srcOrd="2" destOrd="0" parTransId="{5B583E08-1314-4E87-9F72-7A209C8236A4}" sibTransId="{31335AEF-FBD6-4624-9D3F-EDB7E4C1990E}"/>
    <dgm:cxn modelId="{CCFEC881-A83B-4E34-A7A1-5848A6D1E09A}" type="presOf" srcId="{465BB932-4E5B-44AD-86BB-B9D44B4AD974}" destId="{E0802634-CEB6-48D0-9D58-A3BDBAEA05F8}" srcOrd="0" destOrd="0" presId="urn:microsoft.com/office/officeart/2005/8/layout/vList2"/>
    <dgm:cxn modelId="{AE97E385-35BB-4464-8C93-DD2DD89A7AED}" type="presOf" srcId="{EF0172AE-9CEC-4F08-A506-DE62F00C2F7B}" destId="{977D2CD3-34F5-4FAF-873C-A9BD976B76A9}" srcOrd="0" destOrd="0" presId="urn:microsoft.com/office/officeart/2005/8/layout/vList2"/>
    <dgm:cxn modelId="{A57796C1-2944-4C41-BFBA-F62DF1C0DDF1}" srcId="{EF0172AE-9CEC-4F08-A506-DE62F00C2F7B}" destId="{99EBF119-6FE2-4841-A887-A75A9DF39AAE}" srcOrd="2" destOrd="0" parTransId="{950303BB-D13F-45B6-9E9C-6517C078F28F}" sibTransId="{BB228559-288C-47D6-8354-708E0B18E025}"/>
    <dgm:cxn modelId="{11F904C2-496F-439D-BCDB-80B0D8774815}" type="presOf" srcId="{90E8C006-9012-413B-8AB2-209F5C928BFC}" destId="{1CAE78FD-1945-4742-A7E8-83DA8FABC6E4}" srcOrd="0" destOrd="1" presId="urn:microsoft.com/office/officeart/2005/8/layout/vList2"/>
    <dgm:cxn modelId="{FF889EC4-19A7-40E6-8786-B3C624237BA4}" type="presOf" srcId="{B2F0EABC-ABF4-440B-B574-A709ACC011DD}" destId="{1CAE78FD-1945-4742-A7E8-83DA8FABC6E4}" srcOrd="0" destOrd="0" presId="urn:microsoft.com/office/officeart/2005/8/layout/vList2"/>
    <dgm:cxn modelId="{8C2DE5C6-7400-4782-B328-A39F448E81FF}" srcId="{EF0172AE-9CEC-4F08-A506-DE62F00C2F7B}" destId="{B2F0EABC-ABF4-440B-B574-A709ACC011DD}" srcOrd="0" destOrd="0" parTransId="{F27869E5-A9F1-4A90-8178-BD3A83DEBACE}" sibTransId="{A432594D-5C9E-47F7-B734-3C3CC5790FE3}"/>
    <dgm:cxn modelId="{59D9C2CA-B86A-492C-8FA8-41421C326C4C}" srcId="{2851D826-EECE-45AA-BF50-C096A3E42C79}" destId="{EF0172AE-9CEC-4F08-A506-DE62F00C2F7B}" srcOrd="1" destOrd="0" parTransId="{C6661926-3DEA-4B95-AF63-267CCF8507D2}" sibTransId="{2795021E-AEFE-4EB2-B901-8E9F17C0192F}"/>
    <dgm:cxn modelId="{B3E70AD5-77FD-4EB4-9CF6-644F5F7D7E53}" type="presOf" srcId="{CC9C4EFC-A9BA-49C0-8B3C-DFF79C29A61F}" destId="{ADBBA216-832E-4639-A36B-9727A06464C7}" srcOrd="0" destOrd="0" presId="urn:microsoft.com/office/officeart/2005/8/layout/vList2"/>
    <dgm:cxn modelId="{E0E3D7D7-A5D1-4237-B4FB-31E737751F0D}" srcId="{2851D826-EECE-45AA-BF50-C096A3E42C79}" destId="{465BB932-4E5B-44AD-86BB-B9D44B4AD974}" srcOrd="0" destOrd="0" parTransId="{EDC3F25C-AD36-48D9-A45C-2107384DEA91}" sibTransId="{157B299A-B879-43E6-A3EE-F116671FD620}"/>
    <dgm:cxn modelId="{A3409CD9-B683-4994-83AE-2E3835BF96CC}" type="presOf" srcId="{E0D31C23-ADD6-49EF-8FF9-E65DB93983AF}" destId="{1CAE78FD-1945-4742-A7E8-83DA8FABC6E4}" srcOrd="0" destOrd="3" presId="urn:microsoft.com/office/officeart/2005/8/layout/vList2"/>
    <dgm:cxn modelId="{5D4F69E7-4692-438A-A3E9-DB9FD12AB8CA}" type="presOf" srcId="{2851D826-EECE-45AA-BF50-C096A3E42C79}" destId="{5E4D6670-5D41-4E24-A2CA-8BE014EFAFE7}" srcOrd="0" destOrd="0" presId="urn:microsoft.com/office/officeart/2005/8/layout/vList2"/>
    <dgm:cxn modelId="{CB3507D1-D362-43DA-9FFD-F40CD7F6E343}" type="presParOf" srcId="{5E4D6670-5D41-4E24-A2CA-8BE014EFAFE7}" destId="{E0802634-CEB6-48D0-9D58-A3BDBAEA05F8}" srcOrd="0" destOrd="0" presId="urn:microsoft.com/office/officeart/2005/8/layout/vList2"/>
    <dgm:cxn modelId="{DD8EB3FA-7C25-47DF-A224-99F90B808918}" type="presParOf" srcId="{5E4D6670-5D41-4E24-A2CA-8BE014EFAFE7}" destId="{652E833B-5026-4C31-A3B2-66FCBE7FC13C}" srcOrd="1" destOrd="0" presId="urn:microsoft.com/office/officeart/2005/8/layout/vList2"/>
    <dgm:cxn modelId="{1772EE4B-1DF6-41EE-9747-86C334BC7D87}" type="presParOf" srcId="{5E4D6670-5D41-4E24-A2CA-8BE014EFAFE7}" destId="{977D2CD3-34F5-4FAF-873C-A9BD976B76A9}" srcOrd="2" destOrd="0" presId="urn:microsoft.com/office/officeart/2005/8/layout/vList2"/>
    <dgm:cxn modelId="{7B0F8589-C34A-4E35-914C-4769D16B0A32}" type="presParOf" srcId="{5E4D6670-5D41-4E24-A2CA-8BE014EFAFE7}" destId="{1CAE78FD-1945-4742-A7E8-83DA8FABC6E4}" srcOrd="3" destOrd="0" presId="urn:microsoft.com/office/officeart/2005/8/layout/vList2"/>
    <dgm:cxn modelId="{A7724813-9D7A-43F3-8C46-92E0976A5FA0}" type="presParOf" srcId="{5E4D6670-5D41-4E24-A2CA-8BE014EFAFE7}" destId="{ADBBA216-832E-4639-A36B-9727A06464C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A98129-49D2-4509-A639-E136424E483B}"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GB"/>
        </a:p>
      </dgm:t>
    </dgm:pt>
    <dgm:pt modelId="{62C4A4C6-85CF-48B3-9CFF-FEDA3F436407}">
      <dgm:prSet phldrT="[Text]" custT="1"/>
      <dgm:spPr>
        <a:ln>
          <a:noFill/>
        </a:ln>
      </dgm:spPr>
      <dgm:t>
        <a:bodyPr/>
        <a:lstStyle/>
        <a:p>
          <a:r>
            <a:rPr lang="en-GB" sz="2400"/>
            <a:t>Sustainability Consultative Committee</a:t>
          </a:r>
        </a:p>
      </dgm:t>
    </dgm:pt>
    <dgm:pt modelId="{72031D5A-BEDB-40F7-833D-2B272A434A00}" type="parTrans" cxnId="{B7238272-455F-4366-91A1-D51950DA64C6}">
      <dgm:prSet/>
      <dgm:spPr/>
      <dgm:t>
        <a:bodyPr/>
        <a:lstStyle/>
        <a:p>
          <a:endParaRPr lang="en-GB" sz="1400"/>
        </a:p>
      </dgm:t>
    </dgm:pt>
    <dgm:pt modelId="{6072E190-286A-41F2-8E40-9CDA5D7BCD70}" type="sibTrans" cxnId="{B7238272-455F-4366-91A1-D51950DA64C6}">
      <dgm:prSet/>
      <dgm:spPr/>
      <dgm:t>
        <a:bodyPr/>
        <a:lstStyle/>
        <a:p>
          <a:endParaRPr lang="en-GB" sz="1400"/>
        </a:p>
      </dgm:t>
    </dgm:pt>
    <dgm:pt modelId="{B9786DD5-1431-409F-B9FD-3E245E905C52}">
      <dgm:prSet phldrT="[Text]" custT="1"/>
      <dgm:spPr>
        <a:solidFill>
          <a:schemeClr val="tx1">
            <a:lumMod val="20000"/>
            <a:lumOff val="80000"/>
            <a:alpha val="90000"/>
          </a:schemeClr>
        </a:solidFill>
        <a:ln>
          <a:solidFill>
            <a:schemeClr val="tx1">
              <a:lumMod val="20000"/>
              <a:lumOff val="80000"/>
              <a:alpha val="90000"/>
            </a:schemeClr>
          </a:solidFill>
        </a:ln>
      </dgm:spPr>
      <dgm:t>
        <a:bodyPr lIns="144000" anchor="ctr"/>
        <a:lstStyle/>
        <a:p>
          <a:pPr>
            <a:lnSpc>
              <a:spcPct val="100000"/>
            </a:lnSpc>
            <a:spcAft>
              <a:spcPts val="1200"/>
            </a:spcAft>
          </a:pPr>
          <a:r>
            <a:rPr lang="en-GB" sz="1800"/>
            <a:t>Technical expert advice to the ISSB</a:t>
          </a:r>
        </a:p>
      </dgm:t>
    </dgm:pt>
    <dgm:pt modelId="{29770AB4-4250-49E3-AFDB-C4C200BAA224}" type="parTrans" cxnId="{E154CB20-2043-4CC7-8950-772E8D752D69}">
      <dgm:prSet/>
      <dgm:spPr/>
      <dgm:t>
        <a:bodyPr/>
        <a:lstStyle/>
        <a:p>
          <a:endParaRPr lang="en-GB" sz="1400"/>
        </a:p>
      </dgm:t>
    </dgm:pt>
    <dgm:pt modelId="{86C6CC8E-2DF4-41D1-9658-DF57770B4DA3}" type="sibTrans" cxnId="{E154CB20-2043-4CC7-8950-772E8D752D69}">
      <dgm:prSet/>
      <dgm:spPr/>
      <dgm:t>
        <a:bodyPr/>
        <a:lstStyle/>
        <a:p>
          <a:endParaRPr lang="en-GB" sz="1400"/>
        </a:p>
      </dgm:t>
    </dgm:pt>
    <dgm:pt modelId="{AD820C73-4D25-4456-9E26-DEAEEEB979C6}">
      <dgm:prSet phldrT="[Text]" custT="1"/>
      <dgm:spPr>
        <a:solidFill>
          <a:schemeClr val="tx1">
            <a:lumMod val="20000"/>
            <a:lumOff val="80000"/>
            <a:alpha val="90000"/>
          </a:schemeClr>
        </a:solidFill>
        <a:ln>
          <a:solidFill>
            <a:schemeClr val="tx1">
              <a:lumMod val="20000"/>
              <a:lumOff val="80000"/>
              <a:alpha val="90000"/>
            </a:schemeClr>
          </a:solidFill>
        </a:ln>
      </dgm:spPr>
      <dgm:t>
        <a:bodyPr lIns="144000" anchor="ctr"/>
        <a:lstStyle/>
        <a:p>
          <a:pPr>
            <a:lnSpc>
              <a:spcPct val="100000"/>
            </a:lnSpc>
            <a:spcAft>
              <a:spcPts val="1200"/>
            </a:spcAft>
          </a:pPr>
          <a:r>
            <a:rPr lang="en-GB" sz="1800"/>
            <a:t>Multilateral institutions &amp; other technical experts</a:t>
          </a:r>
        </a:p>
      </dgm:t>
    </dgm:pt>
    <dgm:pt modelId="{8206B29E-A293-4ACC-872F-A2AECC11E294}" type="parTrans" cxnId="{678345CF-8434-42F0-BD0C-2742C045873F}">
      <dgm:prSet/>
      <dgm:spPr/>
      <dgm:t>
        <a:bodyPr/>
        <a:lstStyle/>
        <a:p>
          <a:endParaRPr lang="en-GB" sz="1400"/>
        </a:p>
      </dgm:t>
    </dgm:pt>
    <dgm:pt modelId="{D8489561-16DD-4835-B950-E3ED6415E053}" type="sibTrans" cxnId="{678345CF-8434-42F0-BD0C-2742C045873F}">
      <dgm:prSet/>
      <dgm:spPr/>
      <dgm:t>
        <a:bodyPr/>
        <a:lstStyle/>
        <a:p>
          <a:endParaRPr lang="en-GB" sz="1400"/>
        </a:p>
      </dgm:t>
    </dgm:pt>
    <dgm:pt modelId="{98957FC1-AC91-45F9-9BD2-2244F064F89A}">
      <dgm:prSet phldrT="[Text]" custT="1"/>
      <dgm:spPr>
        <a:ln>
          <a:noFill/>
        </a:ln>
      </dgm:spPr>
      <dgm:t>
        <a:bodyPr/>
        <a:lstStyle/>
        <a:p>
          <a:r>
            <a:rPr lang="en-GB" sz="2400"/>
            <a:t>Sustainability Standards Advisory Forum (TBC)</a:t>
          </a:r>
        </a:p>
      </dgm:t>
    </dgm:pt>
    <dgm:pt modelId="{FBFE2CD6-944A-477C-933B-0A7549125504}" type="parTrans" cxnId="{C57035D0-080F-4ECD-A2C0-390406635644}">
      <dgm:prSet/>
      <dgm:spPr/>
      <dgm:t>
        <a:bodyPr/>
        <a:lstStyle/>
        <a:p>
          <a:endParaRPr lang="en-GB" sz="1400"/>
        </a:p>
      </dgm:t>
    </dgm:pt>
    <dgm:pt modelId="{12DB2DE3-2D71-471E-AF5E-D4BB62F8F52F}" type="sibTrans" cxnId="{C57035D0-080F-4ECD-A2C0-390406635644}">
      <dgm:prSet/>
      <dgm:spPr/>
      <dgm:t>
        <a:bodyPr/>
        <a:lstStyle/>
        <a:p>
          <a:endParaRPr lang="en-GB" sz="1400"/>
        </a:p>
      </dgm:t>
    </dgm:pt>
    <dgm:pt modelId="{D652F880-7102-4AAA-858F-0A3BFC846544}">
      <dgm:prSet phldrT="[Text]" custT="1"/>
      <dgm:spPr>
        <a:solidFill>
          <a:schemeClr val="tx1">
            <a:lumMod val="20000"/>
            <a:lumOff val="80000"/>
            <a:alpha val="90000"/>
          </a:schemeClr>
        </a:solidFill>
        <a:ln>
          <a:solidFill>
            <a:schemeClr val="tx1">
              <a:lumMod val="20000"/>
              <a:lumOff val="80000"/>
              <a:alpha val="90000"/>
            </a:schemeClr>
          </a:solidFill>
        </a:ln>
      </dgm:spPr>
      <dgm:t>
        <a:bodyPr lIns="144000" anchor="ctr"/>
        <a:lstStyle/>
        <a:p>
          <a:pPr>
            <a:lnSpc>
              <a:spcPct val="100000"/>
            </a:lnSpc>
            <a:spcAft>
              <a:spcPts val="1200"/>
            </a:spcAft>
          </a:pPr>
          <a:r>
            <a:rPr lang="en-GB" sz="1800"/>
            <a:t>Formal mechanism for jurisdictional engagement</a:t>
          </a:r>
        </a:p>
      </dgm:t>
    </dgm:pt>
    <dgm:pt modelId="{D2922345-DB65-4657-B3E7-34E8B7C4C91C}" type="parTrans" cxnId="{160D1014-425E-456A-91B9-0A3ED968A8C7}">
      <dgm:prSet/>
      <dgm:spPr/>
      <dgm:t>
        <a:bodyPr/>
        <a:lstStyle/>
        <a:p>
          <a:endParaRPr lang="en-GB" sz="1400"/>
        </a:p>
      </dgm:t>
    </dgm:pt>
    <dgm:pt modelId="{65725453-0771-4610-9E13-E285DDA0B3F9}" type="sibTrans" cxnId="{160D1014-425E-456A-91B9-0A3ED968A8C7}">
      <dgm:prSet/>
      <dgm:spPr/>
      <dgm:t>
        <a:bodyPr/>
        <a:lstStyle/>
        <a:p>
          <a:endParaRPr lang="en-GB" sz="1400"/>
        </a:p>
      </dgm:t>
    </dgm:pt>
    <dgm:pt modelId="{AE52CEEA-B422-4C5A-B761-6363FD200BD4}">
      <dgm:prSet phldrT="[Text]" custT="1"/>
      <dgm:spPr>
        <a:solidFill>
          <a:schemeClr val="tx1">
            <a:lumMod val="20000"/>
            <a:lumOff val="80000"/>
            <a:alpha val="90000"/>
          </a:schemeClr>
        </a:solidFill>
        <a:ln>
          <a:solidFill>
            <a:schemeClr val="tx1">
              <a:lumMod val="20000"/>
              <a:lumOff val="80000"/>
              <a:alpha val="90000"/>
            </a:schemeClr>
          </a:solidFill>
        </a:ln>
      </dgm:spPr>
      <dgm:t>
        <a:bodyPr lIns="144000" anchor="ctr"/>
        <a:lstStyle/>
        <a:p>
          <a:pPr>
            <a:lnSpc>
              <a:spcPct val="100000"/>
            </a:lnSpc>
            <a:spcAft>
              <a:spcPts val="1200"/>
            </a:spcAft>
          </a:pPr>
          <a:r>
            <a:rPr lang="en-GB" sz="1800"/>
            <a:t>Membership TBC, representing all regions, both developed, developing and emerging economies</a:t>
          </a:r>
        </a:p>
      </dgm:t>
    </dgm:pt>
    <dgm:pt modelId="{7243614A-0A9C-440E-9D16-7286EA0ED88C}" type="parTrans" cxnId="{A43930FA-62D7-41E2-AE3B-C2ED9C519B9D}">
      <dgm:prSet/>
      <dgm:spPr/>
      <dgm:t>
        <a:bodyPr/>
        <a:lstStyle/>
        <a:p>
          <a:endParaRPr lang="en-GB" sz="1400"/>
        </a:p>
      </dgm:t>
    </dgm:pt>
    <dgm:pt modelId="{CED363BE-7285-4A22-94AF-2D3AA0EB3DCD}" type="sibTrans" cxnId="{A43930FA-62D7-41E2-AE3B-C2ED9C519B9D}">
      <dgm:prSet/>
      <dgm:spPr/>
      <dgm:t>
        <a:bodyPr/>
        <a:lstStyle/>
        <a:p>
          <a:endParaRPr lang="en-GB" sz="1400"/>
        </a:p>
      </dgm:t>
    </dgm:pt>
    <dgm:pt modelId="{61B2A2F6-48CD-4550-AC15-749E3B592E99}">
      <dgm:prSet phldrT="[Text]" custT="1"/>
      <dgm:spPr>
        <a:ln>
          <a:noFill/>
        </a:ln>
      </dgm:spPr>
      <dgm:t>
        <a:bodyPr/>
        <a:lstStyle/>
        <a:p>
          <a:r>
            <a:rPr lang="en-GB" sz="2400"/>
            <a:t>IFRS Advisory Council</a:t>
          </a:r>
        </a:p>
      </dgm:t>
    </dgm:pt>
    <dgm:pt modelId="{0B645033-CB6E-4D66-A9D3-7F9F7D2C4FC4}" type="parTrans" cxnId="{FD886D42-7B27-41C9-B2E1-54D80AF59850}">
      <dgm:prSet/>
      <dgm:spPr/>
      <dgm:t>
        <a:bodyPr/>
        <a:lstStyle/>
        <a:p>
          <a:endParaRPr lang="en-GB" sz="1400"/>
        </a:p>
      </dgm:t>
    </dgm:pt>
    <dgm:pt modelId="{7CF363C5-98C1-4EB5-BBA0-A15C2D6A0190}" type="sibTrans" cxnId="{FD886D42-7B27-41C9-B2E1-54D80AF59850}">
      <dgm:prSet/>
      <dgm:spPr/>
      <dgm:t>
        <a:bodyPr/>
        <a:lstStyle/>
        <a:p>
          <a:endParaRPr lang="en-GB" sz="1400"/>
        </a:p>
      </dgm:t>
    </dgm:pt>
    <dgm:pt modelId="{3FE04B49-1A3E-4DD0-9BDB-8450D65CA2B4}">
      <dgm:prSet phldrT="[Text]" custT="1"/>
      <dgm:spPr>
        <a:solidFill>
          <a:schemeClr val="tx1">
            <a:lumMod val="20000"/>
            <a:lumOff val="80000"/>
            <a:alpha val="90000"/>
          </a:schemeClr>
        </a:solidFill>
        <a:ln>
          <a:solidFill>
            <a:schemeClr val="tx1">
              <a:lumMod val="20000"/>
              <a:lumOff val="80000"/>
              <a:alpha val="90000"/>
            </a:schemeClr>
          </a:solidFill>
        </a:ln>
      </dgm:spPr>
      <dgm:t>
        <a:bodyPr lIns="144000" anchor="ctr"/>
        <a:lstStyle/>
        <a:p>
          <a:pPr rtl="0">
            <a:lnSpc>
              <a:spcPct val="100000"/>
            </a:lnSpc>
            <a:spcAft>
              <a:spcPts val="600"/>
            </a:spcAft>
          </a:pPr>
          <a:r>
            <a:rPr lang="en-GB" sz="1800">
              <a:latin typeface="Arial"/>
            </a:rPr>
            <a:t>Mandate extended to include strategic</a:t>
          </a:r>
          <a:r>
            <a:rPr lang="en-GB" sz="1800"/>
            <a:t> advice to </a:t>
          </a:r>
          <a:r>
            <a:rPr lang="en-GB" sz="1800">
              <a:latin typeface="Arial"/>
            </a:rPr>
            <a:t>ISSB (in addition</a:t>
          </a:r>
          <a:r>
            <a:rPr lang="en-GB" sz="1800"/>
            <a:t> </a:t>
          </a:r>
          <a:r>
            <a:rPr lang="en-GB" sz="1800">
              <a:latin typeface="Arial"/>
            </a:rPr>
            <a:t>to </a:t>
          </a:r>
          <a:r>
            <a:rPr lang="en-GB" sz="1800"/>
            <a:t>Trustees </a:t>
          </a:r>
          <a:r>
            <a:rPr lang="en-GB" sz="1800">
              <a:latin typeface="Arial"/>
            </a:rPr>
            <a:t>&amp; IASB)</a:t>
          </a:r>
          <a:endParaRPr lang="en-GB" sz="1800"/>
        </a:p>
      </dgm:t>
    </dgm:pt>
    <dgm:pt modelId="{18923881-8E3C-427B-B98F-7615B4ADF06A}" type="parTrans" cxnId="{55AF6902-F368-4BB2-B977-DD8497F78938}">
      <dgm:prSet/>
      <dgm:spPr/>
      <dgm:t>
        <a:bodyPr/>
        <a:lstStyle/>
        <a:p>
          <a:endParaRPr lang="en-GB" sz="1400"/>
        </a:p>
      </dgm:t>
    </dgm:pt>
    <dgm:pt modelId="{A10227FB-23CC-4736-A000-3EB62FC552EE}" type="sibTrans" cxnId="{55AF6902-F368-4BB2-B977-DD8497F78938}">
      <dgm:prSet/>
      <dgm:spPr/>
      <dgm:t>
        <a:bodyPr/>
        <a:lstStyle/>
        <a:p>
          <a:endParaRPr lang="en-GB" sz="1400"/>
        </a:p>
      </dgm:t>
    </dgm:pt>
    <dgm:pt modelId="{675084C8-108C-4F52-9DB7-A610208E0CDE}">
      <dgm:prSet phldrT="[Text]" custT="1"/>
      <dgm:spPr>
        <a:solidFill>
          <a:schemeClr val="tx1">
            <a:lumMod val="20000"/>
            <a:lumOff val="80000"/>
            <a:alpha val="90000"/>
          </a:schemeClr>
        </a:solidFill>
        <a:ln>
          <a:solidFill>
            <a:schemeClr val="tx1">
              <a:lumMod val="20000"/>
              <a:lumOff val="80000"/>
              <a:alpha val="90000"/>
            </a:schemeClr>
          </a:solidFill>
        </a:ln>
      </dgm:spPr>
      <dgm:t>
        <a:bodyPr lIns="144000" anchor="ctr"/>
        <a:lstStyle/>
        <a:p>
          <a:pPr>
            <a:lnSpc>
              <a:spcPct val="100000"/>
            </a:lnSpc>
            <a:spcAft>
              <a:spcPts val="600"/>
            </a:spcAft>
          </a:pPr>
          <a:r>
            <a:rPr lang="en-GB" sz="1800"/>
            <a:t>Approx. 50 members representing cross-section of key stakeholder organisations</a:t>
          </a:r>
        </a:p>
      </dgm:t>
    </dgm:pt>
    <dgm:pt modelId="{1B733D74-4DD2-4F7F-A400-4BF3AB9A1DD6}" type="parTrans" cxnId="{BFB88A9C-8A32-4913-BA3B-FAB2169BFBC8}">
      <dgm:prSet/>
      <dgm:spPr/>
      <dgm:t>
        <a:bodyPr/>
        <a:lstStyle/>
        <a:p>
          <a:endParaRPr lang="en-GB" sz="1400"/>
        </a:p>
      </dgm:t>
    </dgm:pt>
    <dgm:pt modelId="{5591C5C4-AAE3-4813-805D-92206AEBA1DA}" type="sibTrans" cxnId="{BFB88A9C-8A32-4913-BA3B-FAB2169BFBC8}">
      <dgm:prSet/>
      <dgm:spPr/>
      <dgm:t>
        <a:bodyPr/>
        <a:lstStyle/>
        <a:p>
          <a:endParaRPr lang="en-GB" sz="1400"/>
        </a:p>
      </dgm:t>
    </dgm:pt>
    <dgm:pt modelId="{21858756-AF07-438E-81F7-8F310A379AAD}" type="pres">
      <dgm:prSet presAssocID="{53A98129-49D2-4509-A639-E136424E483B}" presName="Name0" presStyleCnt="0">
        <dgm:presLayoutVars>
          <dgm:dir/>
          <dgm:animLvl val="lvl"/>
          <dgm:resizeHandles/>
        </dgm:presLayoutVars>
      </dgm:prSet>
      <dgm:spPr/>
    </dgm:pt>
    <dgm:pt modelId="{B4BC8C72-16FB-436D-997A-020A8100903A}" type="pres">
      <dgm:prSet presAssocID="{62C4A4C6-85CF-48B3-9CFF-FEDA3F436407}" presName="linNode" presStyleCnt="0"/>
      <dgm:spPr/>
    </dgm:pt>
    <dgm:pt modelId="{9A77FDE3-C491-4756-B86C-BDD631EB088C}" type="pres">
      <dgm:prSet presAssocID="{62C4A4C6-85CF-48B3-9CFF-FEDA3F436407}" presName="parentShp" presStyleLbl="node1" presStyleIdx="0" presStyleCnt="3">
        <dgm:presLayoutVars>
          <dgm:bulletEnabled val="1"/>
        </dgm:presLayoutVars>
      </dgm:prSet>
      <dgm:spPr>
        <a:prstGeom prst="rect">
          <a:avLst/>
        </a:prstGeom>
      </dgm:spPr>
    </dgm:pt>
    <dgm:pt modelId="{8EFC1061-A950-4797-929F-262BA0C9A467}" type="pres">
      <dgm:prSet presAssocID="{62C4A4C6-85CF-48B3-9CFF-FEDA3F436407}" presName="childShp" presStyleLbl="bgAccFollowNode1" presStyleIdx="0" presStyleCnt="3">
        <dgm:presLayoutVars>
          <dgm:bulletEnabled val="1"/>
        </dgm:presLayoutVars>
      </dgm:prSet>
      <dgm:spPr/>
    </dgm:pt>
    <dgm:pt modelId="{B5297A32-BA1B-47D5-A7B6-3D9F681E06D0}" type="pres">
      <dgm:prSet presAssocID="{6072E190-286A-41F2-8E40-9CDA5D7BCD70}" presName="spacing" presStyleCnt="0"/>
      <dgm:spPr/>
    </dgm:pt>
    <dgm:pt modelId="{A167538F-A0F8-4478-B590-D14ED40C03F1}" type="pres">
      <dgm:prSet presAssocID="{98957FC1-AC91-45F9-9BD2-2244F064F89A}" presName="linNode" presStyleCnt="0"/>
      <dgm:spPr/>
    </dgm:pt>
    <dgm:pt modelId="{D2019894-3E8A-42B5-853C-DC935845EEE1}" type="pres">
      <dgm:prSet presAssocID="{98957FC1-AC91-45F9-9BD2-2244F064F89A}" presName="parentShp" presStyleLbl="node1" presStyleIdx="1" presStyleCnt="3">
        <dgm:presLayoutVars>
          <dgm:bulletEnabled val="1"/>
        </dgm:presLayoutVars>
      </dgm:prSet>
      <dgm:spPr>
        <a:prstGeom prst="rect">
          <a:avLst/>
        </a:prstGeom>
      </dgm:spPr>
    </dgm:pt>
    <dgm:pt modelId="{2735E1B5-48D3-4853-B683-4FF1AE3DB6A9}" type="pres">
      <dgm:prSet presAssocID="{98957FC1-AC91-45F9-9BD2-2244F064F89A}" presName="childShp" presStyleLbl="bgAccFollowNode1" presStyleIdx="1" presStyleCnt="3">
        <dgm:presLayoutVars>
          <dgm:bulletEnabled val="1"/>
        </dgm:presLayoutVars>
      </dgm:prSet>
      <dgm:spPr/>
    </dgm:pt>
    <dgm:pt modelId="{1673A218-2D7D-4D47-975F-F5A6786F3EE3}" type="pres">
      <dgm:prSet presAssocID="{12DB2DE3-2D71-471E-AF5E-D4BB62F8F52F}" presName="spacing" presStyleCnt="0"/>
      <dgm:spPr/>
    </dgm:pt>
    <dgm:pt modelId="{891B157B-CCCB-4A5B-86D2-FBE93D964CAD}" type="pres">
      <dgm:prSet presAssocID="{61B2A2F6-48CD-4550-AC15-749E3B592E99}" presName="linNode" presStyleCnt="0"/>
      <dgm:spPr/>
    </dgm:pt>
    <dgm:pt modelId="{DD15A0C2-B0D2-4575-9C40-D68809598556}" type="pres">
      <dgm:prSet presAssocID="{61B2A2F6-48CD-4550-AC15-749E3B592E99}" presName="parentShp" presStyleLbl="node1" presStyleIdx="2" presStyleCnt="3">
        <dgm:presLayoutVars>
          <dgm:bulletEnabled val="1"/>
        </dgm:presLayoutVars>
      </dgm:prSet>
      <dgm:spPr>
        <a:prstGeom prst="rect">
          <a:avLst/>
        </a:prstGeom>
      </dgm:spPr>
    </dgm:pt>
    <dgm:pt modelId="{E984355C-71C2-4C31-BE3C-34A16241F5BF}" type="pres">
      <dgm:prSet presAssocID="{61B2A2F6-48CD-4550-AC15-749E3B592E99}" presName="childShp" presStyleLbl="bgAccFollowNode1" presStyleIdx="2" presStyleCnt="3">
        <dgm:presLayoutVars>
          <dgm:bulletEnabled val="1"/>
        </dgm:presLayoutVars>
      </dgm:prSet>
      <dgm:spPr/>
    </dgm:pt>
  </dgm:ptLst>
  <dgm:cxnLst>
    <dgm:cxn modelId="{A29DCB01-11AD-4EC7-907A-64F261DECD26}" type="presOf" srcId="{61B2A2F6-48CD-4550-AC15-749E3B592E99}" destId="{DD15A0C2-B0D2-4575-9C40-D68809598556}" srcOrd="0" destOrd="0" presId="urn:microsoft.com/office/officeart/2005/8/layout/vList6"/>
    <dgm:cxn modelId="{55AF6902-F368-4BB2-B977-DD8497F78938}" srcId="{61B2A2F6-48CD-4550-AC15-749E3B592E99}" destId="{3FE04B49-1A3E-4DD0-9BDB-8450D65CA2B4}" srcOrd="0" destOrd="0" parTransId="{18923881-8E3C-427B-B98F-7615B4ADF06A}" sibTransId="{A10227FB-23CC-4736-A000-3EB62FC552EE}"/>
    <dgm:cxn modelId="{B0F06A02-E8AE-4D56-B413-3EC09FB4AEED}" type="presOf" srcId="{62C4A4C6-85CF-48B3-9CFF-FEDA3F436407}" destId="{9A77FDE3-C491-4756-B86C-BDD631EB088C}" srcOrd="0" destOrd="0" presId="urn:microsoft.com/office/officeart/2005/8/layout/vList6"/>
    <dgm:cxn modelId="{160D1014-425E-456A-91B9-0A3ED968A8C7}" srcId="{98957FC1-AC91-45F9-9BD2-2244F064F89A}" destId="{D652F880-7102-4AAA-858F-0A3BFC846544}" srcOrd="0" destOrd="0" parTransId="{D2922345-DB65-4657-B3E7-34E8B7C4C91C}" sibTransId="{65725453-0771-4610-9E13-E285DDA0B3F9}"/>
    <dgm:cxn modelId="{E154CB20-2043-4CC7-8950-772E8D752D69}" srcId="{62C4A4C6-85CF-48B3-9CFF-FEDA3F436407}" destId="{B9786DD5-1431-409F-B9FD-3E245E905C52}" srcOrd="0" destOrd="0" parTransId="{29770AB4-4250-49E3-AFDB-C4C200BAA224}" sibTransId="{86C6CC8E-2DF4-41D1-9658-DF57770B4DA3}"/>
    <dgm:cxn modelId="{5661FC32-30F6-4C14-9E4C-D3CCC2654291}" type="presOf" srcId="{98957FC1-AC91-45F9-9BD2-2244F064F89A}" destId="{D2019894-3E8A-42B5-853C-DC935845EEE1}" srcOrd="0" destOrd="0" presId="urn:microsoft.com/office/officeart/2005/8/layout/vList6"/>
    <dgm:cxn modelId="{A401103A-8E55-4681-8E3B-0743DAEA6AD9}" type="presOf" srcId="{AD820C73-4D25-4456-9E26-DEAEEEB979C6}" destId="{8EFC1061-A950-4797-929F-262BA0C9A467}" srcOrd="0" destOrd="1" presId="urn:microsoft.com/office/officeart/2005/8/layout/vList6"/>
    <dgm:cxn modelId="{FD886D42-7B27-41C9-B2E1-54D80AF59850}" srcId="{53A98129-49D2-4509-A639-E136424E483B}" destId="{61B2A2F6-48CD-4550-AC15-749E3B592E99}" srcOrd="2" destOrd="0" parTransId="{0B645033-CB6E-4D66-A9D3-7F9F7D2C4FC4}" sibTransId="{7CF363C5-98C1-4EB5-BBA0-A15C2D6A0190}"/>
    <dgm:cxn modelId="{B7238272-455F-4366-91A1-D51950DA64C6}" srcId="{53A98129-49D2-4509-A639-E136424E483B}" destId="{62C4A4C6-85CF-48B3-9CFF-FEDA3F436407}" srcOrd="0" destOrd="0" parTransId="{72031D5A-BEDB-40F7-833D-2B272A434A00}" sibTransId="{6072E190-286A-41F2-8E40-9CDA5D7BCD70}"/>
    <dgm:cxn modelId="{A794DA8B-5E05-4F9E-B4D6-BB8671CC2359}" type="presOf" srcId="{AE52CEEA-B422-4C5A-B761-6363FD200BD4}" destId="{2735E1B5-48D3-4853-B683-4FF1AE3DB6A9}" srcOrd="0" destOrd="1" presId="urn:microsoft.com/office/officeart/2005/8/layout/vList6"/>
    <dgm:cxn modelId="{BFB88A9C-8A32-4913-BA3B-FAB2169BFBC8}" srcId="{61B2A2F6-48CD-4550-AC15-749E3B592E99}" destId="{675084C8-108C-4F52-9DB7-A610208E0CDE}" srcOrd="1" destOrd="0" parTransId="{1B733D74-4DD2-4F7F-A400-4BF3AB9A1DD6}" sibTransId="{5591C5C4-AAE3-4813-805D-92206AEBA1DA}"/>
    <dgm:cxn modelId="{AF1500AE-754F-45BC-9CA5-8E096730E8F1}" type="presOf" srcId="{B9786DD5-1431-409F-B9FD-3E245E905C52}" destId="{8EFC1061-A950-4797-929F-262BA0C9A467}" srcOrd="0" destOrd="0" presId="urn:microsoft.com/office/officeart/2005/8/layout/vList6"/>
    <dgm:cxn modelId="{678345CF-8434-42F0-BD0C-2742C045873F}" srcId="{62C4A4C6-85CF-48B3-9CFF-FEDA3F436407}" destId="{AD820C73-4D25-4456-9E26-DEAEEEB979C6}" srcOrd="1" destOrd="0" parTransId="{8206B29E-A293-4ACC-872F-A2AECC11E294}" sibTransId="{D8489561-16DD-4835-B950-E3ED6415E053}"/>
    <dgm:cxn modelId="{C57035D0-080F-4ECD-A2C0-390406635644}" srcId="{53A98129-49D2-4509-A639-E136424E483B}" destId="{98957FC1-AC91-45F9-9BD2-2244F064F89A}" srcOrd="1" destOrd="0" parTransId="{FBFE2CD6-944A-477C-933B-0A7549125504}" sibTransId="{12DB2DE3-2D71-471E-AF5E-D4BB62F8F52F}"/>
    <dgm:cxn modelId="{324CF0D2-0BEF-4E8F-BDA9-30FEBBFD6681}" type="presOf" srcId="{D652F880-7102-4AAA-858F-0A3BFC846544}" destId="{2735E1B5-48D3-4853-B683-4FF1AE3DB6A9}" srcOrd="0" destOrd="0" presId="urn:microsoft.com/office/officeart/2005/8/layout/vList6"/>
    <dgm:cxn modelId="{4ADC5AD9-5AAF-4DAA-A6FD-AA1A7C43735C}" type="presOf" srcId="{3FE04B49-1A3E-4DD0-9BDB-8450D65CA2B4}" destId="{E984355C-71C2-4C31-BE3C-34A16241F5BF}" srcOrd="0" destOrd="0" presId="urn:microsoft.com/office/officeart/2005/8/layout/vList6"/>
    <dgm:cxn modelId="{92B708ED-2CB7-4580-B3E8-0F4AF4841750}" type="presOf" srcId="{53A98129-49D2-4509-A639-E136424E483B}" destId="{21858756-AF07-438E-81F7-8F310A379AAD}" srcOrd="0" destOrd="0" presId="urn:microsoft.com/office/officeart/2005/8/layout/vList6"/>
    <dgm:cxn modelId="{8C89F6F6-7B0B-4A80-BE4D-D26564A51DEB}" type="presOf" srcId="{675084C8-108C-4F52-9DB7-A610208E0CDE}" destId="{E984355C-71C2-4C31-BE3C-34A16241F5BF}" srcOrd="0" destOrd="1" presId="urn:microsoft.com/office/officeart/2005/8/layout/vList6"/>
    <dgm:cxn modelId="{A43930FA-62D7-41E2-AE3B-C2ED9C519B9D}" srcId="{98957FC1-AC91-45F9-9BD2-2244F064F89A}" destId="{AE52CEEA-B422-4C5A-B761-6363FD200BD4}" srcOrd="1" destOrd="0" parTransId="{7243614A-0A9C-440E-9D16-7286EA0ED88C}" sibTransId="{CED363BE-7285-4A22-94AF-2D3AA0EB3DCD}"/>
    <dgm:cxn modelId="{B038C8AC-11C4-4D6E-ACBD-8122BC75A99D}" type="presParOf" srcId="{21858756-AF07-438E-81F7-8F310A379AAD}" destId="{B4BC8C72-16FB-436D-997A-020A8100903A}" srcOrd="0" destOrd="0" presId="urn:microsoft.com/office/officeart/2005/8/layout/vList6"/>
    <dgm:cxn modelId="{729917FE-CBEF-4E49-BBCE-7641A5ABCA5F}" type="presParOf" srcId="{B4BC8C72-16FB-436D-997A-020A8100903A}" destId="{9A77FDE3-C491-4756-B86C-BDD631EB088C}" srcOrd="0" destOrd="0" presId="urn:microsoft.com/office/officeart/2005/8/layout/vList6"/>
    <dgm:cxn modelId="{44657643-3BBB-4E3E-83C8-0777F4F8102B}" type="presParOf" srcId="{B4BC8C72-16FB-436D-997A-020A8100903A}" destId="{8EFC1061-A950-4797-929F-262BA0C9A467}" srcOrd="1" destOrd="0" presId="urn:microsoft.com/office/officeart/2005/8/layout/vList6"/>
    <dgm:cxn modelId="{B2BDAADC-5E10-48C7-95D4-6B898DC103A3}" type="presParOf" srcId="{21858756-AF07-438E-81F7-8F310A379AAD}" destId="{B5297A32-BA1B-47D5-A7B6-3D9F681E06D0}" srcOrd="1" destOrd="0" presId="urn:microsoft.com/office/officeart/2005/8/layout/vList6"/>
    <dgm:cxn modelId="{CE23A798-58B1-4C70-BD71-0612CCA28E5F}" type="presParOf" srcId="{21858756-AF07-438E-81F7-8F310A379AAD}" destId="{A167538F-A0F8-4478-B590-D14ED40C03F1}" srcOrd="2" destOrd="0" presId="urn:microsoft.com/office/officeart/2005/8/layout/vList6"/>
    <dgm:cxn modelId="{8E7CF832-3CDD-467B-B84B-0B87CABD6F30}" type="presParOf" srcId="{A167538F-A0F8-4478-B590-D14ED40C03F1}" destId="{D2019894-3E8A-42B5-853C-DC935845EEE1}" srcOrd="0" destOrd="0" presId="urn:microsoft.com/office/officeart/2005/8/layout/vList6"/>
    <dgm:cxn modelId="{E68597E9-D863-4C70-B9A4-C3BF6A87F2D8}" type="presParOf" srcId="{A167538F-A0F8-4478-B590-D14ED40C03F1}" destId="{2735E1B5-48D3-4853-B683-4FF1AE3DB6A9}" srcOrd="1" destOrd="0" presId="urn:microsoft.com/office/officeart/2005/8/layout/vList6"/>
    <dgm:cxn modelId="{FD808218-8A75-4EA8-B0D2-534A2B234E65}" type="presParOf" srcId="{21858756-AF07-438E-81F7-8F310A379AAD}" destId="{1673A218-2D7D-4D47-975F-F5A6786F3EE3}" srcOrd="3" destOrd="0" presId="urn:microsoft.com/office/officeart/2005/8/layout/vList6"/>
    <dgm:cxn modelId="{237A7606-72C0-44CA-A11F-46D5A66DFE8F}" type="presParOf" srcId="{21858756-AF07-438E-81F7-8F310A379AAD}" destId="{891B157B-CCCB-4A5B-86D2-FBE93D964CAD}" srcOrd="4" destOrd="0" presId="urn:microsoft.com/office/officeart/2005/8/layout/vList6"/>
    <dgm:cxn modelId="{77DFA6B6-647D-4759-8687-71E8989CC666}" type="presParOf" srcId="{891B157B-CCCB-4A5B-86D2-FBE93D964CAD}" destId="{DD15A0C2-B0D2-4575-9C40-D68809598556}" srcOrd="0" destOrd="0" presId="urn:microsoft.com/office/officeart/2005/8/layout/vList6"/>
    <dgm:cxn modelId="{27C6E558-A54C-4B05-9A67-A902CC27F078}" type="presParOf" srcId="{891B157B-CCCB-4A5B-86D2-FBE93D964CAD}" destId="{E984355C-71C2-4C31-BE3C-34A16241F5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81FB4-4B99-482D-AD19-F0453E5F20F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9A4444CE-A464-4BA8-AF87-A1870B47CF31}">
      <dgm:prSet phldrT="[Text]"/>
      <dgm:spPr>
        <a:solidFill>
          <a:schemeClr val="tx1"/>
        </a:solidFill>
      </dgm:spPr>
      <dgm:t>
        <a:bodyPr/>
        <a:lstStyle/>
        <a:p>
          <a:pPr>
            <a:lnSpc>
              <a:spcPct val="110000"/>
            </a:lnSpc>
          </a:pPr>
          <a:r>
            <a:rPr lang="en-GB"/>
            <a:t>Comprehensive global baseline of standards</a:t>
          </a:r>
        </a:p>
      </dgm:t>
    </dgm:pt>
    <dgm:pt modelId="{F4F1580A-B2DC-4CB4-A267-1737644CF5BB}" type="parTrans" cxnId="{E4941E6B-F01F-4401-BF8B-3024D2B54553}">
      <dgm:prSet/>
      <dgm:spPr/>
      <dgm:t>
        <a:bodyPr/>
        <a:lstStyle/>
        <a:p>
          <a:endParaRPr lang="en-GB"/>
        </a:p>
      </dgm:t>
    </dgm:pt>
    <dgm:pt modelId="{ADB48C26-125E-40A5-9B8C-4B6194EBCD25}" type="sibTrans" cxnId="{E4941E6B-F01F-4401-BF8B-3024D2B54553}">
      <dgm:prSet/>
      <dgm:spPr>
        <a:noFill/>
      </dgm:spPr>
      <dgm:t>
        <a:bodyPr/>
        <a:lstStyle/>
        <a:p>
          <a:pPr rtl="0"/>
          <a:endParaRPr lang="en-GB"/>
        </a:p>
      </dgm:t>
    </dgm:pt>
    <dgm:pt modelId="{4A47B9EB-9B2D-47A7-AAB9-8643B762DE04}">
      <dgm:prSet phldrT="[Text]"/>
      <dgm:spPr>
        <a:solidFill>
          <a:schemeClr val="tx1"/>
        </a:solidFill>
      </dgm:spPr>
      <dgm:t>
        <a:bodyPr/>
        <a:lstStyle/>
        <a:p>
          <a:pPr>
            <a:lnSpc>
              <a:spcPct val="110000"/>
            </a:lnSpc>
          </a:pPr>
          <a:r>
            <a:rPr lang="en-GB"/>
            <a:t>Require by adopting or incorporating standards</a:t>
          </a:r>
        </a:p>
      </dgm:t>
    </dgm:pt>
    <dgm:pt modelId="{78B5BE86-A3DC-4791-B611-6CF4984B563A}" type="parTrans" cxnId="{F46CC058-F639-4C02-8B08-89E55AAFE80E}">
      <dgm:prSet/>
      <dgm:spPr/>
      <dgm:t>
        <a:bodyPr/>
        <a:lstStyle/>
        <a:p>
          <a:endParaRPr lang="en-GB"/>
        </a:p>
      </dgm:t>
    </dgm:pt>
    <dgm:pt modelId="{323B591C-8A6A-4E26-9FFC-FF96C9E321CC}" type="sibTrans" cxnId="{F46CC058-F639-4C02-8B08-89E55AAFE80E}">
      <dgm:prSet/>
      <dgm:spPr>
        <a:solidFill>
          <a:schemeClr val="tx2"/>
        </a:solidFill>
      </dgm:spPr>
      <dgm:t>
        <a:bodyPr/>
        <a:lstStyle/>
        <a:p>
          <a:endParaRPr lang="en-GB"/>
        </a:p>
      </dgm:t>
    </dgm:pt>
    <dgm:pt modelId="{5D4D9342-8AF9-4799-90AB-31F6B5AEEDA1}">
      <dgm:prSet phldrT="[Text]"/>
      <dgm:spPr>
        <a:solidFill>
          <a:schemeClr val="tx1"/>
        </a:solidFill>
      </dgm:spPr>
      <dgm:t>
        <a:bodyPr/>
        <a:lstStyle/>
        <a:p>
          <a:pPr rtl="0">
            <a:lnSpc>
              <a:spcPct val="110000"/>
            </a:lnSpc>
          </a:pPr>
          <a:r>
            <a:rPr lang="en-GB"/>
            <a:t>Assess standards with </a:t>
          </a:r>
          <a:r>
            <a:rPr lang="en-GB">
              <a:latin typeface="Arial"/>
            </a:rPr>
            <a:t>a view</a:t>
          </a:r>
          <a:r>
            <a:rPr lang="en-GB"/>
            <a:t> to recommend adoption</a:t>
          </a:r>
        </a:p>
      </dgm:t>
    </dgm:pt>
    <dgm:pt modelId="{044A40A5-B52F-4B58-81A0-5CC81EEF7581}" type="parTrans" cxnId="{70318019-0095-4FB7-85BB-234133B8CCED}">
      <dgm:prSet/>
      <dgm:spPr/>
      <dgm:t>
        <a:bodyPr/>
        <a:lstStyle/>
        <a:p>
          <a:endParaRPr lang="en-GB"/>
        </a:p>
      </dgm:t>
    </dgm:pt>
    <dgm:pt modelId="{EF7B1CF2-A62F-48C2-971F-118C1BA3A9D3}" type="sibTrans" cxnId="{70318019-0095-4FB7-85BB-234133B8CCED}">
      <dgm:prSet/>
      <dgm:spPr>
        <a:noFill/>
      </dgm:spPr>
      <dgm:t>
        <a:bodyPr/>
        <a:lstStyle/>
        <a:p>
          <a:pPr rtl="0"/>
          <a:endParaRPr lang="en-GB"/>
        </a:p>
      </dgm:t>
    </dgm:pt>
    <dgm:pt modelId="{30DDEB13-7CE9-4ABA-8B2B-CAD6BF604DCC}">
      <dgm:prSet phldrT="[Text]"/>
      <dgm:spPr>
        <a:solidFill>
          <a:schemeClr val="tx1"/>
        </a:solidFill>
      </dgm:spPr>
      <dgm:t>
        <a:bodyPr/>
        <a:lstStyle/>
        <a:p>
          <a:pPr>
            <a:lnSpc>
              <a:spcPct val="110000"/>
            </a:lnSpc>
          </a:pPr>
          <a:r>
            <a:rPr lang="en-GB"/>
            <a:t>Develop assurance standards</a:t>
          </a:r>
        </a:p>
      </dgm:t>
    </dgm:pt>
    <dgm:pt modelId="{DC6C97B6-FDC6-461B-ADF0-FC808A5DD441}" type="parTrans" cxnId="{6A7ADE83-7985-ED4A-A8EF-0FADDE3564F9}">
      <dgm:prSet/>
      <dgm:spPr/>
      <dgm:t>
        <a:bodyPr/>
        <a:lstStyle/>
        <a:p>
          <a:endParaRPr lang="en-GB"/>
        </a:p>
      </dgm:t>
    </dgm:pt>
    <dgm:pt modelId="{F6695502-2248-4C39-9DDD-206F0EEC7089}" type="sibTrans" cxnId="{6A7ADE83-7985-ED4A-A8EF-0FADDE3564F9}">
      <dgm:prSet/>
      <dgm:spPr>
        <a:noFill/>
      </dgm:spPr>
      <dgm:t>
        <a:bodyPr/>
        <a:lstStyle/>
        <a:p>
          <a:pPr rtl="0"/>
          <a:endParaRPr lang="en-GB"/>
        </a:p>
      </dgm:t>
    </dgm:pt>
    <dgm:pt modelId="{32328B25-BDD7-488C-8092-AD4AA03E4791}" type="pres">
      <dgm:prSet presAssocID="{8AD81FB4-4B99-482D-AD19-F0453E5F20F5}" presName="Name0" presStyleCnt="0">
        <dgm:presLayoutVars>
          <dgm:dir/>
          <dgm:resizeHandles val="exact"/>
        </dgm:presLayoutVars>
      </dgm:prSet>
      <dgm:spPr/>
    </dgm:pt>
    <dgm:pt modelId="{961AD654-DE84-4EF2-93B3-A3782C1AA297}" type="pres">
      <dgm:prSet presAssocID="{9A4444CE-A464-4BA8-AF87-A1870B47CF31}" presName="composite" presStyleCnt="0"/>
      <dgm:spPr/>
    </dgm:pt>
    <dgm:pt modelId="{77DF940E-ECA8-42AE-8C68-53017DEBABC7}" type="pres">
      <dgm:prSet presAssocID="{9A4444CE-A464-4BA8-AF87-A1870B47CF31}" presName="imagSh" presStyleLbl="bgImgPlace1" presStyleIdx="0" presStyleCnt="4"/>
      <dgm:spPr>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ocument with solid fill"/>
        </a:ext>
      </dgm:extLst>
    </dgm:pt>
    <dgm:pt modelId="{A6803DBE-2283-4182-A820-FC93FFCFEA6B}" type="pres">
      <dgm:prSet presAssocID="{9A4444CE-A464-4BA8-AF87-A1870B47CF31}" presName="txNode" presStyleLbl="node1" presStyleIdx="0" presStyleCnt="4">
        <dgm:presLayoutVars>
          <dgm:bulletEnabled val="1"/>
        </dgm:presLayoutVars>
      </dgm:prSet>
      <dgm:spPr>
        <a:prstGeom prst="rect">
          <a:avLst/>
        </a:prstGeom>
      </dgm:spPr>
    </dgm:pt>
    <dgm:pt modelId="{A94DA26C-07DA-4E6E-BAA8-D874E04FA438}" type="pres">
      <dgm:prSet presAssocID="{ADB48C26-125E-40A5-9B8C-4B6194EBCD25}" presName="sibTrans" presStyleLbl="sibTrans2D1" presStyleIdx="0" presStyleCnt="3"/>
      <dgm:spPr/>
    </dgm:pt>
    <dgm:pt modelId="{0D503539-874B-4458-99E9-F6E040DC34F2}" type="pres">
      <dgm:prSet presAssocID="{ADB48C26-125E-40A5-9B8C-4B6194EBCD25}" presName="connTx" presStyleLbl="sibTrans2D1" presStyleIdx="0" presStyleCnt="3"/>
      <dgm:spPr/>
    </dgm:pt>
    <dgm:pt modelId="{A91AA851-B3AE-4A65-9197-545031CB2B0C}" type="pres">
      <dgm:prSet presAssocID="{5D4D9342-8AF9-4799-90AB-31F6B5AEEDA1}" presName="composite" presStyleCnt="0"/>
      <dgm:spPr/>
    </dgm:pt>
    <dgm:pt modelId="{78DC23D9-BCE2-4E75-9B8F-C685618260BF}" type="pres">
      <dgm:prSet presAssocID="{5D4D9342-8AF9-4799-90AB-31F6B5AEEDA1}" presName="imagSh" presStyleLbl="bgImgPlace1" presStyleIdx="1" presStyleCnt="4"/>
      <dgm:spPr>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tx1"/>
          </a:solidFill>
        </a:ln>
      </dgm:spPr>
      <dgm:extLst>
        <a:ext uri="{E40237B7-FDA0-4F09-8148-C483321AD2D9}">
          <dgm14:cNvPr xmlns:dgm14="http://schemas.microsoft.com/office/drawing/2010/diagram" id="0" name="" descr="Checklist with solid fill"/>
        </a:ext>
      </dgm:extLst>
    </dgm:pt>
    <dgm:pt modelId="{A38F83D0-867B-4FF3-90BA-2EE837B3BCF1}" type="pres">
      <dgm:prSet presAssocID="{5D4D9342-8AF9-4799-90AB-31F6B5AEEDA1}" presName="txNode" presStyleLbl="node1" presStyleIdx="1" presStyleCnt="4">
        <dgm:presLayoutVars>
          <dgm:bulletEnabled val="1"/>
        </dgm:presLayoutVars>
      </dgm:prSet>
      <dgm:spPr>
        <a:prstGeom prst="rect">
          <a:avLst/>
        </a:prstGeom>
      </dgm:spPr>
    </dgm:pt>
    <dgm:pt modelId="{5A4DEC57-576D-4DDC-B437-C7776D52D5B0}" type="pres">
      <dgm:prSet presAssocID="{EF7B1CF2-A62F-48C2-971F-118C1BA3A9D3}" presName="sibTrans" presStyleLbl="sibTrans2D1" presStyleIdx="1" presStyleCnt="3"/>
      <dgm:spPr/>
    </dgm:pt>
    <dgm:pt modelId="{AF4577C4-2C66-48DF-AF6B-0D2984EDC4A6}" type="pres">
      <dgm:prSet presAssocID="{EF7B1CF2-A62F-48C2-971F-118C1BA3A9D3}" presName="connTx" presStyleLbl="sibTrans2D1" presStyleIdx="1" presStyleCnt="3"/>
      <dgm:spPr/>
    </dgm:pt>
    <dgm:pt modelId="{50E8B84D-BB8E-4449-810D-9052A4FC736E}" type="pres">
      <dgm:prSet presAssocID="{30DDEB13-7CE9-4ABA-8B2B-CAD6BF604DCC}" presName="composite" presStyleCnt="0"/>
      <dgm:spPr/>
    </dgm:pt>
    <dgm:pt modelId="{3C24E2FF-AECC-48A6-9760-EFF38E6FB2C2}" type="pres">
      <dgm:prSet presAssocID="{30DDEB13-7CE9-4ABA-8B2B-CAD6BF604DCC}" presName="imagSh" presStyleLbl="bgImgPlace1" presStyleIdx="2" presStyleCnt="4"/>
      <dgm:spPr>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tx1"/>
          </a:solidFill>
        </a:ln>
      </dgm:spPr>
      <dgm:extLst>
        <a:ext uri="{E40237B7-FDA0-4F09-8148-C483321AD2D9}">
          <dgm14:cNvPr xmlns:dgm14="http://schemas.microsoft.com/office/drawing/2010/diagram" id="0" name="" descr="Checkbox Checked with solid fill"/>
        </a:ext>
      </dgm:extLst>
    </dgm:pt>
    <dgm:pt modelId="{697CB587-3E6E-47A1-B7E2-485E03C50DA6}" type="pres">
      <dgm:prSet presAssocID="{30DDEB13-7CE9-4ABA-8B2B-CAD6BF604DCC}" presName="txNode" presStyleLbl="node1" presStyleIdx="2" presStyleCnt="4">
        <dgm:presLayoutVars>
          <dgm:bulletEnabled val="1"/>
        </dgm:presLayoutVars>
      </dgm:prSet>
      <dgm:spPr>
        <a:prstGeom prst="rect">
          <a:avLst/>
        </a:prstGeom>
      </dgm:spPr>
    </dgm:pt>
    <dgm:pt modelId="{90BB778C-AC8A-4ECF-A07E-4A4DB4AD654D}" type="pres">
      <dgm:prSet presAssocID="{F6695502-2248-4C39-9DDD-206F0EEC7089}" presName="sibTrans" presStyleLbl="sibTrans2D1" presStyleIdx="2" presStyleCnt="3"/>
      <dgm:spPr/>
    </dgm:pt>
    <dgm:pt modelId="{BE3060D6-3B86-4918-9E6C-32625A4447CA}" type="pres">
      <dgm:prSet presAssocID="{F6695502-2248-4C39-9DDD-206F0EEC7089}" presName="connTx" presStyleLbl="sibTrans2D1" presStyleIdx="2" presStyleCnt="3"/>
      <dgm:spPr/>
    </dgm:pt>
    <dgm:pt modelId="{F2648D70-84A0-4DF8-8004-22BA5A37F46C}" type="pres">
      <dgm:prSet presAssocID="{4A47B9EB-9B2D-47A7-AAB9-8643B762DE04}" presName="composite" presStyleCnt="0"/>
      <dgm:spPr/>
    </dgm:pt>
    <dgm:pt modelId="{D533E936-675D-4613-B3CC-4612747E08FF}" type="pres">
      <dgm:prSet presAssocID="{4A47B9EB-9B2D-47A7-AAB9-8643B762DE04}" presName="imagSh" presStyleLbl="bgImgPlace1" presStyleIdx="3" presStyleCnt="4"/>
      <dgm:spPr>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chemeClr val="tx1"/>
          </a:solidFill>
        </a:ln>
      </dgm:spPr>
      <dgm:extLst>
        <a:ext uri="{E40237B7-FDA0-4F09-8148-C483321AD2D9}">
          <dgm14:cNvPr xmlns:dgm14="http://schemas.microsoft.com/office/drawing/2010/diagram" id="0" name="" descr="Globe outline"/>
        </a:ext>
      </dgm:extLst>
    </dgm:pt>
    <dgm:pt modelId="{08306917-83CB-4244-88B3-D53EB94F5AE2}" type="pres">
      <dgm:prSet presAssocID="{4A47B9EB-9B2D-47A7-AAB9-8643B762DE04}" presName="txNode" presStyleLbl="node1" presStyleIdx="3" presStyleCnt="4">
        <dgm:presLayoutVars>
          <dgm:bulletEnabled val="1"/>
        </dgm:presLayoutVars>
      </dgm:prSet>
      <dgm:spPr>
        <a:prstGeom prst="rect">
          <a:avLst/>
        </a:prstGeom>
      </dgm:spPr>
    </dgm:pt>
  </dgm:ptLst>
  <dgm:cxnLst>
    <dgm:cxn modelId="{26312316-8FB7-4293-A4B0-70DBAF0ACB96}" type="presOf" srcId="{4A47B9EB-9B2D-47A7-AAB9-8643B762DE04}" destId="{08306917-83CB-4244-88B3-D53EB94F5AE2}" srcOrd="0" destOrd="0" presId="urn:microsoft.com/office/officeart/2005/8/layout/hProcess10"/>
    <dgm:cxn modelId="{70318019-0095-4FB7-85BB-234133B8CCED}" srcId="{8AD81FB4-4B99-482D-AD19-F0453E5F20F5}" destId="{5D4D9342-8AF9-4799-90AB-31F6B5AEEDA1}" srcOrd="1" destOrd="0" parTransId="{044A40A5-B52F-4B58-81A0-5CC81EEF7581}" sibTransId="{EF7B1CF2-A62F-48C2-971F-118C1BA3A9D3}"/>
    <dgm:cxn modelId="{D0A20634-014D-4BD5-9BFD-0A0FDE861570}" type="presOf" srcId="{ADB48C26-125E-40A5-9B8C-4B6194EBCD25}" destId="{0D503539-874B-4458-99E9-F6E040DC34F2}" srcOrd="1" destOrd="0" presId="urn:microsoft.com/office/officeart/2005/8/layout/hProcess10"/>
    <dgm:cxn modelId="{E1E4FC36-A0F6-425F-9E07-0588547775D4}" type="presOf" srcId="{9A4444CE-A464-4BA8-AF87-A1870B47CF31}" destId="{A6803DBE-2283-4182-A820-FC93FFCFEA6B}" srcOrd="0" destOrd="0" presId="urn:microsoft.com/office/officeart/2005/8/layout/hProcess10"/>
    <dgm:cxn modelId="{37866C3C-E67F-6943-A7C0-1A002774D229}" type="presOf" srcId="{30DDEB13-7CE9-4ABA-8B2B-CAD6BF604DCC}" destId="{697CB587-3E6E-47A1-B7E2-485E03C50DA6}" srcOrd="0" destOrd="0" presId="urn:microsoft.com/office/officeart/2005/8/layout/hProcess10"/>
    <dgm:cxn modelId="{C7A3BF5D-1886-944E-AE56-4398F5EA81EF}" type="presOf" srcId="{F6695502-2248-4C39-9DDD-206F0EEC7089}" destId="{90BB778C-AC8A-4ECF-A07E-4A4DB4AD654D}" srcOrd="0" destOrd="0" presId="urn:microsoft.com/office/officeart/2005/8/layout/hProcess10"/>
    <dgm:cxn modelId="{7DC9D262-5807-4936-9DA1-F6C47F591017}" type="presOf" srcId="{EF7B1CF2-A62F-48C2-971F-118C1BA3A9D3}" destId="{5A4DEC57-576D-4DDC-B437-C7776D52D5B0}" srcOrd="0" destOrd="0" presId="urn:microsoft.com/office/officeart/2005/8/layout/hProcess10"/>
    <dgm:cxn modelId="{E4941E6B-F01F-4401-BF8B-3024D2B54553}" srcId="{8AD81FB4-4B99-482D-AD19-F0453E5F20F5}" destId="{9A4444CE-A464-4BA8-AF87-A1870B47CF31}" srcOrd="0" destOrd="0" parTransId="{F4F1580A-B2DC-4CB4-A267-1737644CF5BB}" sibTransId="{ADB48C26-125E-40A5-9B8C-4B6194EBCD25}"/>
    <dgm:cxn modelId="{FECFF54B-F581-468E-8D33-5B1158102007}" type="presOf" srcId="{EF7B1CF2-A62F-48C2-971F-118C1BA3A9D3}" destId="{AF4577C4-2C66-48DF-AF6B-0D2984EDC4A6}" srcOrd="1" destOrd="0" presId="urn:microsoft.com/office/officeart/2005/8/layout/hProcess10"/>
    <dgm:cxn modelId="{26354F70-21BF-4262-9A2A-3F2FD01A1172}" type="presOf" srcId="{ADB48C26-125E-40A5-9B8C-4B6194EBCD25}" destId="{A94DA26C-07DA-4E6E-BAA8-D874E04FA438}" srcOrd="0" destOrd="0" presId="urn:microsoft.com/office/officeart/2005/8/layout/hProcess10"/>
    <dgm:cxn modelId="{F46CC058-F639-4C02-8B08-89E55AAFE80E}" srcId="{8AD81FB4-4B99-482D-AD19-F0453E5F20F5}" destId="{4A47B9EB-9B2D-47A7-AAB9-8643B762DE04}" srcOrd="3" destOrd="0" parTransId="{78B5BE86-A3DC-4791-B611-6CF4984B563A}" sibTransId="{323B591C-8A6A-4E26-9FFC-FF96C9E321CC}"/>
    <dgm:cxn modelId="{6A7ADE83-7985-ED4A-A8EF-0FADDE3564F9}" srcId="{8AD81FB4-4B99-482D-AD19-F0453E5F20F5}" destId="{30DDEB13-7CE9-4ABA-8B2B-CAD6BF604DCC}" srcOrd="2" destOrd="0" parTransId="{DC6C97B6-FDC6-461B-ADF0-FC808A5DD441}" sibTransId="{F6695502-2248-4C39-9DDD-206F0EEC7089}"/>
    <dgm:cxn modelId="{928E99AD-191C-4353-99E3-FEDF69D9847D}" type="presOf" srcId="{8AD81FB4-4B99-482D-AD19-F0453E5F20F5}" destId="{32328B25-BDD7-488C-8092-AD4AA03E4791}" srcOrd="0" destOrd="0" presId="urn:microsoft.com/office/officeart/2005/8/layout/hProcess10"/>
    <dgm:cxn modelId="{FBBC2AF5-BD32-A143-8E4B-5FCEAB3CE998}" type="presOf" srcId="{F6695502-2248-4C39-9DDD-206F0EEC7089}" destId="{BE3060D6-3B86-4918-9E6C-32625A4447CA}" srcOrd="1" destOrd="0" presId="urn:microsoft.com/office/officeart/2005/8/layout/hProcess10"/>
    <dgm:cxn modelId="{84E52AF9-7B03-4779-A710-79F4EF91AE2A}" type="presOf" srcId="{5D4D9342-8AF9-4799-90AB-31F6B5AEEDA1}" destId="{A38F83D0-867B-4FF3-90BA-2EE837B3BCF1}" srcOrd="0" destOrd="0" presId="urn:microsoft.com/office/officeart/2005/8/layout/hProcess10"/>
    <dgm:cxn modelId="{C1AD643A-396E-4D6D-9C56-D0F3E2CAE463}" type="presParOf" srcId="{32328B25-BDD7-488C-8092-AD4AA03E4791}" destId="{961AD654-DE84-4EF2-93B3-A3782C1AA297}" srcOrd="0" destOrd="0" presId="urn:microsoft.com/office/officeart/2005/8/layout/hProcess10"/>
    <dgm:cxn modelId="{E14761B2-2229-4A9B-821C-64A33D7DC580}" type="presParOf" srcId="{961AD654-DE84-4EF2-93B3-A3782C1AA297}" destId="{77DF940E-ECA8-42AE-8C68-53017DEBABC7}" srcOrd="0" destOrd="0" presId="urn:microsoft.com/office/officeart/2005/8/layout/hProcess10"/>
    <dgm:cxn modelId="{E97C97DF-8879-4519-AA18-90DD23F7D237}" type="presParOf" srcId="{961AD654-DE84-4EF2-93B3-A3782C1AA297}" destId="{A6803DBE-2283-4182-A820-FC93FFCFEA6B}" srcOrd="1" destOrd="0" presId="urn:microsoft.com/office/officeart/2005/8/layout/hProcess10"/>
    <dgm:cxn modelId="{8AAC5B85-BCAF-4C1B-8871-956C2B462047}" type="presParOf" srcId="{32328B25-BDD7-488C-8092-AD4AA03E4791}" destId="{A94DA26C-07DA-4E6E-BAA8-D874E04FA438}" srcOrd="1" destOrd="0" presId="urn:microsoft.com/office/officeart/2005/8/layout/hProcess10"/>
    <dgm:cxn modelId="{A411AEA1-C2E6-4D72-8AE2-6FE44D5C248D}" type="presParOf" srcId="{A94DA26C-07DA-4E6E-BAA8-D874E04FA438}" destId="{0D503539-874B-4458-99E9-F6E040DC34F2}" srcOrd="0" destOrd="0" presId="urn:microsoft.com/office/officeart/2005/8/layout/hProcess10"/>
    <dgm:cxn modelId="{DF97F7A2-B9E0-48CC-A0BF-C90FB22A8FB8}" type="presParOf" srcId="{32328B25-BDD7-488C-8092-AD4AA03E4791}" destId="{A91AA851-B3AE-4A65-9197-545031CB2B0C}" srcOrd="2" destOrd="0" presId="urn:microsoft.com/office/officeart/2005/8/layout/hProcess10"/>
    <dgm:cxn modelId="{E832A6C5-9F8A-4785-974B-ACD0FAEF5E1A}" type="presParOf" srcId="{A91AA851-B3AE-4A65-9197-545031CB2B0C}" destId="{78DC23D9-BCE2-4E75-9B8F-C685618260BF}" srcOrd="0" destOrd="0" presId="urn:microsoft.com/office/officeart/2005/8/layout/hProcess10"/>
    <dgm:cxn modelId="{166A6565-6B20-441D-A055-832522164983}" type="presParOf" srcId="{A91AA851-B3AE-4A65-9197-545031CB2B0C}" destId="{A38F83D0-867B-4FF3-90BA-2EE837B3BCF1}" srcOrd="1" destOrd="0" presId="urn:microsoft.com/office/officeart/2005/8/layout/hProcess10"/>
    <dgm:cxn modelId="{E3234572-7A3B-4B74-97B9-1DDBE80F9082}" type="presParOf" srcId="{32328B25-BDD7-488C-8092-AD4AA03E4791}" destId="{5A4DEC57-576D-4DDC-B437-C7776D52D5B0}" srcOrd="3" destOrd="0" presId="urn:microsoft.com/office/officeart/2005/8/layout/hProcess10"/>
    <dgm:cxn modelId="{47552423-94CE-4B72-B0A2-2F4E5231359A}" type="presParOf" srcId="{5A4DEC57-576D-4DDC-B437-C7776D52D5B0}" destId="{AF4577C4-2C66-48DF-AF6B-0D2984EDC4A6}" srcOrd="0" destOrd="0" presId="urn:microsoft.com/office/officeart/2005/8/layout/hProcess10"/>
    <dgm:cxn modelId="{0BDE1296-56E1-2949-A9C8-361553FDE909}" type="presParOf" srcId="{32328B25-BDD7-488C-8092-AD4AA03E4791}" destId="{50E8B84D-BB8E-4449-810D-9052A4FC736E}" srcOrd="4" destOrd="0" presId="urn:microsoft.com/office/officeart/2005/8/layout/hProcess10"/>
    <dgm:cxn modelId="{74E38D85-BEB1-B643-90E1-A721C5162C0B}" type="presParOf" srcId="{50E8B84D-BB8E-4449-810D-9052A4FC736E}" destId="{3C24E2FF-AECC-48A6-9760-EFF38E6FB2C2}" srcOrd="0" destOrd="0" presId="urn:microsoft.com/office/officeart/2005/8/layout/hProcess10"/>
    <dgm:cxn modelId="{F30CCE30-5152-494D-B075-28E2534FDB42}" type="presParOf" srcId="{50E8B84D-BB8E-4449-810D-9052A4FC736E}" destId="{697CB587-3E6E-47A1-B7E2-485E03C50DA6}" srcOrd="1" destOrd="0" presId="urn:microsoft.com/office/officeart/2005/8/layout/hProcess10"/>
    <dgm:cxn modelId="{FC683BA3-7080-1840-BEF7-CD050A54D5E2}" type="presParOf" srcId="{32328B25-BDD7-488C-8092-AD4AA03E4791}" destId="{90BB778C-AC8A-4ECF-A07E-4A4DB4AD654D}" srcOrd="5" destOrd="0" presId="urn:microsoft.com/office/officeart/2005/8/layout/hProcess10"/>
    <dgm:cxn modelId="{1D0D783D-A100-EF48-B2CA-B0A59680B504}" type="presParOf" srcId="{90BB778C-AC8A-4ECF-A07E-4A4DB4AD654D}" destId="{BE3060D6-3B86-4918-9E6C-32625A4447CA}" srcOrd="0" destOrd="0" presId="urn:microsoft.com/office/officeart/2005/8/layout/hProcess10"/>
    <dgm:cxn modelId="{C21D7982-6D40-42EE-8218-2A3F0E3E9D15}" type="presParOf" srcId="{32328B25-BDD7-488C-8092-AD4AA03E4791}" destId="{F2648D70-84A0-4DF8-8004-22BA5A37F46C}" srcOrd="6" destOrd="0" presId="urn:microsoft.com/office/officeart/2005/8/layout/hProcess10"/>
    <dgm:cxn modelId="{96350233-9171-414F-BE78-EFD783B82A50}" type="presParOf" srcId="{F2648D70-84A0-4DF8-8004-22BA5A37F46C}" destId="{D533E936-675D-4613-B3CC-4612747E08FF}" srcOrd="0" destOrd="0" presId="urn:microsoft.com/office/officeart/2005/8/layout/hProcess10"/>
    <dgm:cxn modelId="{94F7B91F-0847-41FA-BB59-374B9F2E7D4A}" type="presParOf" srcId="{F2648D70-84A0-4DF8-8004-22BA5A37F46C}" destId="{08306917-83CB-4244-88B3-D53EB94F5AE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DFD1F-4BCB-43FC-BB2F-5E904D2A2AF1}">
      <dsp:nvSpPr>
        <dsp:cNvPr id="0" name=""/>
        <dsp:cNvSpPr/>
      </dsp:nvSpPr>
      <dsp:spPr>
        <a:xfrm>
          <a:off x="3442" y="30217"/>
          <a:ext cx="3356810" cy="1284231"/>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3442" y="30217"/>
        <a:ext cx="3356810" cy="1284231"/>
      </dsp:txXfrm>
    </dsp:sp>
    <dsp:sp modelId="{BE63845B-A98C-4FE2-A04F-D26D0F6FE0A4}">
      <dsp:nvSpPr>
        <dsp:cNvPr id="0" name=""/>
        <dsp:cNvSpPr/>
      </dsp:nvSpPr>
      <dsp:spPr>
        <a:xfrm>
          <a:off x="0" y="1223347"/>
          <a:ext cx="3356810" cy="2119927"/>
        </a:xfrm>
        <a:prstGeom prst="rect">
          <a:avLst/>
        </a:prstGeom>
        <a:solidFill>
          <a:schemeClr val="tx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rtl="0">
            <a:lnSpc>
              <a:spcPct val="90000"/>
            </a:lnSpc>
            <a:spcBef>
              <a:spcPct val="0"/>
            </a:spcBef>
            <a:spcAft>
              <a:spcPct val="15000"/>
            </a:spcAft>
            <a:buFont typeface="Arial" panose="020B0604020202020204" pitchFamily="34" charset="0"/>
            <a:buNone/>
          </a:pPr>
          <a:endParaRPr lang="en-GB" sz="3000" kern="1200"/>
        </a:p>
        <a:p>
          <a:pPr marL="285750" lvl="1" indent="-285750" algn="ctr" defTabSz="1333500">
            <a:lnSpc>
              <a:spcPct val="140000"/>
            </a:lnSpc>
            <a:spcBef>
              <a:spcPct val="0"/>
            </a:spcBef>
            <a:spcAft>
              <a:spcPts val="600"/>
            </a:spcAft>
            <a:buFont typeface="Arial" panose="020B0604020202020204" pitchFamily="34" charset="0"/>
            <a:buNone/>
          </a:pPr>
          <a:r>
            <a:rPr lang="en-GB" sz="3000" kern="1200"/>
            <a:t> </a:t>
          </a:r>
        </a:p>
        <a:p>
          <a:pPr marL="285750" lvl="1" indent="-285750" algn="ctr" defTabSz="1333500" rtl="0">
            <a:lnSpc>
              <a:spcPct val="140000"/>
            </a:lnSpc>
            <a:spcBef>
              <a:spcPct val="0"/>
            </a:spcBef>
            <a:spcAft>
              <a:spcPts val="600"/>
            </a:spcAft>
            <a:buFont typeface="Arial" panose="020B0604020202020204" pitchFamily="34" charset="0"/>
            <a:buNone/>
          </a:pPr>
          <a:endParaRPr lang="en-GB" sz="3000" kern="1200"/>
        </a:p>
      </dsp:txBody>
      <dsp:txXfrm>
        <a:off x="0" y="1223347"/>
        <a:ext cx="3356810" cy="2119927"/>
      </dsp:txXfrm>
    </dsp:sp>
    <dsp:sp modelId="{2FB94348-10D3-4E81-9601-754A8E1CFCA4}">
      <dsp:nvSpPr>
        <dsp:cNvPr id="0" name=""/>
        <dsp:cNvSpPr/>
      </dsp:nvSpPr>
      <dsp:spPr>
        <a:xfrm>
          <a:off x="3830206" y="30217"/>
          <a:ext cx="3356810" cy="1284231"/>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3830206" y="30217"/>
        <a:ext cx="3356810" cy="1284231"/>
      </dsp:txXfrm>
    </dsp:sp>
    <dsp:sp modelId="{79733FDC-10B9-4D1A-9875-1E75C4D337A9}">
      <dsp:nvSpPr>
        <dsp:cNvPr id="0" name=""/>
        <dsp:cNvSpPr/>
      </dsp:nvSpPr>
      <dsp:spPr>
        <a:xfrm>
          <a:off x="3826749" y="1223347"/>
          <a:ext cx="3356810" cy="2119927"/>
        </a:xfrm>
        <a:prstGeom prst="rect">
          <a:avLst/>
        </a:prstGeom>
        <a:solidFill>
          <a:schemeClr val="tx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rtl="0">
            <a:lnSpc>
              <a:spcPct val="90000"/>
            </a:lnSpc>
            <a:spcBef>
              <a:spcPct val="0"/>
            </a:spcBef>
            <a:spcAft>
              <a:spcPct val="15000"/>
            </a:spcAft>
            <a:buFont typeface="Arial" panose="020B0604020202020204" pitchFamily="34" charset="0"/>
            <a:buNone/>
          </a:pPr>
          <a:endParaRPr lang="en-GB" sz="3000" kern="1200"/>
        </a:p>
        <a:p>
          <a:pPr marL="285750" lvl="1" indent="-285750" algn="ctr" defTabSz="1333500">
            <a:lnSpc>
              <a:spcPct val="90000"/>
            </a:lnSpc>
            <a:spcBef>
              <a:spcPct val="0"/>
            </a:spcBef>
            <a:spcAft>
              <a:spcPct val="15000"/>
            </a:spcAft>
            <a:buFont typeface="Arial" panose="020B0604020202020204" pitchFamily="34" charset="0"/>
            <a:buNone/>
          </a:pPr>
          <a:r>
            <a:rPr lang="en-GB" sz="3000" kern="1200"/>
            <a:t> </a:t>
          </a:r>
        </a:p>
      </dsp:txBody>
      <dsp:txXfrm>
        <a:off x="3826749" y="1223347"/>
        <a:ext cx="3356810" cy="2119927"/>
      </dsp:txXfrm>
    </dsp:sp>
    <dsp:sp modelId="{5BE8983C-0A23-40EB-81F8-D5B57FF7643E}">
      <dsp:nvSpPr>
        <dsp:cNvPr id="0" name=""/>
        <dsp:cNvSpPr/>
      </dsp:nvSpPr>
      <dsp:spPr>
        <a:xfrm>
          <a:off x="7656970" y="30217"/>
          <a:ext cx="3356810" cy="1284231"/>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endParaRPr lang="en-GB" sz="3000" kern="1200"/>
        </a:p>
      </dsp:txBody>
      <dsp:txXfrm>
        <a:off x="7656970" y="30217"/>
        <a:ext cx="3356810" cy="1284231"/>
      </dsp:txXfrm>
    </dsp:sp>
    <dsp:sp modelId="{9A213F8D-EA3D-48B8-A04B-DEE73CBFA80A}">
      <dsp:nvSpPr>
        <dsp:cNvPr id="0" name=""/>
        <dsp:cNvSpPr/>
      </dsp:nvSpPr>
      <dsp:spPr>
        <a:xfrm>
          <a:off x="7653513" y="1223347"/>
          <a:ext cx="3356810" cy="2119927"/>
        </a:xfrm>
        <a:prstGeom prst="rect">
          <a:avLst/>
        </a:prstGeom>
        <a:solidFill>
          <a:schemeClr val="tx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rtl="0">
            <a:lnSpc>
              <a:spcPct val="90000"/>
            </a:lnSpc>
            <a:spcBef>
              <a:spcPct val="0"/>
            </a:spcBef>
            <a:spcAft>
              <a:spcPct val="15000"/>
            </a:spcAft>
            <a:buFont typeface="Arial" panose="020B0604020202020204" pitchFamily="34" charset="0"/>
            <a:buNone/>
          </a:pPr>
          <a:endParaRPr lang="en-GB" sz="3000" kern="1200"/>
        </a:p>
      </dsp:txBody>
      <dsp:txXfrm>
        <a:off x="7653513" y="1223347"/>
        <a:ext cx="3356810" cy="2119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24C8E-153A-4BF3-8A4D-9BBD14A4F343}">
      <dsp:nvSpPr>
        <dsp:cNvPr id="0" name=""/>
        <dsp:cNvSpPr/>
      </dsp:nvSpPr>
      <dsp:spPr>
        <a:xfrm>
          <a:off x="0" y="1893"/>
          <a:ext cx="11017224" cy="959764"/>
        </a:xfrm>
        <a:prstGeom prst="rect">
          <a:avLst/>
        </a:prstGeom>
        <a:solidFill>
          <a:schemeClr val="tx1">
            <a:lumMod val="20000"/>
            <a:lumOff val="80000"/>
          </a:schemeClr>
        </a:solidFill>
        <a:ln>
          <a:noFill/>
        </a:ln>
        <a:effectLst/>
      </dsp:spPr>
      <dsp:style>
        <a:lnRef idx="0">
          <a:scrgbClr r="0" g="0" b="0"/>
        </a:lnRef>
        <a:fillRef idx="1">
          <a:scrgbClr r="0" g="0" b="0"/>
        </a:fillRef>
        <a:effectRef idx="0">
          <a:scrgbClr r="0" g="0" b="0"/>
        </a:effectRef>
        <a:fontRef idx="minor"/>
      </dsp:style>
    </dsp:sp>
    <dsp:sp modelId="{5B169962-89EF-40D5-B811-55DDE7B74CB9}">
      <dsp:nvSpPr>
        <dsp:cNvPr id="0" name=""/>
        <dsp:cNvSpPr/>
      </dsp:nvSpPr>
      <dsp:spPr>
        <a:xfrm>
          <a:off x="290328" y="217840"/>
          <a:ext cx="527870" cy="5278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C20879-02D5-4157-BA23-9407017D6580}">
      <dsp:nvSpPr>
        <dsp:cNvPr id="0" name=""/>
        <dsp:cNvSpPr/>
      </dsp:nvSpPr>
      <dsp:spPr>
        <a:xfrm>
          <a:off x="1108528" y="1893"/>
          <a:ext cx="9908695" cy="95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5" tIns="101575" rIns="101575" bIns="101575" numCol="1" spcCol="1270" anchor="ctr" anchorCtr="0">
          <a:noAutofit/>
        </a:bodyPr>
        <a:lstStyle/>
        <a:p>
          <a:pPr marL="0" lvl="0" indent="0" algn="l" defTabSz="889000">
            <a:lnSpc>
              <a:spcPct val="90000"/>
            </a:lnSpc>
            <a:spcBef>
              <a:spcPct val="0"/>
            </a:spcBef>
            <a:spcAft>
              <a:spcPct val="35000"/>
            </a:spcAft>
            <a:buNone/>
          </a:pPr>
          <a:r>
            <a:rPr lang="en-GB" sz="2000" kern="1200"/>
            <a:t>Develop global baseline of sustainability disclosure standards</a:t>
          </a:r>
          <a:endParaRPr lang="en-US" sz="2000" kern="1200"/>
        </a:p>
      </dsp:txBody>
      <dsp:txXfrm>
        <a:off x="1108528" y="1893"/>
        <a:ext cx="9908695" cy="959764"/>
      </dsp:txXfrm>
    </dsp:sp>
    <dsp:sp modelId="{C66AA7A6-90C4-4BFA-99DE-AA4A73002EC2}">
      <dsp:nvSpPr>
        <dsp:cNvPr id="0" name=""/>
        <dsp:cNvSpPr/>
      </dsp:nvSpPr>
      <dsp:spPr>
        <a:xfrm>
          <a:off x="0" y="1201599"/>
          <a:ext cx="11017224" cy="959764"/>
        </a:xfrm>
        <a:prstGeom prst="rect">
          <a:avLst/>
        </a:prstGeom>
        <a:solidFill>
          <a:schemeClr val="tx1">
            <a:lumMod val="20000"/>
            <a:lumOff val="80000"/>
          </a:schemeClr>
        </a:solidFill>
        <a:ln>
          <a:noFill/>
        </a:ln>
        <a:effectLst/>
      </dsp:spPr>
      <dsp:style>
        <a:lnRef idx="0">
          <a:scrgbClr r="0" g="0" b="0"/>
        </a:lnRef>
        <a:fillRef idx="1">
          <a:scrgbClr r="0" g="0" b="0"/>
        </a:fillRef>
        <a:effectRef idx="0">
          <a:scrgbClr r="0" g="0" b="0"/>
        </a:effectRef>
        <a:fontRef idx="minor"/>
      </dsp:style>
    </dsp:sp>
    <dsp:sp modelId="{89BFFAB6-78CE-4194-8D5A-AF8AF98309F7}">
      <dsp:nvSpPr>
        <dsp:cNvPr id="0" name=""/>
        <dsp:cNvSpPr/>
      </dsp:nvSpPr>
      <dsp:spPr>
        <a:xfrm>
          <a:off x="290328" y="1417546"/>
          <a:ext cx="527870" cy="5278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C73D70-4C03-441B-B94B-ABF32BA0EB2B}">
      <dsp:nvSpPr>
        <dsp:cNvPr id="0" name=""/>
        <dsp:cNvSpPr/>
      </dsp:nvSpPr>
      <dsp:spPr>
        <a:xfrm>
          <a:off x="1108528" y="1201599"/>
          <a:ext cx="9908695" cy="95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5" tIns="101575" rIns="101575" bIns="101575" numCol="1" spcCol="1270" anchor="ctr" anchorCtr="0">
          <a:noAutofit/>
        </a:bodyPr>
        <a:lstStyle/>
        <a:p>
          <a:pPr marL="0" lvl="0" indent="0" algn="l" defTabSz="889000">
            <a:lnSpc>
              <a:spcPct val="90000"/>
            </a:lnSpc>
            <a:spcBef>
              <a:spcPct val="0"/>
            </a:spcBef>
            <a:spcAft>
              <a:spcPct val="35000"/>
            </a:spcAft>
            <a:buNone/>
          </a:pPr>
          <a:r>
            <a:rPr lang="en-GB" sz="2000" kern="1200"/>
            <a:t>Focus on meeting the information needs of investors</a:t>
          </a:r>
          <a:endParaRPr lang="en-US" sz="2000" kern="1200"/>
        </a:p>
      </dsp:txBody>
      <dsp:txXfrm>
        <a:off x="1108528" y="1201599"/>
        <a:ext cx="9908695" cy="959764"/>
      </dsp:txXfrm>
    </dsp:sp>
    <dsp:sp modelId="{13BA0862-35C3-4BBE-B7BE-51AB90707AE1}">
      <dsp:nvSpPr>
        <dsp:cNvPr id="0" name=""/>
        <dsp:cNvSpPr/>
      </dsp:nvSpPr>
      <dsp:spPr>
        <a:xfrm>
          <a:off x="0" y="2401305"/>
          <a:ext cx="11017224" cy="959764"/>
        </a:xfrm>
        <a:prstGeom prst="rect">
          <a:avLst/>
        </a:prstGeom>
        <a:solidFill>
          <a:schemeClr val="tx1">
            <a:lumMod val="20000"/>
            <a:lumOff val="80000"/>
          </a:schemeClr>
        </a:solidFill>
        <a:ln>
          <a:noFill/>
        </a:ln>
        <a:effectLst/>
      </dsp:spPr>
      <dsp:style>
        <a:lnRef idx="0">
          <a:scrgbClr r="0" g="0" b="0"/>
        </a:lnRef>
        <a:fillRef idx="1">
          <a:scrgbClr r="0" g="0" b="0"/>
        </a:fillRef>
        <a:effectRef idx="0">
          <a:scrgbClr r="0" g="0" b="0"/>
        </a:effectRef>
        <a:fontRef idx="minor"/>
      </dsp:style>
    </dsp:sp>
    <dsp:sp modelId="{28234FB2-3E7C-4027-B4E3-DFDA30A8C020}">
      <dsp:nvSpPr>
        <dsp:cNvPr id="0" name=""/>
        <dsp:cNvSpPr/>
      </dsp:nvSpPr>
      <dsp:spPr>
        <a:xfrm>
          <a:off x="290328" y="2617252"/>
          <a:ext cx="527870" cy="5278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0D4005-C7E4-49AB-BE0E-30002F1797C4}">
      <dsp:nvSpPr>
        <dsp:cNvPr id="0" name=""/>
        <dsp:cNvSpPr/>
      </dsp:nvSpPr>
      <dsp:spPr>
        <a:xfrm>
          <a:off x="1108528" y="2401305"/>
          <a:ext cx="9908695" cy="95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5" tIns="101575" rIns="101575" bIns="101575" numCol="1" spcCol="1270" anchor="ctr" anchorCtr="0">
          <a:noAutofit/>
        </a:bodyPr>
        <a:lstStyle/>
        <a:p>
          <a:pPr marL="0" lvl="0" indent="0" algn="l" defTabSz="889000">
            <a:lnSpc>
              <a:spcPct val="90000"/>
            </a:lnSpc>
            <a:spcBef>
              <a:spcPct val="0"/>
            </a:spcBef>
            <a:spcAft>
              <a:spcPct val="35000"/>
            </a:spcAft>
            <a:buNone/>
          </a:pPr>
          <a:r>
            <a:rPr lang="en-GB" sz="2000" kern="1200"/>
            <a:t>Will enable companies to provide comprehensive sustainability information for the global capital markets</a:t>
          </a:r>
          <a:endParaRPr lang="en-US" sz="2000" kern="1200"/>
        </a:p>
      </dsp:txBody>
      <dsp:txXfrm>
        <a:off x="1108528" y="2401305"/>
        <a:ext cx="9908695" cy="959764"/>
      </dsp:txXfrm>
    </dsp:sp>
    <dsp:sp modelId="{10A0E852-C5D4-4DC0-969C-37B41D98F618}">
      <dsp:nvSpPr>
        <dsp:cNvPr id="0" name=""/>
        <dsp:cNvSpPr/>
      </dsp:nvSpPr>
      <dsp:spPr>
        <a:xfrm>
          <a:off x="0" y="3602901"/>
          <a:ext cx="11017224" cy="959764"/>
        </a:xfrm>
        <a:prstGeom prst="rect">
          <a:avLst/>
        </a:prstGeom>
        <a:solidFill>
          <a:schemeClr val="tx1">
            <a:lumMod val="20000"/>
            <a:lumOff val="80000"/>
          </a:schemeClr>
        </a:solidFill>
        <a:ln>
          <a:noFill/>
        </a:ln>
        <a:effectLst/>
      </dsp:spPr>
      <dsp:style>
        <a:lnRef idx="0">
          <a:scrgbClr r="0" g="0" b="0"/>
        </a:lnRef>
        <a:fillRef idx="1">
          <a:scrgbClr r="0" g="0" b="0"/>
        </a:fillRef>
        <a:effectRef idx="0">
          <a:scrgbClr r="0" g="0" b="0"/>
        </a:effectRef>
        <a:fontRef idx="minor"/>
      </dsp:style>
    </dsp:sp>
    <dsp:sp modelId="{627BEF7D-C28C-48E1-AEE7-0923BAEA1F0A}">
      <dsp:nvSpPr>
        <dsp:cNvPr id="0" name=""/>
        <dsp:cNvSpPr/>
      </dsp:nvSpPr>
      <dsp:spPr>
        <a:xfrm>
          <a:off x="290328" y="3816957"/>
          <a:ext cx="527870" cy="5278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E214E-F405-4AF5-B0D7-8E28BD7065C9}">
      <dsp:nvSpPr>
        <dsp:cNvPr id="0" name=""/>
        <dsp:cNvSpPr/>
      </dsp:nvSpPr>
      <dsp:spPr>
        <a:xfrm>
          <a:off x="1108528" y="3601010"/>
          <a:ext cx="9908695" cy="95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5" tIns="101575" rIns="101575" bIns="101575" numCol="1" spcCol="1270" anchor="ctr" anchorCtr="0">
          <a:noAutofit/>
        </a:bodyPr>
        <a:lstStyle/>
        <a:p>
          <a:pPr marL="0" lvl="0" indent="0" algn="l" defTabSz="889000">
            <a:lnSpc>
              <a:spcPct val="90000"/>
            </a:lnSpc>
            <a:spcBef>
              <a:spcPct val="0"/>
            </a:spcBef>
            <a:spcAft>
              <a:spcPct val="35000"/>
            </a:spcAft>
            <a:buNone/>
          </a:pPr>
          <a:r>
            <a:rPr lang="en-GB" sz="2000" kern="1200"/>
            <a:t>Facilitate compatibility with requirements that are jurisdiction-specific or aimed at a broader group of stakeholders</a:t>
          </a:r>
          <a:endParaRPr lang="en-US" sz="2000" kern="1200"/>
        </a:p>
      </dsp:txBody>
      <dsp:txXfrm>
        <a:off x="1108528" y="3601010"/>
        <a:ext cx="9908695" cy="959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02634-CEB6-48D0-9D58-A3BDBAEA05F8}">
      <dsp:nvSpPr>
        <dsp:cNvPr id="0" name=""/>
        <dsp:cNvSpPr/>
      </dsp:nvSpPr>
      <dsp:spPr>
        <a:xfrm>
          <a:off x="0" y="3344"/>
          <a:ext cx="11016158" cy="82368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Global footprint through multi-location presence</a:t>
          </a:r>
        </a:p>
      </dsp:txBody>
      <dsp:txXfrm>
        <a:off x="0" y="3344"/>
        <a:ext cx="11016158" cy="823680"/>
      </dsp:txXfrm>
    </dsp:sp>
    <dsp:sp modelId="{977D2CD3-34F5-4FAF-873C-A9BD976B76A9}">
      <dsp:nvSpPr>
        <dsp:cNvPr id="0" name=""/>
        <dsp:cNvSpPr/>
      </dsp:nvSpPr>
      <dsp:spPr>
        <a:xfrm>
          <a:off x="0" y="953744"/>
          <a:ext cx="11016158" cy="82368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Coverage across the Americas, Asia-Oceania and EMEA (Europe, the Middle-East &amp; Africa)</a:t>
          </a:r>
        </a:p>
      </dsp:txBody>
      <dsp:txXfrm>
        <a:off x="0" y="953744"/>
        <a:ext cx="11016158" cy="823680"/>
      </dsp:txXfrm>
    </dsp:sp>
    <dsp:sp modelId="{1CAE78FD-1945-4742-A7E8-83DA8FABC6E4}">
      <dsp:nvSpPr>
        <dsp:cNvPr id="0" name=""/>
        <dsp:cNvSpPr/>
      </dsp:nvSpPr>
      <dsp:spPr>
        <a:xfrm>
          <a:off x="0" y="1777424"/>
          <a:ext cx="11016158"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763" tIns="25400" rIns="142240" bIns="25400" numCol="1" spcCol="1270" anchor="t" anchorCtr="0">
          <a:noAutofit/>
        </a:bodyPr>
        <a:lstStyle/>
        <a:p>
          <a:pPr marL="228600" lvl="1" indent="-228600" algn="l" defTabSz="889000">
            <a:lnSpc>
              <a:spcPct val="150000"/>
            </a:lnSpc>
            <a:spcBef>
              <a:spcPct val="0"/>
            </a:spcBef>
            <a:spcAft>
              <a:spcPct val="20000"/>
            </a:spcAft>
            <a:buClr>
              <a:schemeClr val="tx2"/>
            </a:buClr>
            <a:buChar char="•"/>
          </a:pPr>
          <a:r>
            <a:rPr lang="en-GB" sz="2000" kern="1200"/>
            <a:t>Frankfurt &amp; Montreal to host key functions, cooperation with regional stakeholders</a:t>
          </a:r>
        </a:p>
        <a:p>
          <a:pPr marL="228600" lvl="1" indent="-228600" algn="l" defTabSz="889000">
            <a:lnSpc>
              <a:spcPct val="150000"/>
            </a:lnSpc>
            <a:spcBef>
              <a:spcPct val="0"/>
            </a:spcBef>
            <a:spcAft>
              <a:spcPct val="20000"/>
            </a:spcAft>
            <a:buClr>
              <a:schemeClr val="tx2"/>
            </a:buClr>
            <a:buChar char="•"/>
          </a:pPr>
          <a:r>
            <a:rPr lang="en-GB" sz="2000" kern="1200"/>
            <a:t>Frankfurt to serve as seat of the board and office of the Chair</a:t>
          </a:r>
        </a:p>
        <a:p>
          <a:pPr marL="228600" lvl="1" indent="-228600" algn="l" defTabSz="889000">
            <a:lnSpc>
              <a:spcPct val="150000"/>
            </a:lnSpc>
            <a:spcBef>
              <a:spcPct val="0"/>
            </a:spcBef>
            <a:spcAft>
              <a:spcPct val="20000"/>
            </a:spcAft>
            <a:buClr>
              <a:schemeClr val="tx2"/>
            </a:buClr>
            <a:buChar char="•"/>
          </a:pPr>
          <a:r>
            <a:rPr lang="en-GB" sz="2000" kern="1200"/>
            <a:t>San Francisco &amp; London to provide technical support and platforms for market engagement</a:t>
          </a:r>
        </a:p>
        <a:p>
          <a:pPr marL="228600" lvl="1" indent="-228600" algn="l" defTabSz="889000">
            <a:lnSpc>
              <a:spcPct val="150000"/>
            </a:lnSpc>
            <a:spcBef>
              <a:spcPct val="0"/>
            </a:spcBef>
            <a:spcAft>
              <a:spcPct val="20000"/>
            </a:spcAft>
            <a:buClr>
              <a:schemeClr val="tx2"/>
            </a:buClr>
            <a:buChar char="•"/>
          </a:pPr>
          <a:r>
            <a:rPr lang="en-GB" sz="2000" kern="1200"/>
            <a:t>Further discussions with Beijing and Tokyo to finalise Asia-Oceania footprint</a:t>
          </a:r>
        </a:p>
      </dsp:txBody>
      <dsp:txXfrm>
        <a:off x="0" y="1777424"/>
        <a:ext cx="11016158" cy="1958220"/>
      </dsp:txXfrm>
    </dsp:sp>
    <dsp:sp modelId="{ADBBA216-832E-4639-A36B-9727A06464C7}">
      <dsp:nvSpPr>
        <dsp:cNvPr id="0" name=""/>
        <dsp:cNvSpPr/>
      </dsp:nvSpPr>
      <dsp:spPr>
        <a:xfrm>
          <a:off x="0" y="3735644"/>
          <a:ext cx="11016158" cy="82368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Engagement with developing and emerging economies a priority</a:t>
          </a:r>
        </a:p>
      </dsp:txBody>
      <dsp:txXfrm>
        <a:off x="0" y="3735644"/>
        <a:ext cx="11016158" cy="82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1061-A950-4797-929F-262BA0C9A467}">
      <dsp:nvSpPr>
        <dsp:cNvPr id="0" name=""/>
        <dsp:cNvSpPr/>
      </dsp:nvSpPr>
      <dsp:spPr>
        <a:xfrm>
          <a:off x="4406899" y="0"/>
          <a:ext cx="6610350" cy="1561097"/>
        </a:xfrm>
        <a:prstGeom prst="rightArrow">
          <a:avLst>
            <a:gd name="adj1" fmla="val 75000"/>
            <a:gd name="adj2" fmla="val 50000"/>
          </a:avLst>
        </a:prstGeom>
        <a:solidFill>
          <a:schemeClr val="tx1">
            <a:lumMod val="20000"/>
            <a:lumOff val="80000"/>
            <a:alpha val="90000"/>
          </a:schemeClr>
        </a:solidFill>
        <a:ln w="25400" cap="flat" cmpd="sng" algn="ctr">
          <a:solidFill>
            <a:schemeClr val="tx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1430" rIns="11430" bIns="11430" numCol="1" spcCol="1270" anchor="ctr" anchorCtr="0">
          <a:noAutofit/>
        </a:bodyPr>
        <a:lstStyle/>
        <a:p>
          <a:pPr marL="171450" lvl="1" indent="-171450" algn="l" defTabSz="800100">
            <a:lnSpc>
              <a:spcPct val="100000"/>
            </a:lnSpc>
            <a:spcBef>
              <a:spcPct val="0"/>
            </a:spcBef>
            <a:spcAft>
              <a:spcPts val="1200"/>
            </a:spcAft>
            <a:buChar char="•"/>
          </a:pPr>
          <a:r>
            <a:rPr lang="en-GB" sz="1800" kern="1200"/>
            <a:t>Technical expert advice to the ISSB</a:t>
          </a:r>
        </a:p>
        <a:p>
          <a:pPr marL="171450" lvl="1" indent="-171450" algn="l" defTabSz="800100">
            <a:lnSpc>
              <a:spcPct val="100000"/>
            </a:lnSpc>
            <a:spcBef>
              <a:spcPct val="0"/>
            </a:spcBef>
            <a:spcAft>
              <a:spcPts val="1200"/>
            </a:spcAft>
            <a:buChar char="•"/>
          </a:pPr>
          <a:r>
            <a:rPr lang="en-GB" sz="1800" kern="1200"/>
            <a:t>Multilateral institutions &amp; other technical experts</a:t>
          </a:r>
        </a:p>
      </dsp:txBody>
      <dsp:txXfrm>
        <a:off x="4406899" y="195137"/>
        <a:ext cx="6024939" cy="1170823"/>
      </dsp:txXfrm>
    </dsp:sp>
    <dsp:sp modelId="{9A77FDE3-C491-4756-B86C-BDD631EB088C}">
      <dsp:nvSpPr>
        <dsp:cNvPr id="0" name=""/>
        <dsp:cNvSpPr/>
      </dsp:nvSpPr>
      <dsp:spPr>
        <a:xfrm>
          <a:off x="0" y="0"/>
          <a:ext cx="4406900" cy="156109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Sustainability Consultative Committee</a:t>
          </a:r>
        </a:p>
      </dsp:txBody>
      <dsp:txXfrm>
        <a:off x="0" y="0"/>
        <a:ext cx="4406900" cy="1561097"/>
      </dsp:txXfrm>
    </dsp:sp>
    <dsp:sp modelId="{2735E1B5-48D3-4853-B683-4FF1AE3DB6A9}">
      <dsp:nvSpPr>
        <dsp:cNvPr id="0" name=""/>
        <dsp:cNvSpPr/>
      </dsp:nvSpPr>
      <dsp:spPr>
        <a:xfrm>
          <a:off x="4406899" y="1717207"/>
          <a:ext cx="6610350" cy="1561097"/>
        </a:xfrm>
        <a:prstGeom prst="rightArrow">
          <a:avLst>
            <a:gd name="adj1" fmla="val 75000"/>
            <a:gd name="adj2" fmla="val 50000"/>
          </a:avLst>
        </a:prstGeom>
        <a:solidFill>
          <a:schemeClr val="tx1">
            <a:lumMod val="20000"/>
            <a:lumOff val="80000"/>
            <a:alpha val="90000"/>
          </a:schemeClr>
        </a:solidFill>
        <a:ln w="25400" cap="flat" cmpd="sng" algn="ctr">
          <a:solidFill>
            <a:schemeClr val="tx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1430" rIns="11430" bIns="11430" numCol="1" spcCol="1270" anchor="ctr" anchorCtr="0">
          <a:noAutofit/>
        </a:bodyPr>
        <a:lstStyle/>
        <a:p>
          <a:pPr marL="171450" lvl="1" indent="-171450" algn="l" defTabSz="800100">
            <a:lnSpc>
              <a:spcPct val="100000"/>
            </a:lnSpc>
            <a:spcBef>
              <a:spcPct val="0"/>
            </a:spcBef>
            <a:spcAft>
              <a:spcPts val="1200"/>
            </a:spcAft>
            <a:buChar char="•"/>
          </a:pPr>
          <a:r>
            <a:rPr lang="en-GB" sz="1800" kern="1200"/>
            <a:t>Formal mechanism for jurisdictional engagement</a:t>
          </a:r>
        </a:p>
        <a:p>
          <a:pPr marL="171450" lvl="1" indent="-171450" algn="l" defTabSz="800100">
            <a:lnSpc>
              <a:spcPct val="100000"/>
            </a:lnSpc>
            <a:spcBef>
              <a:spcPct val="0"/>
            </a:spcBef>
            <a:spcAft>
              <a:spcPts val="1200"/>
            </a:spcAft>
            <a:buChar char="•"/>
          </a:pPr>
          <a:r>
            <a:rPr lang="en-GB" sz="1800" kern="1200"/>
            <a:t>Membership TBC, representing all regions, both developed, developing and emerging economies</a:t>
          </a:r>
        </a:p>
      </dsp:txBody>
      <dsp:txXfrm>
        <a:off x="4406899" y="1912344"/>
        <a:ext cx="6024939" cy="1170823"/>
      </dsp:txXfrm>
    </dsp:sp>
    <dsp:sp modelId="{D2019894-3E8A-42B5-853C-DC935845EEE1}">
      <dsp:nvSpPr>
        <dsp:cNvPr id="0" name=""/>
        <dsp:cNvSpPr/>
      </dsp:nvSpPr>
      <dsp:spPr>
        <a:xfrm>
          <a:off x="0" y="1717207"/>
          <a:ext cx="4406900" cy="156109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Sustainability Standards Advisory Forum (TBC)</a:t>
          </a:r>
        </a:p>
      </dsp:txBody>
      <dsp:txXfrm>
        <a:off x="0" y="1717207"/>
        <a:ext cx="4406900" cy="1561097"/>
      </dsp:txXfrm>
    </dsp:sp>
    <dsp:sp modelId="{E984355C-71C2-4C31-BE3C-34A16241F5BF}">
      <dsp:nvSpPr>
        <dsp:cNvPr id="0" name=""/>
        <dsp:cNvSpPr/>
      </dsp:nvSpPr>
      <dsp:spPr>
        <a:xfrm>
          <a:off x="4406899" y="3434414"/>
          <a:ext cx="6610350" cy="1561097"/>
        </a:xfrm>
        <a:prstGeom prst="rightArrow">
          <a:avLst>
            <a:gd name="adj1" fmla="val 75000"/>
            <a:gd name="adj2" fmla="val 50000"/>
          </a:avLst>
        </a:prstGeom>
        <a:solidFill>
          <a:schemeClr val="tx1">
            <a:lumMod val="20000"/>
            <a:lumOff val="80000"/>
            <a:alpha val="90000"/>
          </a:schemeClr>
        </a:solidFill>
        <a:ln w="25400" cap="flat" cmpd="sng" algn="ctr">
          <a:solidFill>
            <a:schemeClr val="tx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1430" rIns="11430" bIns="11430" numCol="1" spcCol="1270" anchor="ctr" anchorCtr="0">
          <a:noAutofit/>
        </a:bodyPr>
        <a:lstStyle/>
        <a:p>
          <a:pPr marL="171450" lvl="1" indent="-171450" algn="l" defTabSz="800100" rtl="0">
            <a:lnSpc>
              <a:spcPct val="100000"/>
            </a:lnSpc>
            <a:spcBef>
              <a:spcPct val="0"/>
            </a:spcBef>
            <a:spcAft>
              <a:spcPts val="600"/>
            </a:spcAft>
            <a:buChar char="•"/>
          </a:pPr>
          <a:r>
            <a:rPr lang="en-GB" sz="1800" kern="1200">
              <a:latin typeface="Arial"/>
            </a:rPr>
            <a:t>Mandate extended to include strategic</a:t>
          </a:r>
          <a:r>
            <a:rPr lang="en-GB" sz="1800" kern="1200"/>
            <a:t> advice to </a:t>
          </a:r>
          <a:r>
            <a:rPr lang="en-GB" sz="1800" kern="1200">
              <a:latin typeface="Arial"/>
            </a:rPr>
            <a:t>ISSB (in addition</a:t>
          </a:r>
          <a:r>
            <a:rPr lang="en-GB" sz="1800" kern="1200"/>
            <a:t> </a:t>
          </a:r>
          <a:r>
            <a:rPr lang="en-GB" sz="1800" kern="1200">
              <a:latin typeface="Arial"/>
            </a:rPr>
            <a:t>to </a:t>
          </a:r>
          <a:r>
            <a:rPr lang="en-GB" sz="1800" kern="1200"/>
            <a:t>Trustees </a:t>
          </a:r>
          <a:r>
            <a:rPr lang="en-GB" sz="1800" kern="1200">
              <a:latin typeface="Arial"/>
            </a:rPr>
            <a:t>&amp; IASB)</a:t>
          </a:r>
          <a:endParaRPr lang="en-GB" sz="1800" kern="1200"/>
        </a:p>
        <a:p>
          <a:pPr marL="171450" lvl="1" indent="-171450" algn="l" defTabSz="800100">
            <a:lnSpc>
              <a:spcPct val="100000"/>
            </a:lnSpc>
            <a:spcBef>
              <a:spcPct val="0"/>
            </a:spcBef>
            <a:spcAft>
              <a:spcPts val="600"/>
            </a:spcAft>
            <a:buChar char="•"/>
          </a:pPr>
          <a:r>
            <a:rPr lang="en-GB" sz="1800" kern="1200"/>
            <a:t>Approx. 50 members representing cross-section of key stakeholder organisations</a:t>
          </a:r>
        </a:p>
      </dsp:txBody>
      <dsp:txXfrm>
        <a:off x="4406899" y="3629551"/>
        <a:ext cx="6024939" cy="1170823"/>
      </dsp:txXfrm>
    </dsp:sp>
    <dsp:sp modelId="{DD15A0C2-B0D2-4575-9C40-D68809598556}">
      <dsp:nvSpPr>
        <dsp:cNvPr id="0" name=""/>
        <dsp:cNvSpPr/>
      </dsp:nvSpPr>
      <dsp:spPr>
        <a:xfrm>
          <a:off x="0" y="3434414"/>
          <a:ext cx="4406900" cy="156109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IFRS Advisory Council</a:t>
          </a:r>
        </a:p>
      </dsp:txBody>
      <dsp:txXfrm>
        <a:off x="0" y="3434414"/>
        <a:ext cx="4406900" cy="1561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F940E-ECA8-42AE-8C68-53017DEBABC7}">
      <dsp:nvSpPr>
        <dsp:cNvPr id="0" name=""/>
        <dsp:cNvSpPr/>
      </dsp:nvSpPr>
      <dsp:spPr>
        <a:xfrm>
          <a:off x="1455" y="1193733"/>
          <a:ext cx="1894499" cy="1894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6803DBE-2283-4182-A820-FC93FFCFEA6B}">
      <dsp:nvSpPr>
        <dsp:cNvPr id="0" name=""/>
        <dsp:cNvSpPr/>
      </dsp:nvSpPr>
      <dsp:spPr>
        <a:xfrm>
          <a:off x="309861" y="2330433"/>
          <a:ext cx="1894499" cy="189449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10000"/>
            </a:lnSpc>
            <a:spcBef>
              <a:spcPct val="0"/>
            </a:spcBef>
            <a:spcAft>
              <a:spcPct val="35000"/>
            </a:spcAft>
            <a:buNone/>
          </a:pPr>
          <a:r>
            <a:rPr lang="en-GB" sz="1900" kern="1200"/>
            <a:t>Comprehensive global baseline of standards</a:t>
          </a:r>
        </a:p>
      </dsp:txBody>
      <dsp:txXfrm>
        <a:off x="309861" y="2330433"/>
        <a:ext cx="1894499" cy="1894499"/>
      </dsp:txXfrm>
    </dsp:sp>
    <dsp:sp modelId="{A94DA26C-07DA-4E6E-BAA8-D874E04FA438}">
      <dsp:nvSpPr>
        <dsp:cNvPr id="0" name=""/>
        <dsp:cNvSpPr/>
      </dsp:nvSpPr>
      <dsp:spPr>
        <a:xfrm>
          <a:off x="2260877" y="1913372"/>
          <a:ext cx="364922" cy="45522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endParaRPr lang="en-GB" sz="1500" kern="1200"/>
        </a:p>
      </dsp:txBody>
      <dsp:txXfrm>
        <a:off x="2260877" y="2004416"/>
        <a:ext cx="255445" cy="273133"/>
      </dsp:txXfrm>
    </dsp:sp>
    <dsp:sp modelId="{78DC23D9-BCE2-4E75-9B8F-C685618260BF}">
      <dsp:nvSpPr>
        <dsp:cNvPr id="0" name=""/>
        <dsp:cNvSpPr/>
      </dsp:nvSpPr>
      <dsp:spPr>
        <a:xfrm>
          <a:off x="2938590" y="1193733"/>
          <a:ext cx="1894499" cy="1894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38F83D0-867B-4FF3-90BA-2EE837B3BCF1}">
      <dsp:nvSpPr>
        <dsp:cNvPr id="0" name=""/>
        <dsp:cNvSpPr/>
      </dsp:nvSpPr>
      <dsp:spPr>
        <a:xfrm>
          <a:off x="3246997" y="2330433"/>
          <a:ext cx="1894499" cy="189449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110000"/>
            </a:lnSpc>
            <a:spcBef>
              <a:spcPct val="0"/>
            </a:spcBef>
            <a:spcAft>
              <a:spcPct val="35000"/>
            </a:spcAft>
            <a:buNone/>
          </a:pPr>
          <a:r>
            <a:rPr lang="en-GB" sz="1900" kern="1200"/>
            <a:t>Assess standards with </a:t>
          </a:r>
          <a:r>
            <a:rPr lang="en-GB" sz="1900" kern="1200">
              <a:latin typeface="Arial"/>
            </a:rPr>
            <a:t>a view</a:t>
          </a:r>
          <a:r>
            <a:rPr lang="en-GB" sz="1900" kern="1200"/>
            <a:t> to recommend adoption</a:t>
          </a:r>
        </a:p>
      </dsp:txBody>
      <dsp:txXfrm>
        <a:off x="3246997" y="2330433"/>
        <a:ext cx="1894499" cy="1894499"/>
      </dsp:txXfrm>
    </dsp:sp>
    <dsp:sp modelId="{5A4DEC57-576D-4DDC-B437-C7776D52D5B0}">
      <dsp:nvSpPr>
        <dsp:cNvPr id="0" name=""/>
        <dsp:cNvSpPr/>
      </dsp:nvSpPr>
      <dsp:spPr>
        <a:xfrm>
          <a:off x="5198012" y="1913372"/>
          <a:ext cx="364922" cy="45522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endParaRPr lang="en-GB" sz="1500" kern="1200"/>
        </a:p>
      </dsp:txBody>
      <dsp:txXfrm>
        <a:off x="5198012" y="2004416"/>
        <a:ext cx="255445" cy="273133"/>
      </dsp:txXfrm>
    </dsp:sp>
    <dsp:sp modelId="{3C24E2FF-AECC-48A6-9760-EFF38E6FB2C2}">
      <dsp:nvSpPr>
        <dsp:cNvPr id="0" name=""/>
        <dsp:cNvSpPr/>
      </dsp:nvSpPr>
      <dsp:spPr>
        <a:xfrm>
          <a:off x="5875725" y="1193733"/>
          <a:ext cx="1894499" cy="1894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97CB587-3E6E-47A1-B7E2-485E03C50DA6}">
      <dsp:nvSpPr>
        <dsp:cNvPr id="0" name=""/>
        <dsp:cNvSpPr/>
      </dsp:nvSpPr>
      <dsp:spPr>
        <a:xfrm>
          <a:off x="6184132" y="2330433"/>
          <a:ext cx="1894499" cy="189449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10000"/>
            </a:lnSpc>
            <a:spcBef>
              <a:spcPct val="0"/>
            </a:spcBef>
            <a:spcAft>
              <a:spcPct val="35000"/>
            </a:spcAft>
            <a:buNone/>
          </a:pPr>
          <a:r>
            <a:rPr lang="en-GB" sz="1900" kern="1200"/>
            <a:t>Develop assurance standards</a:t>
          </a:r>
        </a:p>
      </dsp:txBody>
      <dsp:txXfrm>
        <a:off x="6184132" y="2330433"/>
        <a:ext cx="1894499" cy="1894499"/>
      </dsp:txXfrm>
    </dsp:sp>
    <dsp:sp modelId="{90BB778C-AC8A-4ECF-A07E-4A4DB4AD654D}">
      <dsp:nvSpPr>
        <dsp:cNvPr id="0" name=""/>
        <dsp:cNvSpPr/>
      </dsp:nvSpPr>
      <dsp:spPr>
        <a:xfrm>
          <a:off x="8135147" y="1913372"/>
          <a:ext cx="364922" cy="45522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endParaRPr lang="en-GB" sz="1500" kern="1200"/>
        </a:p>
      </dsp:txBody>
      <dsp:txXfrm>
        <a:off x="8135147" y="2004416"/>
        <a:ext cx="255445" cy="273133"/>
      </dsp:txXfrm>
    </dsp:sp>
    <dsp:sp modelId="{D533E936-675D-4613-B3CC-4612747E08FF}">
      <dsp:nvSpPr>
        <dsp:cNvPr id="0" name=""/>
        <dsp:cNvSpPr/>
      </dsp:nvSpPr>
      <dsp:spPr>
        <a:xfrm>
          <a:off x="8812860" y="1193733"/>
          <a:ext cx="1894499" cy="18944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8306917-83CB-4244-88B3-D53EB94F5AE2}">
      <dsp:nvSpPr>
        <dsp:cNvPr id="0" name=""/>
        <dsp:cNvSpPr/>
      </dsp:nvSpPr>
      <dsp:spPr>
        <a:xfrm>
          <a:off x="9121267" y="2330433"/>
          <a:ext cx="1894499" cy="189449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10000"/>
            </a:lnSpc>
            <a:spcBef>
              <a:spcPct val="0"/>
            </a:spcBef>
            <a:spcAft>
              <a:spcPct val="35000"/>
            </a:spcAft>
            <a:buNone/>
          </a:pPr>
          <a:r>
            <a:rPr lang="en-GB" sz="1900" kern="1200"/>
            <a:t>Require by adopting or incorporating standards</a:t>
          </a:r>
        </a:p>
      </dsp:txBody>
      <dsp:txXfrm>
        <a:off x="9121267" y="2330433"/>
        <a:ext cx="1894499" cy="18944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11" y="0"/>
            <a:ext cx="2946144" cy="496888"/>
          </a:xfrm>
          <a:prstGeom prst="rect">
            <a:avLst/>
          </a:prstGeom>
        </p:spPr>
        <p:txBody>
          <a:bodyPr vert="horz" lIns="91440" tIns="45720" rIns="91440" bIns="45720" rtlCol="0"/>
          <a:lstStyle>
            <a:lvl1pPr algn="r">
              <a:defRPr sz="1200"/>
            </a:lvl1pPr>
          </a:lstStyle>
          <a:p>
            <a:fld id="{6ACAD9E1-E363-4A7B-A5CD-598E311933B6}" type="datetimeFigureOut">
              <a:rPr lang="en-GB" smtClean="0"/>
              <a:t>09/11/2021</a:t>
            </a:fld>
            <a:endParaRPr lang="en-GB"/>
          </a:p>
        </p:txBody>
      </p:sp>
      <p:sp>
        <p:nvSpPr>
          <p:cNvPr id="4" name="Footer Placeholder 3"/>
          <p:cNvSpPr>
            <a:spLocks noGrp="1"/>
          </p:cNvSpPr>
          <p:nvPr>
            <p:ph type="ftr" sz="quarter" idx="2"/>
          </p:nvPr>
        </p:nvSpPr>
        <p:spPr>
          <a:xfrm>
            <a:off x="1" y="9429750"/>
            <a:ext cx="294614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11" y="9429750"/>
            <a:ext cx="2946144" cy="496888"/>
          </a:xfrm>
          <a:prstGeom prst="rect">
            <a:avLst/>
          </a:prstGeom>
        </p:spPr>
        <p:txBody>
          <a:bodyPr vert="horz" lIns="91440" tIns="45720" rIns="91440" bIns="45720" rtlCol="0" anchor="b"/>
          <a:lstStyle>
            <a:lvl1pPr algn="r">
              <a:defRPr sz="1200"/>
            </a:lvl1pPr>
          </a:lstStyle>
          <a:p>
            <a:fld id="{599B4140-6586-46CA-B390-526C2EC914C7}" type="slidenum">
              <a:rPr lang="en-GB" smtClean="0"/>
              <a:t>‹#›</a:t>
            </a:fld>
            <a:endParaRPr lang="en-GB"/>
          </a:p>
        </p:txBody>
      </p:sp>
    </p:spTree>
    <p:extLst>
      <p:ext uri="{BB962C8B-B14F-4D97-AF65-F5344CB8AC3E}">
        <p14:creationId xmlns:p14="http://schemas.microsoft.com/office/powerpoint/2010/main" val="424013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hdr" sz="quarter"/>
          </p:nvPr>
        </p:nvSpPr>
        <p:spPr bwMode="auto">
          <a:xfrm>
            <a:off x="1" y="2"/>
            <a:ext cx="2945659"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9219" name="Rectangle 3"/>
          <p:cNvSpPr>
            <a:spLocks noGrp="1"/>
          </p:cNvSpPr>
          <p:nvPr>
            <p:ph type="dt" idx="1"/>
          </p:nvPr>
        </p:nvSpPr>
        <p:spPr bwMode="auto">
          <a:xfrm>
            <a:off x="3852016" y="2"/>
            <a:ext cx="2945659"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p:cNvSpPr>
          <p:nvPr>
            <p:ph type="body" sz="quarter" idx="3"/>
          </p:nvPr>
        </p:nvSpPr>
        <p:spPr bwMode="auto">
          <a:xfrm>
            <a:off x="906357" y="4715153"/>
            <a:ext cx="4984962" cy="4466988"/>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p:cNvSpPr>
          <p:nvPr>
            <p:ph type="ftr" sz="quarter" idx="4"/>
          </p:nvPr>
        </p:nvSpPr>
        <p:spPr bwMode="auto">
          <a:xfrm>
            <a:off x="1" y="9430308"/>
            <a:ext cx="2945659"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9223" name="Rectangle 7"/>
          <p:cNvSpPr>
            <a:spLocks noGrp="1"/>
          </p:cNvSpPr>
          <p:nvPr>
            <p:ph type="sldNum" sz="quarter" idx="5"/>
          </p:nvPr>
        </p:nvSpPr>
        <p:spPr bwMode="auto">
          <a:xfrm>
            <a:off x="3852016" y="9430308"/>
            <a:ext cx="2945659"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vl1pPr>
          </a:lstStyle>
          <a:p>
            <a:pPr>
              <a:defRPr/>
            </a:pPr>
            <a:fld id="{2DDF86D4-E9EF-974B-9856-C59086808CCE}" type="slidenum">
              <a:rPr lang="en-US"/>
              <a:pPr>
                <a:defRPr/>
              </a:pPr>
              <a:t>‹#›</a:t>
            </a:fld>
            <a:endParaRPr lang="en-US"/>
          </a:p>
        </p:txBody>
      </p:sp>
    </p:spTree>
    <p:extLst>
      <p:ext uri="{BB962C8B-B14F-4D97-AF65-F5344CB8AC3E}">
        <p14:creationId xmlns:p14="http://schemas.microsoft.com/office/powerpoint/2010/main" val="8945222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a:t>
            </a:fld>
            <a:endParaRPr lang="en-US"/>
          </a:p>
        </p:txBody>
      </p:sp>
    </p:spTree>
    <p:extLst>
      <p:ext uri="{BB962C8B-B14F-4D97-AF65-F5344CB8AC3E}">
        <p14:creationId xmlns:p14="http://schemas.microsoft.com/office/powerpoint/2010/main" val="244280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10</a:t>
            </a:fld>
            <a:endParaRPr lang="en-US"/>
          </a:p>
        </p:txBody>
      </p:sp>
    </p:spTree>
    <p:extLst>
      <p:ext uri="{BB962C8B-B14F-4D97-AF65-F5344CB8AC3E}">
        <p14:creationId xmlns:p14="http://schemas.microsoft.com/office/powerpoint/2010/main" val="84279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8724" y="4715153"/>
            <a:ext cx="5624186" cy="4466988"/>
          </a:xfrm>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11</a:t>
            </a:fld>
            <a:endParaRPr lang="en-US"/>
          </a:p>
        </p:txBody>
      </p:sp>
    </p:spTree>
    <p:extLst>
      <p:ext uri="{BB962C8B-B14F-4D97-AF65-F5344CB8AC3E}">
        <p14:creationId xmlns:p14="http://schemas.microsoft.com/office/powerpoint/2010/main" val="170766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12</a:t>
            </a:fld>
            <a:endParaRPr lang="en-US"/>
          </a:p>
        </p:txBody>
      </p:sp>
    </p:spTree>
    <p:extLst>
      <p:ext uri="{BB962C8B-B14F-4D97-AF65-F5344CB8AC3E}">
        <p14:creationId xmlns:p14="http://schemas.microsoft.com/office/powerpoint/2010/main" val="85879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13</a:t>
            </a:fld>
            <a:endParaRPr lang="en-US"/>
          </a:p>
        </p:txBody>
      </p:sp>
    </p:spTree>
    <p:extLst>
      <p:ext uri="{BB962C8B-B14F-4D97-AF65-F5344CB8AC3E}">
        <p14:creationId xmlns:p14="http://schemas.microsoft.com/office/powerpoint/2010/main" val="398582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14</a:t>
            </a:fld>
            <a:endParaRPr lang="en-US"/>
          </a:p>
        </p:txBody>
      </p:sp>
    </p:spTree>
    <p:extLst>
      <p:ext uri="{BB962C8B-B14F-4D97-AF65-F5344CB8AC3E}">
        <p14:creationId xmlns:p14="http://schemas.microsoft.com/office/powerpoint/2010/main" val="236316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15</a:t>
            </a:fld>
            <a:endParaRPr lang="en-US"/>
          </a:p>
        </p:txBody>
      </p:sp>
    </p:spTree>
    <p:extLst>
      <p:ext uri="{BB962C8B-B14F-4D97-AF65-F5344CB8AC3E}">
        <p14:creationId xmlns:p14="http://schemas.microsoft.com/office/powerpoint/2010/main" val="379674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16</a:t>
            </a:fld>
            <a:endParaRPr lang="en-US"/>
          </a:p>
        </p:txBody>
      </p:sp>
    </p:spTree>
    <p:extLst>
      <p:ext uri="{BB962C8B-B14F-4D97-AF65-F5344CB8AC3E}">
        <p14:creationId xmlns:p14="http://schemas.microsoft.com/office/powerpoint/2010/main" val="15809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17</a:t>
            </a:fld>
            <a:endParaRPr lang="en-US"/>
          </a:p>
        </p:txBody>
      </p:sp>
    </p:spTree>
    <p:extLst>
      <p:ext uri="{BB962C8B-B14F-4D97-AF65-F5344CB8AC3E}">
        <p14:creationId xmlns:p14="http://schemas.microsoft.com/office/powerpoint/2010/main" val="163465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effectLst/>
              <a:latin typeface="Helvetica Neue"/>
            </a:endParaRP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18</a:t>
            </a:fld>
            <a:endParaRPr lang="en-US"/>
          </a:p>
        </p:txBody>
      </p:sp>
    </p:spTree>
    <p:extLst>
      <p:ext uri="{BB962C8B-B14F-4D97-AF65-F5344CB8AC3E}">
        <p14:creationId xmlns:p14="http://schemas.microsoft.com/office/powerpoint/2010/main" val="270472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19</a:t>
            </a:fld>
            <a:endParaRPr lang="en-US"/>
          </a:p>
        </p:txBody>
      </p:sp>
    </p:spTree>
    <p:extLst>
      <p:ext uri="{BB962C8B-B14F-4D97-AF65-F5344CB8AC3E}">
        <p14:creationId xmlns:p14="http://schemas.microsoft.com/office/powerpoint/2010/main" val="116037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357" y="4715153"/>
            <a:ext cx="5118662" cy="4466988"/>
          </a:xfrm>
        </p:spPr>
        <p:txBody>
          <a:bodyPr/>
          <a:lstStyle/>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2</a:t>
            </a:fld>
            <a:endParaRPr lang="en-US"/>
          </a:p>
        </p:txBody>
      </p:sp>
    </p:spTree>
    <p:extLst>
      <p:ext uri="{BB962C8B-B14F-4D97-AF65-F5344CB8AC3E}">
        <p14:creationId xmlns:p14="http://schemas.microsoft.com/office/powerpoint/2010/main" val="427548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575757"/>
              </a:solidFill>
              <a:effectLst/>
              <a:latin typeface="Helvetica Neue"/>
            </a:endParaRP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a:t>
            </a:fld>
            <a:endParaRPr lang="en-US"/>
          </a:p>
        </p:txBody>
      </p:sp>
    </p:spTree>
    <p:extLst>
      <p:ext uri="{BB962C8B-B14F-4D97-AF65-F5344CB8AC3E}">
        <p14:creationId xmlns:p14="http://schemas.microsoft.com/office/powerpoint/2010/main" val="69396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a:t>
            </a:fld>
            <a:endParaRPr lang="en-US"/>
          </a:p>
        </p:txBody>
      </p:sp>
    </p:spTree>
    <p:extLst>
      <p:ext uri="{BB962C8B-B14F-4D97-AF65-F5344CB8AC3E}">
        <p14:creationId xmlns:p14="http://schemas.microsoft.com/office/powerpoint/2010/main" val="248192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5</a:t>
            </a:fld>
            <a:endParaRPr lang="en-US"/>
          </a:p>
        </p:txBody>
      </p:sp>
    </p:spTree>
    <p:extLst>
      <p:ext uri="{BB962C8B-B14F-4D97-AF65-F5344CB8AC3E}">
        <p14:creationId xmlns:p14="http://schemas.microsoft.com/office/powerpoint/2010/main" val="9406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6</a:t>
            </a:fld>
            <a:endParaRPr lang="en-US"/>
          </a:p>
        </p:txBody>
      </p:sp>
    </p:spTree>
    <p:extLst>
      <p:ext uri="{BB962C8B-B14F-4D97-AF65-F5344CB8AC3E}">
        <p14:creationId xmlns:p14="http://schemas.microsoft.com/office/powerpoint/2010/main" val="72110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7</a:t>
            </a:fld>
            <a:endParaRPr lang="en-US"/>
          </a:p>
        </p:txBody>
      </p:sp>
    </p:spTree>
    <p:extLst>
      <p:ext uri="{BB962C8B-B14F-4D97-AF65-F5344CB8AC3E}">
        <p14:creationId xmlns:p14="http://schemas.microsoft.com/office/powerpoint/2010/main" val="239949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8</a:t>
            </a:fld>
            <a:endParaRPr lang="en-US"/>
          </a:p>
        </p:txBody>
      </p:sp>
    </p:spTree>
    <p:extLst>
      <p:ext uri="{BB962C8B-B14F-4D97-AF65-F5344CB8AC3E}">
        <p14:creationId xmlns:p14="http://schemas.microsoft.com/office/powerpoint/2010/main" val="68821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9</a:t>
            </a:fld>
            <a:endParaRPr lang="en-US"/>
          </a:p>
        </p:txBody>
      </p:sp>
    </p:spTree>
    <p:extLst>
      <p:ext uri="{BB962C8B-B14F-4D97-AF65-F5344CB8AC3E}">
        <p14:creationId xmlns:p14="http://schemas.microsoft.com/office/powerpoint/2010/main" val="162845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AA6A4-C2EB-410E-B214-47D2DB55FF81}"/>
              </a:ext>
            </a:extLst>
          </p:cNvPr>
          <p:cNvPicPr>
            <a:picLocks noChangeAspect="1"/>
          </p:cNvPicPr>
          <p:nvPr userDrawn="1"/>
        </p:nvPicPr>
        <p:blipFill>
          <a:blip r:embed="rId2"/>
          <a:stretch>
            <a:fillRect/>
          </a:stretch>
        </p:blipFill>
        <p:spPr>
          <a:xfrm>
            <a:off x="-22819" y="0"/>
            <a:ext cx="12211905" cy="6863090"/>
          </a:xfrm>
          <a:prstGeom prst="rect">
            <a:avLst/>
          </a:prstGeom>
        </p:spPr>
      </p:pic>
      <p:sp>
        <p:nvSpPr>
          <p:cNvPr id="16" name="Rectangle 2">
            <a:extLst>
              <a:ext uri="{FF2B5EF4-FFF2-40B4-BE49-F238E27FC236}">
                <a16:creationId xmlns:a16="http://schemas.microsoft.com/office/drawing/2014/main" id="{40C77A2B-9A00-4A26-9CC8-B4E91ADE3E72}"/>
              </a:ext>
            </a:extLst>
          </p:cNvPr>
          <p:cNvSpPr>
            <a:spLocks/>
          </p:cNvSpPr>
          <p:nvPr userDrawn="1"/>
        </p:nvSpPr>
        <p:spPr bwMode="auto">
          <a:xfrm>
            <a:off x="248126" y="6331276"/>
            <a:ext cx="10081119"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68"/>
              </a:spcBef>
            </a:pPr>
            <a:r>
              <a:rPr lang="en-US" sz="1000">
                <a:solidFill>
                  <a:schemeClr val="tx1"/>
                </a:solidFill>
                <a:ea typeface="ＭＳ Ｐゴシック" charset="0"/>
              </a:rPr>
              <a:t>The views expressed in this presentation are those of the presenter, not necessarily those of the IFRS Foundation.</a:t>
            </a:r>
          </a:p>
        </p:txBody>
      </p:sp>
      <p:sp>
        <p:nvSpPr>
          <p:cNvPr id="17" name="Rectangle 3">
            <a:extLst>
              <a:ext uri="{FF2B5EF4-FFF2-40B4-BE49-F238E27FC236}">
                <a16:creationId xmlns:a16="http://schemas.microsoft.com/office/drawing/2014/main" id="{93E41AE4-85C2-44FC-91F0-571492AFC431}"/>
              </a:ext>
            </a:extLst>
          </p:cNvPr>
          <p:cNvSpPr>
            <a:spLocks/>
          </p:cNvSpPr>
          <p:nvPr userDrawn="1"/>
        </p:nvSpPr>
        <p:spPr bwMode="auto">
          <a:xfrm>
            <a:off x="263352" y="6508452"/>
            <a:ext cx="708855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800">
                <a:solidFill>
                  <a:schemeClr val="tx1"/>
                </a:solidFill>
                <a:ea typeface="ＭＳ Ｐゴシック" charset="0"/>
              </a:rPr>
              <a:t>Copyright © 2021 IFRS Foundation. All rights reserved.</a:t>
            </a:r>
          </a:p>
        </p:txBody>
      </p:sp>
      <p:sp>
        <p:nvSpPr>
          <p:cNvPr id="13" name="Rectangle 2"/>
          <p:cNvSpPr>
            <a:spLocks noGrp="1" noChangeArrowheads="1"/>
          </p:cNvSpPr>
          <p:nvPr>
            <p:ph type="ctrTitle" hasCustomPrompt="1"/>
          </p:nvPr>
        </p:nvSpPr>
        <p:spPr>
          <a:xfrm>
            <a:off x="5447928" y="1477961"/>
            <a:ext cx="6126893" cy="1951039"/>
          </a:xfrm>
          <a:prstGeom prst="rect">
            <a:avLst/>
          </a:prstGeom>
        </p:spPr>
        <p:txBody>
          <a:bodyPr lIns="77925" tIns="38963" rIns="0" bIns="38963"/>
          <a:lstStyle>
            <a:lvl1pPr algn="r">
              <a:defRPr sz="4000" b="0">
                <a:solidFill>
                  <a:schemeClr val="bg1"/>
                </a:solidFill>
              </a:defRPr>
            </a:lvl1pPr>
          </a:lstStyle>
          <a:p>
            <a:pPr lvl="0"/>
            <a:r>
              <a:rPr lang="en-GB" noProof="0"/>
              <a:t>Click to insert title of presentation</a:t>
            </a:r>
          </a:p>
        </p:txBody>
      </p:sp>
      <p:sp>
        <p:nvSpPr>
          <p:cNvPr id="14" name="Rectangle 3"/>
          <p:cNvSpPr>
            <a:spLocks noGrp="1" noChangeArrowheads="1"/>
          </p:cNvSpPr>
          <p:nvPr>
            <p:ph type="subTitle" idx="1" hasCustomPrompt="1"/>
          </p:nvPr>
        </p:nvSpPr>
        <p:spPr>
          <a:xfrm>
            <a:off x="5591944" y="4347088"/>
            <a:ext cx="5982877" cy="528639"/>
          </a:xfrm>
          <a:prstGeom prst="rect">
            <a:avLst/>
          </a:prstGeom>
        </p:spPr>
        <p:txBody>
          <a:bodyPr lIns="77925" tIns="38963" rIns="0" bIns="0" anchor="t"/>
          <a:lstStyle>
            <a:lvl1pPr marL="0" indent="0" algn="r">
              <a:lnSpc>
                <a:spcPct val="100000"/>
              </a:lnSpc>
              <a:spcBef>
                <a:spcPts val="0"/>
              </a:spcBef>
              <a:buFontTx/>
              <a:buNone/>
              <a:defRPr sz="2000">
                <a:solidFill>
                  <a:schemeClr val="bg1"/>
                </a:solidFill>
              </a:defRPr>
            </a:lvl1pPr>
          </a:lstStyle>
          <a:p>
            <a:pPr lvl="0"/>
            <a:r>
              <a:rPr lang="en-US" noProof="0"/>
              <a:t>Click to insert presenter name(s)</a:t>
            </a:r>
            <a:endParaRPr lang="en-GB" noProof="0"/>
          </a:p>
        </p:txBody>
      </p:sp>
      <p:sp>
        <p:nvSpPr>
          <p:cNvPr id="18" name="Rectangle 4">
            <a:extLst>
              <a:ext uri="{FF2B5EF4-FFF2-40B4-BE49-F238E27FC236}">
                <a16:creationId xmlns:a16="http://schemas.microsoft.com/office/drawing/2014/main" id="{89A62B50-5C21-4549-87FA-2482EB6DB78A}"/>
              </a:ext>
            </a:extLst>
          </p:cNvPr>
          <p:cNvSpPr>
            <a:spLocks/>
          </p:cNvSpPr>
          <p:nvPr userDrawn="1"/>
        </p:nvSpPr>
        <p:spPr bwMode="auto">
          <a:xfrm>
            <a:off x="8976320" y="586908"/>
            <a:ext cx="2598501" cy="34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spcBef>
                <a:spcPts val="1023"/>
              </a:spcBef>
            </a:pPr>
            <a:r>
              <a:rPr lang="en-US" sz="2000">
                <a:solidFill>
                  <a:srgbClr val="FFFFFF"/>
                </a:solidFill>
                <a:ea typeface="ＭＳ Ｐゴシック" charset="0"/>
              </a:rPr>
              <a:t>IFRS</a:t>
            </a:r>
            <a:r>
              <a:rPr lang="en-US" sz="2000" baseline="30000">
                <a:solidFill>
                  <a:srgbClr val="FFFFFF"/>
                </a:solidFill>
                <a:latin typeface="Arial" panose="020B0604020202020204" pitchFamily="34" charset="0"/>
                <a:ea typeface="ＭＳ Ｐゴシック" charset="0"/>
                <a:cs typeface="Arial" panose="020B0604020202020204" pitchFamily="34" charset="0"/>
              </a:rPr>
              <a:t>®</a:t>
            </a:r>
            <a:r>
              <a:rPr lang="en-US" sz="2000">
                <a:solidFill>
                  <a:srgbClr val="FFFFFF"/>
                </a:solidFill>
                <a:ea typeface="ＭＳ Ｐゴシック" charset="0"/>
              </a:rPr>
              <a:t> Foundation</a:t>
            </a:r>
          </a:p>
        </p:txBody>
      </p:sp>
      <p:pic>
        <p:nvPicPr>
          <p:cNvPr id="8" name="Picture 7">
            <a:extLst>
              <a:ext uri="{FF2B5EF4-FFF2-40B4-BE49-F238E27FC236}">
                <a16:creationId xmlns:a16="http://schemas.microsoft.com/office/drawing/2014/main" id="{B876209F-A718-488E-9884-A211F41C065E}"/>
              </a:ext>
            </a:extLst>
          </p:cNvPr>
          <p:cNvPicPr>
            <a:picLocks noChangeAspect="1"/>
          </p:cNvPicPr>
          <p:nvPr userDrawn="1"/>
        </p:nvPicPr>
        <p:blipFill>
          <a:blip r:embed="rId3"/>
          <a:stretch>
            <a:fillRect/>
          </a:stretch>
        </p:blipFill>
        <p:spPr>
          <a:xfrm>
            <a:off x="10410678" y="6271093"/>
            <a:ext cx="1704750" cy="470276"/>
          </a:xfrm>
          <a:prstGeom prst="rect">
            <a:avLst/>
          </a:prstGeom>
        </p:spPr>
      </p:pic>
    </p:spTree>
    <p:extLst>
      <p:ext uri="{BB962C8B-B14F-4D97-AF65-F5344CB8AC3E}">
        <p14:creationId xmlns:p14="http://schemas.microsoft.com/office/powerpoint/2010/main" val="1712733232"/>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EE6D9-DD3A-490C-9C1C-B31A800E33DF}"/>
              </a:ext>
            </a:extLst>
          </p:cNvPr>
          <p:cNvPicPr>
            <a:picLocks noChangeAspect="1"/>
          </p:cNvPicPr>
          <p:nvPr userDrawn="1"/>
        </p:nvPicPr>
        <p:blipFill>
          <a:blip r:embed="rId2"/>
          <a:stretch>
            <a:fillRect/>
          </a:stretch>
        </p:blipFill>
        <p:spPr>
          <a:xfrm>
            <a:off x="-19904" y="0"/>
            <a:ext cx="12211903" cy="6863090"/>
          </a:xfrm>
          <a:prstGeom prst="rect">
            <a:avLst/>
          </a:prstGeom>
        </p:spPr>
      </p:pic>
      <p:sp>
        <p:nvSpPr>
          <p:cNvPr id="13" name="Rectangle 2"/>
          <p:cNvSpPr>
            <a:spLocks noGrp="1" noChangeArrowheads="1"/>
          </p:cNvSpPr>
          <p:nvPr>
            <p:ph type="ctrTitle" hasCustomPrompt="1"/>
          </p:nvPr>
        </p:nvSpPr>
        <p:spPr>
          <a:xfrm>
            <a:off x="4642338" y="1590351"/>
            <a:ext cx="6998277" cy="1951039"/>
          </a:xfrm>
        </p:spPr>
        <p:txBody>
          <a:bodyPr/>
          <a:lstStyle>
            <a:lvl1pPr algn="r">
              <a:defRPr sz="4267" b="0">
                <a:solidFill>
                  <a:schemeClr val="bg1"/>
                </a:solidFill>
              </a:defRPr>
            </a:lvl1pPr>
          </a:lstStyle>
          <a:p>
            <a:pPr lvl="0"/>
            <a:r>
              <a:rPr lang="en-US" noProof="0"/>
              <a:t>Click to edit divider title</a:t>
            </a:r>
            <a:endParaRPr lang="en-GB" noProof="0"/>
          </a:p>
        </p:txBody>
      </p:sp>
      <p:sp>
        <p:nvSpPr>
          <p:cNvPr id="14" name="Rectangle 3"/>
          <p:cNvSpPr>
            <a:spLocks noGrp="1" noChangeArrowheads="1"/>
          </p:cNvSpPr>
          <p:nvPr>
            <p:ph type="subTitle" idx="1" hasCustomPrompt="1"/>
          </p:nvPr>
        </p:nvSpPr>
        <p:spPr>
          <a:xfrm>
            <a:off x="4642339" y="3962401"/>
            <a:ext cx="6998277" cy="528639"/>
          </a:xfrm>
        </p:spPr>
        <p:txBody>
          <a:bodyPr anchor="b"/>
          <a:lstStyle>
            <a:lvl1pPr marL="0" indent="0" algn="r">
              <a:lnSpc>
                <a:spcPct val="90000"/>
              </a:lnSpc>
              <a:buFontTx/>
              <a:buNone/>
              <a:defRPr sz="2000">
                <a:solidFill>
                  <a:schemeClr val="bg1"/>
                </a:solidFill>
              </a:defRPr>
            </a:lvl1pPr>
          </a:lstStyle>
          <a:p>
            <a:pPr lvl="0"/>
            <a:r>
              <a:rPr lang="en-US" noProof="0"/>
              <a:t>Click to edit divider subtitle</a:t>
            </a:r>
            <a:endParaRPr lang="en-GB" noProof="0"/>
          </a:p>
        </p:txBody>
      </p:sp>
      <p:pic>
        <p:nvPicPr>
          <p:cNvPr id="9" name="Picture 8">
            <a:extLst>
              <a:ext uri="{FF2B5EF4-FFF2-40B4-BE49-F238E27FC236}">
                <a16:creationId xmlns:a16="http://schemas.microsoft.com/office/drawing/2014/main" id="{12D69F3B-454F-4159-9666-900D3C023DEA}"/>
              </a:ext>
            </a:extLst>
          </p:cNvPr>
          <p:cNvPicPr>
            <a:picLocks noChangeAspect="1"/>
          </p:cNvPicPr>
          <p:nvPr userDrawn="1"/>
        </p:nvPicPr>
        <p:blipFill>
          <a:blip r:embed="rId3"/>
          <a:stretch>
            <a:fillRect/>
          </a:stretch>
        </p:blipFill>
        <p:spPr>
          <a:xfrm>
            <a:off x="10410678" y="6271093"/>
            <a:ext cx="1704750" cy="470276"/>
          </a:xfrm>
          <a:prstGeom prst="rect">
            <a:avLst/>
          </a:prstGeom>
        </p:spPr>
      </p:pic>
    </p:spTree>
    <p:extLst>
      <p:ext uri="{BB962C8B-B14F-4D97-AF65-F5344CB8AC3E}">
        <p14:creationId xmlns:p14="http://schemas.microsoft.com/office/powerpoint/2010/main" val="613462732"/>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slide">
    <p:bg>
      <p:bgPr>
        <a:solidFill>
          <a:schemeClr val="bg1"/>
        </a:solidFill>
        <a:effectLst/>
      </p:bgPr>
    </p:bg>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30E1087F-EF49-4E3F-86F5-411DA3EE9079}"/>
              </a:ext>
            </a:extLst>
          </p:cNvPr>
          <p:cNvSpPr>
            <a:spLocks noGrp="1"/>
          </p:cNvSpPr>
          <p:nvPr>
            <p:ph type="body" sz="quarter" idx="12" hasCustomPrompt="1"/>
          </p:nvPr>
        </p:nvSpPr>
        <p:spPr>
          <a:xfrm>
            <a:off x="694828" y="1576670"/>
            <a:ext cx="1091880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Item 1</a:t>
            </a:r>
          </a:p>
        </p:txBody>
      </p:sp>
      <p:sp>
        <p:nvSpPr>
          <p:cNvPr id="20" name="Title 1">
            <a:extLst>
              <a:ext uri="{FF2B5EF4-FFF2-40B4-BE49-F238E27FC236}">
                <a16:creationId xmlns:a16="http://schemas.microsoft.com/office/drawing/2014/main" id="{D72A39EB-051D-46B0-98B0-98EF8ED377EB}"/>
              </a:ext>
            </a:extLst>
          </p:cNvPr>
          <p:cNvSpPr>
            <a:spLocks noGrp="1"/>
          </p:cNvSpPr>
          <p:nvPr>
            <p:ph type="title" hasCustomPrompt="1"/>
          </p:nvPr>
        </p:nvSpPr>
        <p:spPr>
          <a:xfrm>
            <a:off x="623392" y="44624"/>
            <a:ext cx="9505056" cy="974725"/>
          </a:xfrm>
        </p:spPr>
        <p:txBody>
          <a:bodyPr/>
          <a:lstStyle>
            <a:lvl1pPr>
              <a:defRPr/>
            </a:lvl1pPr>
          </a:lstStyle>
          <a:p>
            <a:r>
              <a:rPr lang="en-US"/>
              <a:t>Agenda</a:t>
            </a:r>
          </a:p>
        </p:txBody>
      </p:sp>
      <p:sp>
        <p:nvSpPr>
          <p:cNvPr id="49" name="Text Placeholder 17">
            <a:extLst>
              <a:ext uri="{FF2B5EF4-FFF2-40B4-BE49-F238E27FC236}">
                <a16:creationId xmlns:a16="http://schemas.microsoft.com/office/drawing/2014/main" id="{7153B961-F2ED-416D-9C05-40A875CFB00E}"/>
              </a:ext>
            </a:extLst>
          </p:cNvPr>
          <p:cNvSpPr>
            <a:spLocks noGrp="1"/>
          </p:cNvSpPr>
          <p:nvPr>
            <p:ph type="body" sz="quarter" idx="11" hasCustomPrompt="1"/>
          </p:nvPr>
        </p:nvSpPr>
        <p:spPr>
          <a:xfrm>
            <a:off x="623392" y="1575963"/>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0" name="Text Placeholder 19">
            <a:extLst>
              <a:ext uri="{FF2B5EF4-FFF2-40B4-BE49-F238E27FC236}">
                <a16:creationId xmlns:a16="http://schemas.microsoft.com/office/drawing/2014/main" id="{40B527F4-E5EE-40AD-A365-85FAB9180D59}"/>
              </a:ext>
            </a:extLst>
          </p:cNvPr>
          <p:cNvSpPr>
            <a:spLocks noGrp="1"/>
          </p:cNvSpPr>
          <p:nvPr>
            <p:ph type="body" sz="quarter" idx="13" hasCustomPrompt="1"/>
          </p:nvPr>
        </p:nvSpPr>
        <p:spPr>
          <a:xfrm>
            <a:off x="694828" y="2304721"/>
            <a:ext cx="1091880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Item 2</a:t>
            </a:r>
          </a:p>
        </p:txBody>
      </p:sp>
      <p:sp>
        <p:nvSpPr>
          <p:cNvPr id="51" name="Text Placeholder 17">
            <a:extLst>
              <a:ext uri="{FF2B5EF4-FFF2-40B4-BE49-F238E27FC236}">
                <a16:creationId xmlns:a16="http://schemas.microsoft.com/office/drawing/2014/main" id="{F525A051-D0E7-4B87-85BA-12868836889B}"/>
              </a:ext>
            </a:extLst>
          </p:cNvPr>
          <p:cNvSpPr>
            <a:spLocks noGrp="1"/>
          </p:cNvSpPr>
          <p:nvPr>
            <p:ph type="body" sz="quarter" idx="14" hasCustomPrompt="1"/>
          </p:nvPr>
        </p:nvSpPr>
        <p:spPr>
          <a:xfrm>
            <a:off x="623392" y="2304014"/>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2" name="Text Placeholder 19">
            <a:extLst>
              <a:ext uri="{FF2B5EF4-FFF2-40B4-BE49-F238E27FC236}">
                <a16:creationId xmlns:a16="http://schemas.microsoft.com/office/drawing/2014/main" id="{98AC98E0-9454-4EC7-B540-EB5D7F981879}"/>
              </a:ext>
            </a:extLst>
          </p:cNvPr>
          <p:cNvSpPr>
            <a:spLocks noGrp="1"/>
          </p:cNvSpPr>
          <p:nvPr>
            <p:ph type="body" sz="quarter" idx="15" hasCustomPrompt="1"/>
          </p:nvPr>
        </p:nvSpPr>
        <p:spPr>
          <a:xfrm>
            <a:off x="694828" y="3017537"/>
            <a:ext cx="1091880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Item 3</a:t>
            </a:r>
          </a:p>
        </p:txBody>
      </p:sp>
      <p:sp>
        <p:nvSpPr>
          <p:cNvPr id="53" name="Text Placeholder 17">
            <a:extLst>
              <a:ext uri="{FF2B5EF4-FFF2-40B4-BE49-F238E27FC236}">
                <a16:creationId xmlns:a16="http://schemas.microsoft.com/office/drawing/2014/main" id="{13FBA5DA-DBD9-46F9-A0BD-467257C22353}"/>
              </a:ext>
            </a:extLst>
          </p:cNvPr>
          <p:cNvSpPr>
            <a:spLocks noGrp="1"/>
          </p:cNvSpPr>
          <p:nvPr>
            <p:ph type="body" sz="quarter" idx="16" hasCustomPrompt="1"/>
          </p:nvPr>
        </p:nvSpPr>
        <p:spPr>
          <a:xfrm>
            <a:off x="623392" y="3016830"/>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4" name="Text Placeholder 19">
            <a:extLst>
              <a:ext uri="{FF2B5EF4-FFF2-40B4-BE49-F238E27FC236}">
                <a16:creationId xmlns:a16="http://schemas.microsoft.com/office/drawing/2014/main" id="{D6268A31-B499-43AD-9A1D-E928D3CE4C5D}"/>
              </a:ext>
            </a:extLst>
          </p:cNvPr>
          <p:cNvSpPr>
            <a:spLocks noGrp="1"/>
          </p:cNvSpPr>
          <p:nvPr>
            <p:ph type="body" sz="quarter" idx="17" hasCustomPrompt="1"/>
          </p:nvPr>
        </p:nvSpPr>
        <p:spPr>
          <a:xfrm>
            <a:off x="694828" y="3737617"/>
            <a:ext cx="1091880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Item 4</a:t>
            </a:r>
          </a:p>
        </p:txBody>
      </p:sp>
      <p:sp>
        <p:nvSpPr>
          <p:cNvPr id="55" name="Text Placeholder 17">
            <a:extLst>
              <a:ext uri="{FF2B5EF4-FFF2-40B4-BE49-F238E27FC236}">
                <a16:creationId xmlns:a16="http://schemas.microsoft.com/office/drawing/2014/main" id="{4A5C024D-5C21-4B36-BEA0-418BC592DD17}"/>
              </a:ext>
            </a:extLst>
          </p:cNvPr>
          <p:cNvSpPr>
            <a:spLocks noGrp="1"/>
          </p:cNvSpPr>
          <p:nvPr>
            <p:ph type="body" sz="quarter" idx="18" hasCustomPrompt="1"/>
          </p:nvPr>
        </p:nvSpPr>
        <p:spPr>
          <a:xfrm>
            <a:off x="623392" y="3736910"/>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6" name="Text Placeholder 19">
            <a:extLst>
              <a:ext uri="{FF2B5EF4-FFF2-40B4-BE49-F238E27FC236}">
                <a16:creationId xmlns:a16="http://schemas.microsoft.com/office/drawing/2014/main" id="{23493342-C967-4B99-A239-5F9B3C627F71}"/>
              </a:ext>
            </a:extLst>
          </p:cNvPr>
          <p:cNvSpPr>
            <a:spLocks noGrp="1"/>
          </p:cNvSpPr>
          <p:nvPr>
            <p:ph type="body" sz="quarter" idx="19" hasCustomPrompt="1"/>
          </p:nvPr>
        </p:nvSpPr>
        <p:spPr>
          <a:xfrm>
            <a:off x="694828" y="4457697"/>
            <a:ext cx="1091880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Item 5</a:t>
            </a:r>
          </a:p>
        </p:txBody>
      </p:sp>
      <p:sp>
        <p:nvSpPr>
          <p:cNvPr id="57" name="Text Placeholder 17">
            <a:extLst>
              <a:ext uri="{FF2B5EF4-FFF2-40B4-BE49-F238E27FC236}">
                <a16:creationId xmlns:a16="http://schemas.microsoft.com/office/drawing/2014/main" id="{CF0BE391-402D-44B8-9B1A-CD855F5D7723}"/>
              </a:ext>
            </a:extLst>
          </p:cNvPr>
          <p:cNvSpPr>
            <a:spLocks noGrp="1"/>
          </p:cNvSpPr>
          <p:nvPr>
            <p:ph type="body" sz="quarter" idx="20" hasCustomPrompt="1"/>
          </p:nvPr>
        </p:nvSpPr>
        <p:spPr>
          <a:xfrm>
            <a:off x="623392" y="4456990"/>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8" name="Text Placeholder 19">
            <a:extLst>
              <a:ext uri="{FF2B5EF4-FFF2-40B4-BE49-F238E27FC236}">
                <a16:creationId xmlns:a16="http://schemas.microsoft.com/office/drawing/2014/main" id="{470C3D78-35DF-4768-A13E-1272571DA467}"/>
              </a:ext>
            </a:extLst>
          </p:cNvPr>
          <p:cNvSpPr>
            <a:spLocks noGrp="1"/>
          </p:cNvSpPr>
          <p:nvPr>
            <p:ph type="body" sz="quarter" idx="21" hasCustomPrompt="1"/>
          </p:nvPr>
        </p:nvSpPr>
        <p:spPr>
          <a:xfrm>
            <a:off x="694828" y="5177777"/>
            <a:ext cx="1091880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Item 6</a:t>
            </a:r>
          </a:p>
        </p:txBody>
      </p:sp>
      <p:sp>
        <p:nvSpPr>
          <p:cNvPr id="59" name="Text Placeholder 17">
            <a:extLst>
              <a:ext uri="{FF2B5EF4-FFF2-40B4-BE49-F238E27FC236}">
                <a16:creationId xmlns:a16="http://schemas.microsoft.com/office/drawing/2014/main" id="{28300426-92F6-43A9-81D7-EEAC2ADCDD72}"/>
              </a:ext>
            </a:extLst>
          </p:cNvPr>
          <p:cNvSpPr>
            <a:spLocks noGrp="1"/>
          </p:cNvSpPr>
          <p:nvPr>
            <p:ph type="body" sz="quarter" idx="22" hasCustomPrompt="1"/>
          </p:nvPr>
        </p:nvSpPr>
        <p:spPr>
          <a:xfrm>
            <a:off x="623392" y="5177070"/>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Tree>
    <p:extLst>
      <p:ext uri="{BB962C8B-B14F-4D97-AF65-F5344CB8AC3E}">
        <p14:creationId xmlns:p14="http://schemas.microsoft.com/office/powerpoint/2010/main" val="1734845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44624"/>
            <a:ext cx="9505056" cy="974725"/>
          </a:xfrm>
        </p:spPr>
        <p:txBody>
          <a:bodyPr/>
          <a:lstStyle/>
          <a:p>
            <a:r>
              <a:rPr lang="en-US"/>
              <a:t>Click to edit Master title style</a:t>
            </a:r>
          </a:p>
        </p:txBody>
      </p:sp>
      <p:sp>
        <p:nvSpPr>
          <p:cNvPr id="3" name="Content Placeholder 2"/>
          <p:cNvSpPr>
            <a:spLocks noGrp="1"/>
          </p:cNvSpPr>
          <p:nvPr>
            <p:ph idx="1" hasCustomPrompt="1"/>
          </p:nvPr>
        </p:nvSpPr>
        <p:spPr>
          <a:xfrm>
            <a:off x="623392" y="1530626"/>
            <a:ext cx="11017224" cy="4562669"/>
          </a:xfrm>
        </p:spPr>
        <p:txBody>
          <a:bodyPr/>
          <a:lstStyle/>
          <a:p>
            <a:pPr lvl="0"/>
            <a:r>
              <a:rPr lang="en-GB"/>
              <a:t>Click to edit Master text styles</a:t>
            </a:r>
          </a:p>
          <a:p>
            <a:pPr lvl="1"/>
            <a:r>
              <a:rPr lang="en-GB"/>
              <a:t>Second level</a:t>
            </a:r>
          </a:p>
          <a:p>
            <a:pPr lvl="2"/>
            <a:r>
              <a:rPr lang="en-GB"/>
              <a:t>Third level</a:t>
            </a:r>
          </a:p>
        </p:txBody>
      </p:sp>
      <p:sp>
        <p:nvSpPr>
          <p:cNvPr id="4" name="Slide Number Placeholder 1"/>
          <p:cNvSpPr txBox="1">
            <a:spLocks/>
          </p:cNvSpPr>
          <p:nvPr userDrawn="1"/>
        </p:nvSpPr>
        <p:spPr>
          <a:xfrm>
            <a:off x="10768830" y="614884"/>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a:p>
        </p:txBody>
      </p:sp>
    </p:spTree>
    <p:extLst>
      <p:ext uri="{BB962C8B-B14F-4D97-AF65-F5344CB8AC3E}">
        <p14:creationId xmlns:p14="http://schemas.microsoft.com/office/powerpoint/2010/main" val="2774106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CDD5-9CE1-45FD-B79E-C0C2C6BF40A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54392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23393" y="1533063"/>
            <a:ext cx="5134708" cy="461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p:txBody>
      </p:sp>
      <p:sp>
        <p:nvSpPr>
          <p:cNvPr id="7" name="Slide Number Placeholder 1"/>
          <p:cNvSpPr txBox="1">
            <a:spLocks/>
          </p:cNvSpPr>
          <p:nvPr userDrawn="1"/>
        </p:nvSpPr>
        <p:spPr>
          <a:xfrm>
            <a:off x="10770535" y="646088"/>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a:p>
        </p:txBody>
      </p:sp>
      <p:sp>
        <p:nvSpPr>
          <p:cNvPr id="8" name="Content Placeholder 2">
            <a:extLst>
              <a:ext uri="{FF2B5EF4-FFF2-40B4-BE49-F238E27FC236}">
                <a16:creationId xmlns:a16="http://schemas.microsoft.com/office/drawing/2014/main" id="{1E774C19-57C1-43C0-8DC0-6AD1DAB2D1FB}"/>
              </a:ext>
            </a:extLst>
          </p:cNvPr>
          <p:cNvSpPr>
            <a:spLocks noGrp="1"/>
          </p:cNvSpPr>
          <p:nvPr>
            <p:ph sz="half" idx="10" hasCustomPrompt="1"/>
          </p:nvPr>
        </p:nvSpPr>
        <p:spPr>
          <a:xfrm>
            <a:off x="6427915" y="1533063"/>
            <a:ext cx="5134708" cy="461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679359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6F2E7-89F9-4F28-9EC0-081D0CB88276}"/>
              </a:ext>
            </a:extLst>
          </p:cNvPr>
          <p:cNvPicPr>
            <a:picLocks noChangeAspect="1"/>
          </p:cNvPicPr>
          <p:nvPr userDrawn="1"/>
        </p:nvPicPr>
        <p:blipFill>
          <a:blip r:embed="rId2"/>
          <a:stretch>
            <a:fillRect/>
          </a:stretch>
        </p:blipFill>
        <p:spPr>
          <a:xfrm>
            <a:off x="-19904" y="0"/>
            <a:ext cx="12211903" cy="6863090"/>
          </a:xfrm>
          <a:prstGeom prst="rect">
            <a:avLst/>
          </a:prstGeom>
        </p:spPr>
      </p:pic>
      <p:sp>
        <p:nvSpPr>
          <p:cNvPr id="2" name="TextBox 1">
            <a:extLst>
              <a:ext uri="{FF2B5EF4-FFF2-40B4-BE49-F238E27FC236}">
                <a16:creationId xmlns:a16="http://schemas.microsoft.com/office/drawing/2014/main" id="{81E023C0-6B55-4CDE-974E-096D10B811F1}"/>
              </a:ext>
            </a:extLst>
          </p:cNvPr>
          <p:cNvSpPr txBox="1"/>
          <p:nvPr userDrawn="1"/>
        </p:nvSpPr>
        <p:spPr>
          <a:xfrm>
            <a:off x="6456040" y="2060848"/>
            <a:ext cx="4536504" cy="1015663"/>
          </a:xfrm>
          <a:prstGeom prst="rect">
            <a:avLst/>
          </a:prstGeom>
          <a:noFill/>
        </p:spPr>
        <p:txBody>
          <a:bodyPr wrap="square" rtlCol="0">
            <a:spAutoFit/>
          </a:bodyPr>
          <a:lstStyle/>
          <a:p>
            <a:pPr algn="r"/>
            <a:r>
              <a:rPr lang="en-GB" sz="6000">
                <a:solidFill>
                  <a:schemeClr val="bg1"/>
                </a:solidFill>
              </a:rPr>
              <a:t>Questions?</a:t>
            </a:r>
            <a:endParaRPr lang="en-GB" sz="4400">
              <a:solidFill>
                <a:schemeClr val="bg1"/>
              </a:solidFill>
            </a:endParaRPr>
          </a:p>
        </p:txBody>
      </p:sp>
      <p:pic>
        <p:nvPicPr>
          <p:cNvPr id="30" name="Picture 29">
            <a:extLst>
              <a:ext uri="{FF2B5EF4-FFF2-40B4-BE49-F238E27FC236}">
                <a16:creationId xmlns:a16="http://schemas.microsoft.com/office/drawing/2014/main" id="{B2566747-FC28-4974-93D1-B751BD3E61F2}"/>
              </a:ext>
            </a:extLst>
          </p:cNvPr>
          <p:cNvPicPr>
            <a:picLocks noChangeAspect="1"/>
          </p:cNvPicPr>
          <p:nvPr userDrawn="1"/>
        </p:nvPicPr>
        <p:blipFill>
          <a:blip r:embed="rId3"/>
          <a:stretch>
            <a:fillRect/>
          </a:stretch>
        </p:blipFill>
        <p:spPr>
          <a:xfrm>
            <a:off x="10410678" y="6271093"/>
            <a:ext cx="1704750" cy="470276"/>
          </a:xfrm>
          <a:prstGeom prst="rect">
            <a:avLst/>
          </a:prstGeom>
        </p:spPr>
      </p:pic>
    </p:spTree>
    <p:extLst>
      <p:ext uri="{BB962C8B-B14F-4D97-AF65-F5344CB8AC3E}">
        <p14:creationId xmlns:p14="http://schemas.microsoft.com/office/powerpoint/2010/main" val="3805071334"/>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ques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AA55-B5C0-4AF2-9BC9-DB3FDEC09275}"/>
              </a:ext>
            </a:extLst>
          </p:cNvPr>
          <p:cNvSpPr>
            <a:spLocks noGrp="1"/>
          </p:cNvSpPr>
          <p:nvPr>
            <p:ph type="title" hasCustomPrompt="1"/>
          </p:nvPr>
        </p:nvSpPr>
        <p:spPr/>
        <p:txBody>
          <a:bodyPr/>
          <a:lstStyle>
            <a:lvl1pPr>
              <a:defRPr/>
            </a:lvl1pPr>
          </a:lstStyle>
          <a:p>
            <a:r>
              <a:rPr lang="en-GB"/>
              <a:t>Add question number/topic</a:t>
            </a:r>
          </a:p>
        </p:txBody>
      </p:sp>
      <p:sp>
        <p:nvSpPr>
          <p:cNvPr id="18" name="Text Placeholder 17">
            <a:extLst>
              <a:ext uri="{FF2B5EF4-FFF2-40B4-BE49-F238E27FC236}">
                <a16:creationId xmlns:a16="http://schemas.microsoft.com/office/drawing/2014/main" id="{37698010-ADFF-48A2-AEE5-01BB5C0A555A}"/>
              </a:ext>
            </a:extLst>
          </p:cNvPr>
          <p:cNvSpPr>
            <a:spLocks noGrp="1"/>
          </p:cNvSpPr>
          <p:nvPr>
            <p:ph type="body" sz="quarter" idx="11" hasCustomPrompt="1"/>
          </p:nvPr>
        </p:nvSpPr>
        <p:spPr>
          <a:xfrm>
            <a:off x="625681" y="1535328"/>
            <a:ext cx="11024917" cy="1080120"/>
          </a:xfrm>
          <a:solidFill>
            <a:schemeClr val="bg1">
              <a:lumMod val="50000"/>
            </a:schemeClr>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write your </a:t>
            </a:r>
            <a:r>
              <a:rPr lang="en-US" err="1"/>
              <a:t>Slido</a:t>
            </a:r>
            <a:r>
              <a:rPr lang="en-US"/>
              <a:t> question (aim to limit length to 140 characters)</a:t>
            </a:r>
          </a:p>
          <a:p>
            <a:pPr lvl="0"/>
            <a:endParaRPr lang="en-US"/>
          </a:p>
        </p:txBody>
      </p:sp>
      <p:sp>
        <p:nvSpPr>
          <p:cNvPr id="20" name="Text Placeholder 19">
            <a:extLst>
              <a:ext uri="{FF2B5EF4-FFF2-40B4-BE49-F238E27FC236}">
                <a16:creationId xmlns:a16="http://schemas.microsoft.com/office/drawing/2014/main" id="{B4FD38F8-E531-4356-95FF-991C4CF8A9DD}"/>
              </a:ext>
            </a:extLst>
          </p:cNvPr>
          <p:cNvSpPr>
            <a:spLocks noGrp="1"/>
          </p:cNvSpPr>
          <p:nvPr>
            <p:ph type="body" sz="quarter" idx="12" hasCustomPrompt="1"/>
          </p:nvPr>
        </p:nvSpPr>
        <p:spPr>
          <a:xfrm>
            <a:off x="733049" y="2917440"/>
            <a:ext cx="1091755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A Click to add answer (write the letter A in red)</a:t>
            </a:r>
          </a:p>
        </p:txBody>
      </p:sp>
      <p:sp>
        <p:nvSpPr>
          <p:cNvPr id="22" name="Text Placeholder 19">
            <a:extLst>
              <a:ext uri="{FF2B5EF4-FFF2-40B4-BE49-F238E27FC236}">
                <a16:creationId xmlns:a16="http://schemas.microsoft.com/office/drawing/2014/main" id="{9B02FC7D-F1D5-432A-BE63-0AEDC8ED7987}"/>
              </a:ext>
            </a:extLst>
          </p:cNvPr>
          <p:cNvSpPr>
            <a:spLocks noGrp="1"/>
          </p:cNvSpPr>
          <p:nvPr>
            <p:ph type="body" sz="quarter" idx="13" hasCustomPrompt="1"/>
          </p:nvPr>
        </p:nvSpPr>
        <p:spPr>
          <a:xfrm>
            <a:off x="733049" y="3671182"/>
            <a:ext cx="1091755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B Click to add answer (write the letter B in red)</a:t>
            </a:r>
          </a:p>
        </p:txBody>
      </p:sp>
      <p:sp>
        <p:nvSpPr>
          <p:cNvPr id="24" name="Text Placeholder 19">
            <a:extLst>
              <a:ext uri="{FF2B5EF4-FFF2-40B4-BE49-F238E27FC236}">
                <a16:creationId xmlns:a16="http://schemas.microsoft.com/office/drawing/2014/main" id="{849E4930-64FF-4D4E-A08E-2B313B4853FC}"/>
              </a:ext>
            </a:extLst>
          </p:cNvPr>
          <p:cNvSpPr>
            <a:spLocks noGrp="1"/>
          </p:cNvSpPr>
          <p:nvPr>
            <p:ph type="body" sz="quarter" idx="14" hasCustomPrompt="1"/>
          </p:nvPr>
        </p:nvSpPr>
        <p:spPr>
          <a:xfrm>
            <a:off x="733049" y="4417234"/>
            <a:ext cx="1091755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C Click to add answer (write the letter C in red)</a:t>
            </a:r>
          </a:p>
        </p:txBody>
      </p:sp>
      <p:sp>
        <p:nvSpPr>
          <p:cNvPr id="26" name="Text Placeholder 19">
            <a:extLst>
              <a:ext uri="{FF2B5EF4-FFF2-40B4-BE49-F238E27FC236}">
                <a16:creationId xmlns:a16="http://schemas.microsoft.com/office/drawing/2014/main" id="{E3B7DCC3-0AAA-4CBB-B4FA-9623F3312DEC}"/>
              </a:ext>
            </a:extLst>
          </p:cNvPr>
          <p:cNvSpPr>
            <a:spLocks noGrp="1"/>
          </p:cNvSpPr>
          <p:nvPr>
            <p:ph type="body" sz="quarter" idx="15" hasCustomPrompt="1"/>
          </p:nvPr>
        </p:nvSpPr>
        <p:spPr>
          <a:xfrm>
            <a:off x="733049" y="5165396"/>
            <a:ext cx="10917550" cy="568093"/>
          </a:xfrm>
          <a:solidFill>
            <a:schemeClr val="tx1">
              <a:lumMod val="20000"/>
              <a:lumOff val="80000"/>
            </a:schemeClr>
          </a:solidFill>
        </p:spPr>
        <p:txBody>
          <a:bodyPr lIns="180000" tIns="90000" rIns="90000" bIns="90000" anchor="ctr"/>
          <a:lstStyle>
            <a:lvl1pPr marL="0" indent="0">
              <a:buNone/>
              <a:defRPr sz="2200">
                <a:solidFill>
                  <a:schemeClr val="tx1"/>
                </a:solidFill>
              </a:defRPr>
            </a:lvl1pPr>
          </a:lstStyle>
          <a:p>
            <a:pPr lvl="0"/>
            <a:r>
              <a:rPr lang="en-US"/>
              <a:t>D Click to add answer (write the letter D in red)</a:t>
            </a:r>
          </a:p>
        </p:txBody>
      </p:sp>
      <p:sp>
        <p:nvSpPr>
          <p:cNvPr id="12" name="Text Placeholder 17">
            <a:extLst>
              <a:ext uri="{FF2B5EF4-FFF2-40B4-BE49-F238E27FC236}">
                <a16:creationId xmlns:a16="http://schemas.microsoft.com/office/drawing/2014/main" id="{1DEB1045-3A01-4D58-AD6F-EBA13CEC3430}"/>
              </a:ext>
            </a:extLst>
          </p:cNvPr>
          <p:cNvSpPr>
            <a:spLocks noGrp="1"/>
          </p:cNvSpPr>
          <p:nvPr>
            <p:ph type="body" sz="quarter" idx="16" hasCustomPrompt="1"/>
          </p:nvPr>
        </p:nvSpPr>
        <p:spPr>
          <a:xfrm>
            <a:off x="623392" y="2917440"/>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3" name="Text Placeholder 17">
            <a:extLst>
              <a:ext uri="{FF2B5EF4-FFF2-40B4-BE49-F238E27FC236}">
                <a16:creationId xmlns:a16="http://schemas.microsoft.com/office/drawing/2014/main" id="{18313629-3B4B-4729-AB8F-76EFF3948CAA}"/>
              </a:ext>
            </a:extLst>
          </p:cNvPr>
          <p:cNvSpPr>
            <a:spLocks noGrp="1"/>
          </p:cNvSpPr>
          <p:nvPr>
            <p:ph type="body" sz="quarter" idx="18" hasCustomPrompt="1"/>
          </p:nvPr>
        </p:nvSpPr>
        <p:spPr>
          <a:xfrm>
            <a:off x="623392" y="3671182"/>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4" name="Text Placeholder 17">
            <a:extLst>
              <a:ext uri="{FF2B5EF4-FFF2-40B4-BE49-F238E27FC236}">
                <a16:creationId xmlns:a16="http://schemas.microsoft.com/office/drawing/2014/main" id="{04F2B6E3-2D68-46B4-98E2-AA536886EA98}"/>
              </a:ext>
            </a:extLst>
          </p:cNvPr>
          <p:cNvSpPr>
            <a:spLocks noGrp="1"/>
          </p:cNvSpPr>
          <p:nvPr>
            <p:ph type="body" sz="quarter" idx="20" hasCustomPrompt="1"/>
          </p:nvPr>
        </p:nvSpPr>
        <p:spPr>
          <a:xfrm>
            <a:off x="623392" y="4417234"/>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5" name="Text Placeholder 17">
            <a:extLst>
              <a:ext uri="{FF2B5EF4-FFF2-40B4-BE49-F238E27FC236}">
                <a16:creationId xmlns:a16="http://schemas.microsoft.com/office/drawing/2014/main" id="{AED0D7EB-5CE0-4143-BEA3-33717BD222E1}"/>
              </a:ext>
            </a:extLst>
          </p:cNvPr>
          <p:cNvSpPr>
            <a:spLocks noGrp="1"/>
          </p:cNvSpPr>
          <p:nvPr>
            <p:ph type="body" sz="quarter" idx="22" hasCustomPrompt="1"/>
          </p:nvPr>
        </p:nvSpPr>
        <p:spPr>
          <a:xfrm>
            <a:off x="623392" y="5165396"/>
            <a:ext cx="108000" cy="568800"/>
          </a:xfrm>
          <a:solidFill>
            <a:schemeClr val="tx2"/>
          </a:solidFill>
        </p:spPr>
        <p:txBody>
          <a:bodyPr lIns="90000" tIns="90000" rIns="90000" bIns="9000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Tree>
    <p:extLst>
      <p:ext uri="{BB962C8B-B14F-4D97-AF65-F5344CB8AC3E}">
        <p14:creationId xmlns:p14="http://schemas.microsoft.com/office/powerpoint/2010/main" val="27614932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0" name="Rounded Rectangle 5">
            <a:extLst>
              <a:ext uri="{FF2B5EF4-FFF2-40B4-BE49-F238E27FC236}">
                <a16:creationId xmlns:a16="http://schemas.microsoft.com/office/drawing/2014/main" id="{669502D0-C093-4DA9-8ADC-BBAA76E52C4E}"/>
              </a:ext>
            </a:extLst>
          </p:cNvPr>
          <p:cNvSpPr/>
          <p:nvPr userDrawn="1"/>
        </p:nvSpPr>
        <p:spPr bwMode="auto">
          <a:xfrm>
            <a:off x="162000" y="205668"/>
            <a:ext cx="11844000" cy="5760640"/>
          </a:xfrm>
          <a:prstGeom prst="roundRect">
            <a:avLst>
              <a:gd name="adj" fmla="val 1829"/>
            </a:avLst>
          </a:prstGeom>
          <a:solidFill>
            <a:srgbClr val="8F8F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1" name="Rectangle 10">
            <a:extLst>
              <a:ext uri="{FF2B5EF4-FFF2-40B4-BE49-F238E27FC236}">
                <a16:creationId xmlns:a16="http://schemas.microsoft.com/office/drawing/2014/main" id="{F343E9D3-0BF4-45E3-B9F4-45E41FEC660E}"/>
              </a:ext>
            </a:extLst>
          </p:cNvPr>
          <p:cNvSpPr/>
          <p:nvPr userDrawn="1"/>
        </p:nvSpPr>
        <p:spPr bwMode="auto">
          <a:xfrm>
            <a:off x="622800" y="1556792"/>
            <a:ext cx="10908000" cy="31464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2" name="Line 3">
            <a:extLst>
              <a:ext uri="{FF2B5EF4-FFF2-40B4-BE49-F238E27FC236}">
                <a16:creationId xmlns:a16="http://schemas.microsoft.com/office/drawing/2014/main" id="{ED3DF539-CB8C-456F-92A6-4F54506E6B7C}"/>
              </a:ext>
            </a:extLst>
          </p:cNvPr>
          <p:cNvSpPr>
            <a:spLocks noChangeShapeType="1"/>
          </p:cNvSpPr>
          <p:nvPr userDrawn="1"/>
        </p:nvSpPr>
        <p:spPr bwMode="auto">
          <a:xfrm>
            <a:off x="623393" y="1044000"/>
            <a:ext cx="10908000" cy="0"/>
          </a:xfrm>
          <a:prstGeom prst="line">
            <a:avLst/>
          </a:prstGeom>
          <a:noFill/>
          <a:ln w="15240">
            <a:solidFill>
              <a:schemeClr val="bg1"/>
            </a:solidFill>
            <a:round/>
            <a:headEnd/>
            <a:tailEnd/>
          </a:ln>
          <a:extLst>
            <a:ext uri="{909E8E84-426E-40DD-AFC4-6F175D3DCCD1}">
              <a14:hiddenFill xmlns:a14="http://schemas.microsoft.com/office/drawing/2010/main">
                <a:noFill/>
              </a14:hiddenFill>
            </a:ext>
          </a:extLst>
        </p:spPr>
        <p:txBody>
          <a:bodyPr lIns="0" tIns="0" rIns="0" bIns="0"/>
          <a:lstStyle/>
          <a:p>
            <a:endParaRPr lang="en-US" sz="1200"/>
          </a:p>
        </p:txBody>
      </p:sp>
      <p:sp>
        <p:nvSpPr>
          <p:cNvPr id="15" name="Rectangle 14">
            <a:extLst>
              <a:ext uri="{FF2B5EF4-FFF2-40B4-BE49-F238E27FC236}">
                <a16:creationId xmlns:a16="http://schemas.microsoft.com/office/drawing/2014/main" id="{1C7424F9-409F-46CA-9310-5A4D8A0A0520}"/>
              </a:ext>
            </a:extLst>
          </p:cNvPr>
          <p:cNvSpPr/>
          <p:nvPr userDrawn="1"/>
        </p:nvSpPr>
        <p:spPr>
          <a:xfrm>
            <a:off x="1745141" y="1916832"/>
            <a:ext cx="1396473" cy="307777"/>
          </a:xfrm>
          <a:prstGeom prst="rect">
            <a:avLst/>
          </a:prstGeom>
        </p:spPr>
        <p:txBody>
          <a:bodyPr wrap="none" lIns="0" tIns="0" rIns="0" bIns="0">
            <a:spAutoFit/>
          </a:bodyPr>
          <a:lstStyle/>
          <a:p>
            <a:r>
              <a:rPr lang="en-GB" sz="2000">
                <a:solidFill>
                  <a:schemeClr val="tx1"/>
                </a:solidFill>
              </a:rPr>
              <a:t>www.ifrs.org</a:t>
            </a:r>
          </a:p>
        </p:txBody>
      </p:sp>
      <p:sp>
        <p:nvSpPr>
          <p:cNvPr id="19" name="TextBox 18">
            <a:extLst>
              <a:ext uri="{FF2B5EF4-FFF2-40B4-BE49-F238E27FC236}">
                <a16:creationId xmlns:a16="http://schemas.microsoft.com/office/drawing/2014/main" id="{630EB159-3028-40D1-863C-4EF0B6C1EEC8}"/>
              </a:ext>
            </a:extLst>
          </p:cNvPr>
          <p:cNvSpPr txBox="1"/>
          <p:nvPr userDrawn="1"/>
        </p:nvSpPr>
        <p:spPr>
          <a:xfrm>
            <a:off x="1745141" y="2440088"/>
            <a:ext cx="7591219" cy="307777"/>
          </a:xfrm>
          <a:prstGeom prst="rect">
            <a:avLst/>
          </a:prstGeom>
          <a:noFill/>
        </p:spPr>
        <p:txBody>
          <a:bodyPr wrap="square" lIns="0" tIns="0" rIns="0" bIns="0" rtlCol="0">
            <a:spAutoFit/>
          </a:bodyPr>
          <a:lstStyle/>
          <a:p>
            <a:r>
              <a:rPr lang="en-GB" sz="2000">
                <a:solidFill>
                  <a:schemeClr val="tx1"/>
                </a:solidFill>
              </a:rPr>
              <a:t>IFRS Foundation</a:t>
            </a:r>
          </a:p>
        </p:txBody>
      </p:sp>
      <p:sp>
        <p:nvSpPr>
          <p:cNvPr id="20" name="TextBox 19">
            <a:extLst>
              <a:ext uri="{FF2B5EF4-FFF2-40B4-BE49-F238E27FC236}">
                <a16:creationId xmlns:a16="http://schemas.microsoft.com/office/drawing/2014/main" id="{8715981F-BBBF-4758-8215-75E6A7C41EB0}"/>
              </a:ext>
            </a:extLst>
          </p:cNvPr>
          <p:cNvSpPr txBox="1"/>
          <p:nvPr userDrawn="1"/>
        </p:nvSpPr>
        <p:spPr>
          <a:xfrm>
            <a:off x="1745141" y="2963344"/>
            <a:ext cx="2956148" cy="307777"/>
          </a:xfrm>
          <a:prstGeom prst="rect">
            <a:avLst/>
          </a:prstGeom>
          <a:noFill/>
        </p:spPr>
        <p:txBody>
          <a:bodyPr wrap="square" lIns="0" tIns="0" rIns="0" bIns="0" rtlCol="0">
            <a:spAutoFit/>
          </a:bodyPr>
          <a:lstStyle/>
          <a:p>
            <a:r>
              <a:rPr lang="en-GB" sz="2000">
                <a:solidFill>
                  <a:schemeClr val="tx1"/>
                </a:solidFill>
              </a:rPr>
              <a:t>@IFRSFoundation</a:t>
            </a:r>
          </a:p>
        </p:txBody>
      </p:sp>
      <p:sp>
        <p:nvSpPr>
          <p:cNvPr id="21" name="TextBox 20">
            <a:extLst>
              <a:ext uri="{FF2B5EF4-FFF2-40B4-BE49-F238E27FC236}">
                <a16:creationId xmlns:a16="http://schemas.microsoft.com/office/drawing/2014/main" id="{EB6CBB00-FCFE-4A2A-9A8B-AF701108D74B}"/>
              </a:ext>
            </a:extLst>
          </p:cNvPr>
          <p:cNvSpPr txBox="1"/>
          <p:nvPr userDrawn="1"/>
        </p:nvSpPr>
        <p:spPr>
          <a:xfrm>
            <a:off x="1745141" y="3486600"/>
            <a:ext cx="2592288" cy="307777"/>
          </a:xfrm>
          <a:prstGeom prst="rect">
            <a:avLst/>
          </a:prstGeom>
          <a:noFill/>
        </p:spPr>
        <p:txBody>
          <a:bodyPr wrap="square" lIns="0" tIns="0" rIns="0" bIns="0" rtlCol="0">
            <a:spAutoFit/>
          </a:bodyPr>
          <a:lstStyle/>
          <a:p>
            <a:r>
              <a:rPr lang="en-GB" sz="2000">
                <a:solidFill>
                  <a:schemeClr val="tx1"/>
                </a:solidFill>
              </a:rPr>
              <a:t>IFRS Foundation</a:t>
            </a:r>
          </a:p>
        </p:txBody>
      </p:sp>
      <p:sp>
        <p:nvSpPr>
          <p:cNvPr id="22" name="TextBox 21">
            <a:extLst>
              <a:ext uri="{FF2B5EF4-FFF2-40B4-BE49-F238E27FC236}">
                <a16:creationId xmlns:a16="http://schemas.microsoft.com/office/drawing/2014/main" id="{F6C1E7FB-D3E0-4A36-9F1C-137F9BB42F81}"/>
              </a:ext>
            </a:extLst>
          </p:cNvPr>
          <p:cNvSpPr txBox="1"/>
          <p:nvPr userDrawn="1"/>
        </p:nvSpPr>
        <p:spPr>
          <a:xfrm>
            <a:off x="1745141" y="4009855"/>
            <a:ext cx="2592288" cy="307777"/>
          </a:xfrm>
          <a:prstGeom prst="rect">
            <a:avLst/>
          </a:prstGeom>
          <a:noFill/>
        </p:spPr>
        <p:txBody>
          <a:bodyPr wrap="square" lIns="0" tIns="0" rIns="0" bIns="0" rtlCol="0">
            <a:spAutoFit/>
          </a:bodyPr>
          <a:lstStyle/>
          <a:p>
            <a:r>
              <a:rPr lang="en-GB" sz="2000">
                <a:solidFill>
                  <a:schemeClr val="tx1"/>
                </a:solidFill>
              </a:rPr>
              <a:t>IFRS Foundation</a:t>
            </a:r>
          </a:p>
        </p:txBody>
      </p:sp>
      <p:pic>
        <p:nvPicPr>
          <p:cNvPr id="23" name="Picture 22">
            <a:extLst>
              <a:ext uri="{FF2B5EF4-FFF2-40B4-BE49-F238E27FC236}">
                <a16:creationId xmlns:a16="http://schemas.microsoft.com/office/drawing/2014/main" id="{79788710-3993-4F28-BB8B-0AB83F06AB1F}"/>
              </a:ext>
            </a:extLst>
          </p:cNvPr>
          <p:cNvPicPr>
            <a:picLocks noChangeAspect="1"/>
          </p:cNvPicPr>
          <p:nvPr userDrawn="1"/>
        </p:nvPicPr>
        <p:blipFill>
          <a:blip r:embed="rId2"/>
          <a:stretch>
            <a:fillRect/>
          </a:stretch>
        </p:blipFill>
        <p:spPr>
          <a:xfrm>
            <a:off x="1055440" y="1804567"/>
            <a:ext cx="468000" cy="468000"/>
          </a:xfrm>
          <a:prstGeom prst="rect">
            <a:avLst/>
          </a:prstGeom>
        </p:spPr>
      </p:pic>
      <p:pic>
        <p:nvPicPr>
          <p:cNvPr id="24" name="Picture 23">
            <a:extLst>
              <a:ext uri="{FF2B5EF4-FFF2-40B4-BE49-F238E27FC236}">
                <a16:creationId xmlns:a16="http://schemas.microsoft.com/office/drawing/2014/main" id="{B13E2A5D-3915-4FC6-8B67-68EDE3186A9A}"/>
              </a:ext>
            </a:extLst>
          </p:cNvPr>
          <p:cNvPicPr>
            <a:picLocks noChangeAspect="1"/>
          </p:cNvPicPr>
          <p:nvPr userDrawn="1"/>
        </p:nvPicPr>
        <p:blipFill>
          <a:blip r:embed="rId3"/>
          <a:stretch>
            <a:fillRect/>
          </a:stretch>
        </p:blipFill>
        <p:spPr>
          <a:xfrm>
            <a:off x="1055440" y="2336435"/>
            <a:ext cx="468000" cy="468000"/>
          </a:xfrm>
          <a:prstGeom prst="rect">
            <a:avLst/>
          </a:prstGeom>
        </p:spPr>
      </p:pic>
      <p:pic>
        <p:nvPicPr>
          <p:cNvPr id="25" name="Picture 24">
            <a:extLst>
              <a:ext uri="{FF2B5EF4-FFF2-40B4-BE49-F238E27FC236}">
                <a16:creationId xmlns:a16="http://schemas.microsoft.com/office/drawing/2014/main" id="{A8C5836E-0544-4574-88EA-AD1544332545}"/>
              </a:ext>
            </a:extLst>
          </p:cNvPr>
          <p:cNvPicPr>
            <a:picLocks noChangeAspect="1"/>
          </p:cNvPicPr>
          <p:nvPr userDrawn="1"/>
        </p:nvPicPr>
        <p:blipFill>
          <a:blip r:embed="rId4"/>
          <a:stretch>
            <a:fillRect/>
          </a:stretch>
        </p:blipFill>
        <p:spPr>
          <a:xfrm>
            <a:off x="1055440" y="2868303"/>
            <a:ext cx="468000" cy="468000"/>
          </a:xfrm>
          <a:prstGeom prst="rect">
            <a:avLst/>
          </a:prstGeom>
        </p:spPr>
      </p:pic>
      <p:pic>
        <p:nvPicPr>
          <p:cNvPr id="26" name="Picture 25">
            <a:extLst>
              <a:ext uri="{FF2B5EF4-FFF2-40B4-BE49-F238E27FC236}">
                <a16:creationId xmlns:a16="http://schemas.microsoft.com/office/drawing/2014/main" id="{A65FB618-2795-4EC4-9112-1CF1C02D1936}"/>
              </a:ext>
            </a:extLst>
          </p:cNvPr>
          <p:cNvPicPr>
            <a:picLocks noChangeAspect="1"/>
          </p:cNvPicPr>
          <p:nvPr userDrawn="1"/>
        </p:nvPicPr>
        <p:blipFill>
          <a:blip r:embed="rId5"/>
          <a:stretch>
            <a:fillRect/>
          </a:stretch>
        </p:blipFill>
        <p:spPr>
          <a:xfrm>
            <a:off x="1055440" y="3400172"/>
            <a:ext cx="468000" cy="468000"/>
          </a:xfrm>
          <a:prstGeom prst="rect">
            <a:avLst/>
          </a:prstGeom>
        </p:spPr>
      </p:pic>
      <p:pic>
        <p:nvPicPr>
          <p:cNvPr id="27" name="Picture 26">
            <a:extLst>
              <a:ext uri="{FF2B5EF4-FFF2-40B4-BE49-F238E27FC236}">
                <a16:creationId xmlns:a16="http://schemas.microsoft.com/office/drawing/2014/main" id="{337DBE19-71FF-4881-A2AA-AF4E75C6F964}"/>
              </a:ext>
            </a:extLst>
          </p:cNvPr>
          <p:cNvPicPr>
            <a:picLocks noChangeAspect="1"/>
          </p:cNvPicPr>
          <p:nvPr userDrawn="1"/>
        </p:nvPicPr>
        <p:blipFill>
          <a:blip r:embed="rId6"/>
          <a:stretch>
            <a:fillRect/>
          </a:stretch>
        </p:blipFill>
        <p:spPr>
          <a:xfrm>
            <a:off x="1055440" y="3932041"/>
            <a:ext cx="468000" cy="468000"/>
          </a:xfrm>
          <a:prstGeom prst="rect">
            <a:avLst/>
          </a:prstGeom>
        </p:spPr>
      </p:pic>
      <p:sp>
        <p:nvSpPr>
          <p:cNvPr id="28" name="Title 6">
            <a:extLst>
              <a:ext uri="{FF2B5EF4-FFF2-40B4-BE49-F238E27FC236}">
                <a16:creationId xmlns:a16="http://schemas.microsoft.com/office/drawing/2014/main" id="{A2547C1B-3168-488A-AD1D-32E31D435678}"/>
              </a:ext>
            </a:extLst>
          </p:cNvPr>
          <p:cNvSpPr>
            <a:spLocks noGrp="1"/>
          </p:cNvSpPr>
          <p:nvPr>
            <p:ph type="title" hasCustomPrompt="1"/>
          </p:nvPr>
        </p:nvSpPr>
        <p:spPr>
          <a:xfrm>
            <a:off x="623392" y="381046"/>
            <a:ext cx="10907999" cy="644954"/>
          </a:xfrm>
        </p:spPr>
        <p:txBody>
          <a:bodyPr/>
          <a:lstStyle>
            <a:lvl1pPr>
              <a:defRPr>
                <a:solidFill>
                  <a:schemeClr val="bg1"/>
                </a:solidFill>
              </a:defRPr>
            </a:lvl1pPr>
          </a:lstStyle>
          <a:p>
            <a:r>
              <a:rPr lang="en-US"/>
              <a:t>Find us online</a:t>
            </a:r>
          </a:p>
        </p:txBody>
      </p:sp>
      <p:pic>
        <p:nvPicPr>
          <p:cNvPr id="30" name="Picture 29">
            <a:extLst>
              <a:ext uri="{FF2B5EF4-FFF2-40B4-BE49-F238E27FC236}">
                <a16:creationId xmlns:a16="http://schemas.microsoft.com/office/drawing/2014/main" id="{9AFC0352-BAA4-478E-A75D-2ADAA3CEFC8D}"/>
              </a:ext>
            </a:extLst>
          </p:cNvPr>
          <p:cNvPicPr>
            <a:picLocks noChangeAspect="1"/>
          </p:cNvPicPr>
          <p:nvPr userDrawn="1"/>
        </p:nvPicPr>
        <p:blipFill>
          <a:blip r:embed="rId7"/>
          <a:stretch>
            <a:fillRect/>
          </a:stretch>
        </p:blipFill>
        <p:spPr>
          <a:xfrm>
            <a:off x="10410678" y="6271093"/>
            <a:ext cx="1704750" cy="470276"/>
          </a:xfrm>
          <a:prstGeom prst="rect">
            <a:avLst/>
          </a:prstGeom>
        </p:spPr>
      </p:pic>
    </p:spTree>
    <p:extLst>
      <p:ext uri="{BB962C8B-B14F-4D97-AF65-F5344CB8AC3E}">
        <p14:creationId xmlns:p14="http://schemas.microsoft.com/office/powerpoint/2010/main" val="2645985813"/>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623393" y="1540565"/>
            <a:ext cx="11017224" cy="4515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t>Third level</a:t>
            </a:r>
          </a:p>
        </p:txBody>
      </p:sp>
      <p:sp>
        <p:nvSpPr>
          <p:cNvPr id="2050" name="Rectangle 2"/>
          <p:cNvSpPr>
            <a:spLocks noGrp="1" noChangeArrowheads="1"/>
          </p:cNvSpPr>
          <p:nvPr>
            <p:ph type="title"/>
          </p:nvPr>
        </p:nvSpPr>
        <p:spPr bwMode="auto">
          <a:xfrm>
            <a:off x="623392" y="53975"/>
            <a:ext cx="9603973"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Arial" charset="0"/>
              </a:rPr>
              <a:t>Click to edit Master title style</a:t>
            </a:r>
          </a:p>
        </p:txBody>
      </p:sp>
      <p:sp>
        <p:nvSpPr>
          <p:cNvPr id="9" name="Line 3"/>
          <p:cNvSpPr>
            <a:spLocks noChangeShapeType="1"/>
          </p:cNvSpPr>
          <p:nvPr userDrawn="1"/>
        </p:nvSpPr>
        <p:spPr bwMode="auto">
          <a:xfrm>
            <a:off x="623393" y="1042989"/>
            <a:ext cx="11017224"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sz="1200"/>
          </a:p>
        </p:txBody>
      </p:sp>
      <p:pic>
        <p:nvPicPr>
          <p:cNvPr id="12" name="Picture 11">
            <a:extLst>
              <a:ext uri="{FF2B5EF4-FFF2-40B4-BE49-F238E27FC236}">
                <a16:creationId xmlns:a16="http://schemas.microsoft.com/office/drawing/2014/main" id="{E6B191A7-CBD1-4CA7-92DB-1ADD4EFCDEFB}"/>
              </a:ext>
            </a:extLst>
          </p:cNvPr>
          <p:cNvPicPr>
            <a:picLocks noChangeAspect="1"/>
          </p:cNvPicPr>
          <p:nvPr userDrawn="1"/>
        </p:nvPicPr>
        <p:blipFill>
          <a:blip r:embed="rId11"/>
          <a:stretch>
            <a:fillRect/>
          </a:stretch>
        </p:blipFill>
        <p:spPr>
          <a:xfrm>
            <a:off x="10410678" y="6271093"/>
            <a:ext cx="1704750" cy="470276"/>
          </a:xfrm>
          <a:prstGeom prst="rect">
            <a:avLst/>
          </a:prstGeom>
        </p:spPr>
      </p:pic>
      <p:sp>
        <p:nvSpPr>
          <p:cNvPr id="8" name="Line 3">
            <a:extLst>
              <a:ext uri="{FF2B5EF4-FFF2-40B4-BE49-F238E27FC236}">
                <a16:creationId xmlns:a16="http://schemas.microsoft.com/office/drawing/2014/main" id="{CB89040D-40C3-4094-A140-4D4EBD196028}"/>
              </a:ext>
            </a:extLst>
          </p:cNvPr>
          <p:cNvSpPr>
            <a:spLocks noChangeShapeType="1"/>
          </p:cNvSpPr>
          <p:nvPr userDrawn="1"/>
        </p:nvSpPr>
        <p:spPr bwMode="auto">
          <a:xfrm flipH="1">
            <a:off x="10410677" y="6281514"/>
            <a:ext cx="0" cy="576486"/>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sz="1200"/>
          </a:p>
        </p:txBody>
      </p:sp>
      <p:sp>
        <p:nvSpPr>
          <p:cNvPr id="10" name="Text Box 3">
            <a:extLst>
              <a:ext uri="{FF2B5EF4-FFF2-40B4-BE49-F238E27FC236}">
                <a16:creationId xmlns:a16="http://schemas.microsoft.com/office/drawing/2014/main" id="{C1DF8923-661A-42E7-B474-8B5EF9B3AC56}"/>
              </a:ext>
            </a:extLst>
          </p:cNvPr>
          <p:cNvSpPr txBox="1">
            <a:spLocks noChangeArrowheads="1"/>
          </p:cNvSpPr>
          <p:nvPr userDrawn="1"/>
        </p:nvSpPr>
        <p:spPr bwMode="auto">
          <a:xfrm>
            <a:off x="9996402" y="6271093"/>
            <a:ext cx="42007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kern="1200">
                <a:solidFill>
                  <a:schemeClr val="tx1"/>
                </a:solidFill>
                <a:latin typeface="Arial" charset="0"/>
                <a:ea typeface="ＭＳ Ｐゴシック" charset="0"/>
                <a:cs typeface="Arial"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defRPr/>
            </a:pPr>
            <a:fld id="{65740AAD-675A-1544-8EC4-E863FD8B55B9}" type="slidenum">
              <a:rPr lang="en-US" sz="2500" smtClean="0"/>
              <a:pPr>
                <a:defRPr/>
              </a:pPr>
              <a:t>‹#›</a:t>
            </a:fld>
            <a:endParaRPr lang="en-US" sz="2500"/>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79" r:id="rId3"/>
    <p:sldLayoutId id="2147483662" r:id="rId4"/>
    <p:sldLayoutId id="2147483678" r:id="rId5"/>
    <p:sldLayoutId id="2147483664" r:id="rId6"/>
    <p:sldLayoutId id="2147483674" r:id="rId7"/>
    <p:sldLayoutId id="2147483675" r:id="rId8"/>
    <p:sldLayoutId id="2147483672" r:id="rId9"/>
  </p:sldLayoutIdLst>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266700" indent="-266700" algn="l" rtl="0" eaLnBrk="1" fontAlgn="base" hangingPunct="1">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1" fontAlgn="base" hangingPunct="1">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1" fontAlgn="base" hangingPunct="1">
        <a:lnSpc>
          <a:spcPct val="110000"/>
        </a:lnSpc>
        <a:spcBef>
          <a:spcPct val="0"/>
        </a:spcBef>
        <a:spcAft>
          <a:spcPct val="0"/>
        </a:spcAft>
        <a:buClr>
          <a:srgbClr val="5F6062"/>
        </a:buClr>
        <a:buSzPct val="100000"/>
        <a:buFont typeface="Arial" panose="020B0604020202020204" pitchFamily="34" charset="0"/>
        <a:buChar char="•"/>
        <a:defRPr sz="2200">
          <a:solidFill>
            <a:schemeClr val="tx1"/>
          </a:solidFill>
          <a:latin typeface="+mn-lt"/>
          <a:ea typeface="+mn-ea"/>
          <a:cs typeface="+mn-cs"/>
          <a:sym typeface="Arial" charset="0"/>
        </a:defRPr>
      </a:lvl3pPr>
      <a:lvl4pPr marL="18859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BEA5-8777-4CD7-B1B3-B13661201F48}"/>
              </a:ext>
            </a:extLst>
          </p:cNvPr>
          <p:cNvSpPr>
            <a:spLocks noGrp="1"/>
          </p:cNvSpPr>
          <p:nvPr>
            <p:ph type="ctrTitle"/>
          </p:nvPr>
        </p:nvSpPr>
        <p:spPr>
          <a:xfrm>
            <a:off x="3550421" y="4044366"/>
            <a:ext cx="8212383" cy="1951039"/>
          </a:xfrm>
        </p:spPr>
        <p:txBody>
          <a:bodyPr/>
          <a:lstStyle/>
          <a:p>
            <a:r>
              <a:rPr lang="en-GB" sz="3200"/>
              <a:t>International Sustainability</a:t>
            </a:r>
            <a:br>
              <a:rPr lang="en-GB" sz="3200"/>
            </a:br>
            <a:r>
              <a:rPr lang="en-GB" sz="3200"/>
              <a:t>Standards Board</a:t>
            </a:r>
            <a:br>
              <a:rPr lang="en-GB" sz="3200"/>
            </a:br>
            <a:br>
              <a:rPr lang="en-GB" sz="3200"/>
            </a:br>
            <a:endParaRPr lang="en-GB" sz="2000"/>
          </a:p>
        </p:txBody>
      </p:sp>
    </p:spTree>
    <p:extLst>
      <p:ext uri="{BB962C8B-B14F-4D97-AF65-F5344CB8AC3E}">
        <p14:creationId xmlns:p14="http://schemas.microsoft.com/office/powerpoint/2010/main" val="24438325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8A8F-A0DC-41AA-836C-927C611FC680}"/>
              </a:ext>
            </a:extLst>
          </p:cNvPr>
          <p:cNvSpPr>
            <a:spLocks noGrp="1"/>
          </p:cNvSpPr>
          <p:nvPr>
            <p:ph type="title"/>
          </p:nvPr>
        </p:nvSpPr>
        <p:spPr/>
        <p:txBody>
          <a:bodyPr/>
          <a:lstStyle/>
          <a:p>
            <a:r>
              <a:rPr lang="en-GB"/>
              <a:t>COP26 Statement</a:t>
            </a:r>
          </a:p>
        </p:txBody>
      </p:sp>
      <p:pic>
        <p:nvPicPr>
          <p:cNvPr id="4" name="Picture 2">
            <a:extLst>
              <a:ext uri="{FF2B5EF4-FFF2-40B4-BE49-F238E27FC236}">
                <a16:creationId xmlns:a16="http://schemas.microsoft.com/office/drawing/2014/main" id="{439D6B1D-022C-45E8-89B7-2FA4BADAD6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796" b="12648"/>
          <a:stretch/>
        </p:blipFill>
        <p:spPr bwMode="auto">
          <a:xfrm>
            <a:off x="623392" y="1188628"/>
            <a:ext cx="10972800" cy="29260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57E3BB-D58D-4384-B92E-A33D7426F17E}"/>
              </a:ext>
            </a:extLst>
          </p:cNvPr>
          <p:cNvSpPr txBox="1"/>
          <p:nvPr/>
        </p:nvSpPr>
        <p:spPr>
          <a:xfrm>
            <a:off x="623392" y="6039852"/>
            <a:ext cx="9177833" cy="600164"/>
          </a:xfrm>
          <a:prstGeom prst="rect">
            <a:avLst/>
          </a:prstGeom>
          <a:noFill/>
        </p:spPr>
        <p:txBody>
          <a:bodyPr wrap="square">
            <a:spAutoFit/>
          </a:bodyPr>
          <a:lstStyle/>
          <a:p>
            <a:r>
              <a:rPr lang="en-GB" sz="1100" b="0" i="0">
                <a:solidFill>
                  <a:schemeClr val="tx1">
                    <a:lumMod val="60000"/>
                    <a:lumOff val="40000"/>
                  </a:schemeClr>
                </a:solidFill>
                <a:effectLst/>
                <a:latin typeface="Calibri" panose="020F0502020204030204" pitchFamily="34" charset="0"/>
                <a:cs typeface="Calibri" panose="020F0502020204030204" pitchFamily="34" charset="0"/>
              </a:rPr>
              <a:t>* Australia, Brazil, Canada, Chile, China, Costa Rica, Egypt, Ethiopia, European Commission, Fiji, France, Germany, Greece, Guatemala, India, Indonesia, Italy, Jamaica, Japan, Kenya, South Korea, Luxembourg, Maldives, Mexico, Morocco, Netherlands, New Zealand, Nigeria, Paraguay, Philippines, Russia, Saudi Arabia, Seychelles, Singapore, Spain, Switzerland, Tonga, Turkey, UK, Uruguay, USA</a:t>
            </a:r>
            <a:endParaRPr lang="en-GB" sz="1100">
              <a:solidFill>
                <a:schemeClr val="tx1">
                  <a:lumMod val="60000"/>
                  <a:lumOff val="40000"/>
                </a:schemeClr>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A0951D7-46A6-4C0D-BE0F-40C72DA6097D}"/>
              </a:ext>
            </a:extLst>
          </p:cNvPr>
          <p:cNvSpPr/>
          <p:nvPr/>
        </p:nvSpPr>
        <p:spPr bwMode="auto">
          <a:xfrm>
            <a:off x="623392" y="4400549"/>
            <a:ext cx="10972800" cy="1457325"/>
          </a:xfrm>
          <a:prstGeom prst="rect">
            <a:avLst/>
          </a:prstGeom>
          <a:solidFill>
            <a:schemeClr val="bg2"/>
          </a:solidFill>
          <a:ln w="9525" cap="flat" cmpd="sng" algn="ctr">
            <a:no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bodyPr>
          <a:lstStyle/>
          <a:p>
            <a:pPr marL="0" indent="0">
              <a:buNone/>
            </a:pPr>
            <a:r>
              <a:rPr lang="en-GB" sz="1800"/>
              <a:t>Finance Ministers and Central Bank Governors from 40+ jurisdictions* from 6 continents joined the UK in publicly welcoming the announcement of the establishment of the ISSB and its work programme to develop a set of internationally consistent, high-quality, and reliable baseline standards for disclosure of sustainability-related information on enterprise value creation.</a:t>
            </a:r>
            <a:endParaRPr lang="en-GB" sz="2800"/>
          </a:p>
        </p:txBody>
      </p:sp>
      <p:sp>
        <p:nvSpPr>
          <p:cNvPr id="6" name="TextBox 5">
            <a:extLst>
              <a:ext uri="{FF2B5EF4-FFF2-40B4-BE49-F238E27FC236}">
                <a16:creationId xmlns:a16="http://schemas.microsoft.com/office/drawing/2014/main" id="{3CF59040-D765-4A82-B4CA-E81AC84AD39F}"/>
              </a:ext>
            </a:extLst>
          </p:cNvPr>
          <p:cNvSpPr txBox="1"/>
          <p:nvPr/>
        </p:nvSpPr>
        <p:spPr>
          <a:xfrm>
            <a:off x="419100" y="4038599"/>
            <a:ext cx="714375" cy="1446550"/>
          </a:xfrm>
          <a:prstGeom prst="rect">
            <a:avLst/>
          </a:prstGeom>
          <a:noFill/>
        </p:spPr>
        <p:txBody>
          <a:bodyPr wrap="square" rtlCol="0">
            <a:spAutoFit/>
          </a:bodyPr>
          <a:lstStyle/>
          <a:p>
            <a:r>
              <a:rPr lang="en-GB" sz="8800">
                <a:solidFill>
                  <a:schemeClr val="tx2"/>
                </a:solidFill>
              </a:rPr>
              <a:t>“</a:t>
            </a:r>
          </a:p>
        </p:txBody>
      </p:sp>
    </p:spTree>
    <p:extLst>
      <p:ext uri="{BB962C8B-B14F-4D97-AF65-F5344CB8AC3E}">
        <p14:creationId xmlns:p14="http://schemas.microsoft.com/office/powerpoint/2010/main" val="38604630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6FEB-F4EE-DA49-909C-297331B2D409}"/>
              </a:ext>
            </a:extLst>
          </p:cNvPr>
          <p:cNvSpPr>
            <a:spLocks noGrp="1"/>
          </p:cNvSpPr>
          <p:nvPr>
            <p:ph type="title"/>
          </p:nvPr>
        </p:nvSpPr>
        <p:spPr/>
        <p:txBody>
          <a:bodyPr/>
          <a:lstStyle/>
          <a:p>
            <a:r>
              <a:rPr lang="en-GB"/>
              <a:t>Global baseline approach</a:t>
            </a:r>
          </a:p>
        </p:txBody>
      </p:sp>
      <p:sp>
        <p:nvSpPr>
          <p:cNvPr id="4" name="Rectangle 3">
            <a:extLst>
              <a:ext uri="{FF2B5EF4-FFF2-40B4-BE49-F238E27FC236}">
                <a16:creationId xmlns:a16="http://schemas.microsoft.com/office/drawing/2014/main" id="{1CB0CFF7-9CE0-2A45-8F61-D4C20E60C6C5}"/>
              </a:ext>
            </a:extLst>
          </p:cNvPr>
          <p:cNvSpPr/>
          <p:nvPr/>
        </p:nvSpPr>
        <p:spPr>
          <a:xfrm>
            <a:off x="635296" y="1441622"/>
            <a:ext cx="11066553" cy="4625546"/>
          </a:xfrm>
          <a:prstGeom prst="rect">
            <a:avLst/>
          </a:prstGeom>
          <a:solidFill>
            <a:schemeClr val="tx1">
              <a:lumMod val="20000"/>
              <a:lumOff val="80000"/>
            </a:schemeClr>
          </a:solidFill>
          <a:ln w="28575" cap="flat" cmpd="sng" algn="ctr">
            <a:solidFill>
              <a:schemeClr val="bg1"/>
            </a:solidFill>
            <a:prstDash val="dash"/>
            <a:miter lim="800000"/>
          </a:ln>
          <a:effectLst>
            <a:outerShdw blurRad="50800" dist="1397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Proxima Nova Light" panose="02000506030000020004" pitchFamily="2" charset="0"/>
              <a:ea typeface="+mn-ea"/>
              <a:cs typeface="Arial" panose="020B0604020202020204" pitchFamily="34" charset="0"/>
              <a:sym typeface="Arial" charset="0"/>
            </a:endParaRPr>
          </a:p>
        </p:txBody>
      </p:sp>
      <p:sp>
        <p:nvSpPr>
          <p:cNvPr id="5" name="Rectangle 4">
            <a:extLst>
              <a:ext uri="{FF2B5EF4-FFF2-40B4-BE49-F238E27FC236}">
                <a16:creationId xmlns:a16="http://schemas.microsoft.com/office/drawing/2014/main" id="{2B47C15C-AE72-8C48-81E1-97E9EA8C39CC}"/>
              </a:ext>
            </a:extLst>
          </p:cNvPr>
          <p:cNvSpPr/>
          <p:nvPr/>
        </p:nvSpPr>
        <p:spPr>
          <a:xfrm>
            <a:off x="636904" y="2940908"/>
            <a:ext cx="8951939" cy="3126260"/>
          </a:xfrm>
          <a:prstGeom prst="rect">
            <a:avLst/>
          </a:prstGeom>
          <a:solidFill>
            <a:schemeClr val="tx2"/>
          </a:solidFill>
          <a:ln w="28575" cap="flat" cmpd="sng" algn="ctr">
            <a:solidFill>
              <a:schemeClr val="bg1"/>
            </a:solidFill>
            <a:prstDash val="dash"/>
            <a:miter lim="800000"/>
          </a:ln>
          <a:effectLst>
            <a:outerShdw blurRad="50800" dist="1397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Proxima Nova Light" panose="02000506030000020004" pitchFamily="2" charset="0"/>
              <a:ea typeface="+mn-ea"/>
              <a:cs typeface="Arial" panose="020B0604020202020204" pitchFamily="34" charset="0"/>
              <a:sym typeface="Arial" charset="0"/>
            </a:endParaRPr>
          </a:p>
        </p:txBody>
      </p:sp>
      <p:sp>
        <p:nvSpPr>
          <p:cNvPr id="6" name="Rectangle 5">
            <a:extLst>
              <a:ext uri="{FF2B5EF4-FFF2-40B4-BE49-F238E27FC236}">
                <a16:creationId xmlns:a16="http://schemas.microsoft.com/office/drawing/2014/main" id="{5F5ED1C9-CFEF-9546-9A63-50C4BBA9AF6F}"/>
              </a:ext>
            </a:extLst>
          </p:cNvPr>
          <p:cNvSpPr/>
          <p:nvPr/>
        </p:nvSpPr>
        <p:spPr>
          <a:xfrm>
            <a:off x="623392" y="4405434"/>
            <a:ext cx="6926586" cy="1661733"/>
          </a:xfrm>
          <a:prstGeom prst="rect">
            <a:avLst/>
          </a:prstGeom>
          <a:solidFill>
            <a:schemeClr val="tx1"/>
          </a:solidFill>
          <a:ln w="28575" cap="flat" cmpd="sng" algn="ctr">
            <a:solidFill>
              <a:schemeClr val="bg1"/>
            </a:solidFill>
            <a:prstDash val="dash"/>
            <a:miter lim="800000"/>
          </a:ln>
          <a:effectLst>
            <a:outerShdw blurRad="50800" dist="1397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Proxima Nova Light" panose="02000506030000020004" pitchFamily="2" charset="0"/>
              <a:ea typeface="+mn-ea"/>
              <a:cs typeface="Arial" panose="020B0604020202020204" pitchFamily="34" charset="0"/>
              <a:sym typeface="Arial" charset="0"/>
            </a:endParaRPr>
          </a:p>
        </p:txBody>
      </p:sp>
      <p:sp>
        <p:nvSpPr>
          <p:cNvPr id="9" name="TextBox 8">
            <a:extLst>
              <a:ext uri="{FF2B5EF4-FFF2-40B4-BE49-F238E27FC236}">
                <a16:creationId xmlns:a16="http://schemas.microsoft.com/office/drawing/2014/main" id="{67E3DDDC-6BDB-3A40-A900-4DDD8FDA92BD}"/>
              </a:ext>
            </a:extLst>
          </p:cNvPr>
          <p:cNvSpPr txBox="1"/>
          <p:nvPr/>
        </p:nvSpPr>
        <p:spPr>
          <a:xfrm>
            <a:off x="834052" y="4757613"/>
            <a:ext cx="4182791" cy="982833"/>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lang="en-GB" sz="1800" b="1">
                <a:solidFill>
                  <a:schemeClr val="bg1"/>
                </a:solidFill>
                <a:latin typeface="Arial"/>
                <a:cs typeface="Arial"/>
              </a:rPr>
              <a:t>Financial reporting (investor focus)</a:t>
            </a:r>
          </a:p>
          <a:p>
            <a:pPr marL="0" marR="0" lvl="0" indent="0" defTabSz="457200" eaLnBrk="1" fontAlgn="auto" latinLnBrk="0" hangingPunct="1">
              <a:lnSpc>
                <a:spcPct val="110000"/>
              </a:lnSpc>
              <a:spcBef>
                <a:spcPts val="0"/>
              </a:spcBef>
              <a:spcAft>
                <a:spcPts val="600"/>
              </a:spcAft>
              <a:buClrTx/>
              <a:buSzTx/>
              <a:buFontTx/>
              <a:buNone/>
              <a:tabLst/>
              <a:defRPr/>
            </a:pPr>
            <a:r>
              <a:rPr lang="en-GB" sz="1800">
                <a:solidFill>
                  <a:schemeClr val="bg1"/>
                </a:solidFill>
                <a:latin typeface="Arial"/>
                <a:cs typeface="Arial"/>
              </a:rPr>
              <a:t>Reflected in monetary amounts in the financial statements</a:t>
            </a:r>
          </a:p>
        </p:txBody>
      </p:sp>
      <p:sp>
        <p:nvSpPr>
          <p:cNvPr id="10" name="TextBox 9">
            <a:extLst>
              <a:ext uri="{FF2B5EF4-FFF2-40B4-BE49-F238E27FC236}">
                <a16:creationId xmlns:a16="http://schemas.microsoft.com/office/drawing/2014/main" id="{CC17A419-C7DC-1544-ABE7-954E59DB2575}"/>
              </a:ext>
            </a:extLst>
          </p:cNvPr>
          <p:cNvSpPr txBox="1"/>
          <p:nvPr/>
        </p:nvSpPr>
        <p:spPr>
          <a:xfrm>
            <a:off x="834051" y="3197877"/>
            <a:ext cx="7469690" cy="98283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strike="noStrike" kern="1200" cap="none" spc="0" normalizeH="0" baseline="0" noProof="0">
                <a:ln>
                  <a:noFill/>
                </a:ln>
                <a:solidFill>
                  <a:schemeClr val="bg1"/>
                </a:solidFill>
                <a:effectLst/>
                <a:uLnTx/>
                <a:uFillTx/>
                <a:latin typeface="Arial"/>
                <a:ea typeface="+mn-ea"/>
                <a:cs typeface="Arial"/>
                <a:sym typeface="Arial" charset="0"/>
              </a:rPr>
              <a:t>Sustainability-related financial disclosures (investor focus)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800" i="0" u="none" strike="noStrike" kern="1200" cap="none" spc="0" normalizeH="0" baseline="0" noProof="0">
                <a:ln>
                  <a:noFill/>
                </a:ln>
                <a:solidFill>
                  <a:schemeClr val="bg1"/>
                </a:solidFill>
                <a:effectLst/>
                <a:uLnTx/>
                <a:uFillTx/>
                <a:latin typeface="Arial"/>
                <a:ea typeface="+mn-ea"/>
                <a:cs typeface="Arial"/>
                <a:sym typeface="Arial" charset="0"/>
              </a:rPr>
              <a:t>Reporting on those sustainability-related matters that may reasonably create or erode enterprise value over the short, medium and long term</a:t>
            </a:r>
          </a:p>
        </p:txBody>
      </p:sp>
      <p:sp>
        <p:nvSpPr>
          <p:cNvPr id="11" name="TextBox 10">
            <a:extLst>
              <a:ext uri="{FF2B5EF4-FFF2-40B4-BE49-F238E27FC236}">
                <a16:creationId xmlns:a16="http://schemas.microsoft.com/office/drawing/2014/main" id="{086AACEA-4F61-2247-A82E-38B5340C3AC7}"/>
              </a:ext>
            </a:extLst>
          </p:cNvPr>
          <p:cNvSpPr txBox="1"/>
          <p:nvPr/>
        </p:nvSpPr>
        <p:spPr>
          <a:xfrm>
            <a:off x="834052" y="1719904"/>
            <a:ext cx="7125342" cy="982833"/>
          </a:xfrm>
          <a:prstGeom prst="rect">
            <a:avLst/>
          </a:prstGeom>
          <a:noFill/>
        </p:spPr>
        <p:txBody>
          <a:bodyPr wrap="square" lIns="91440" tIns="45720" rIns="91440" bIns="45720" rtlCol="0" anchor="t">
            <a:spAutoFit/>
          </a:bodyPr>
          <a:lstStyle/>
          <a:p>
            <a:pPr>
              <a:lnSpc>
                <a:spcPct val="110000"/>
              </a:lnSpc>
              <a:spcBef>
                <a:spcPts val="0"/>
              </a:spcBef>
              <a:spcAft>
                <a:spcPts val="0"/>
              </a:spcAft>
              <a:defRPr/>
            </a:pPr>
            <a:r>
              <a:rPr lang="en-GB" sz="1800" b="1">
                <a:solidFill>
                  <a:schemeClr val="tx1"/>
                </a:solidFill>
                <a:latin typeface="Arial"/>
                <a:cs typeface="Arial"/>
                <a:sym typeface="Arial" charset="0"/>
              </a:rPr>
              <a:t>Sustainability reporting (broader multi-stakeholder focus) </a:t>
            </a:r>
          </a:p>
          <a:p>
            <a:pPr>
              <a:lnSpc>
                <a:spcPct val="110000"/>
              </a:lnSpc>
              <a:spcBef>
                <a:spcPts val="0"/>
              </a:spcBef>
              <a:spcAft>
                <a:spcPts val="600"/>
              </a:spcAft>
              <a:defRPr/>
            </a:pPr>
            <a:r>
              <a:rPr lang="en-GB" sz="1800">
                <a:solidFill>
                  <a:schemeClr val="tx1"/>
                </a:solidFill>
                <a:latin typeface="Arial"/>
                <a:cs typeface="Arial"/>
                <a:sym typeface="Arial" charset="0"/>
              </a:rPr>
              <a:t>Reporting on all sustainability matters that reflect significant positive or negative impacts on people, the environment and the economy</a:t>
            </a:r>
            <a:endParaRPr kumimoji="0" lang="en-GB" sz="1600" b="0" i="0" u="none" strike="noStrike" kern="1200" cap="none" spc="0" normalizeH="0" baseline="0" noProof="0">
              <a:ln>
                <a:noFill/>
              </a:ln>
              <a:solidFill>
                <a:prstClr val="black"/>
              </a:solidFill>
              <a:effectLst/>
              <a:uLnTx/>
              <a:uFillTx/>
              <a:latin typeface="Arial"/>
              <a:ea typeface="+mn-ea"/>
              <a:cs typeface="Arial"/>
              <a:sym typeface="Arial" charset="0"/>
            </a:endParaRPr>
          </a:p>
        </p:txBody>
      </p:sp>
      <p:cxnSp>
        <p:nvCxnSpPr>
          <p:cNvPr id="8" name="Straight Arrow Connector 7">
            <a:extLst>
              <a:ext uri="{FF2B5EF4-FFF2-40B4-BE49-F238E27FC236}">
                <a16:creationId xmlns:a16="http://schemas.microsoft.com/office/drawing/2014/main" id="{704BD94F-6853-C147-AFD6-B53BE403DE30}"/>
              </a:ext>
            </a:extLst>
          </p:cNvPr>
          <p:cNvCxnSpPr/>
          <p:nvPr/>
        </p:nvCxnSpPr>
        <p:spPr bwMode="auto">
          <a:xfrm flipV="1">
            <a:off x="5571258" y="2413591"/>
            <a:ext cx="5643683" cy="3002787"/>
          </a:xfrm>
          <a:prstGeom prst="straightConnector1">
            <a:avLst/>
          </a:prstGeom>
          <a:solidFill>
            <a:srgbClr val="4184A9"/>
          </a:solidFill>
          <a:ln w="76200" cap="flat" cmpd="sng" algn="ctr">
            <a:solidFill>
              <a:schemeClr val="accent1"/>
            </a:solidFill>
            <a:prstDash val="sysDot"/>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230614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FEA0-4D8E-40C2-9D4B-2E9615037D3A}"/>
              </a:ext>
            </a:extLst>
          </p:cNvPr>
          <p:cNvSpPr>
            <a:spLocks noGrp="1"/>
          </p:cNvSpPr>
          <p:nvPr>
            <p:ph type="title"/>
          </p:nvPr>
        </p:nvSpPr>
        <p:spPr>
          <a:xfrm>
            <a:off x="623391" y="44624"/>
            <a:ext cx="11204173" cy="974725"/>
          </a:xfrm>
        </p:spPr>
        <p:txBody>
          <a:bodyPr/>
          <a:lstStyle/>
          <a:p>
            <a:r>
              <a:rPr lang="en-GB"/>
              <a:t>ISSB within IFRS Foundation Governance structure</a:t>
            </a:r>
          </a:p>
        </p:txBody>
      </p:sp>
      <p:sp>
        <p:nvSpPr>
          <p:cNvPr id="20" name="Rectangle 19">
            <a:extLst>
              <a:ext uri="{FF2B5EF4-FFF2-40B4-BE49-F238E27FC236}">
                <a16:creationId xmlns:a16="http://schemas.microsoft.com/office/drawing/2014/main" id="{200B52AC-072B-114A-BF2B-9A87500F79D6}"/>
              </a:ext>
            </a:extLst>
          </p:cNvPr>
          <p:cNvSpPr/>
          <p:nvPr/>
        </p:nvSpPr>
        <p:spPr bwMode="auto">
          <a:xfrm>
            <a:off x="623392" y="3581931"/>
            <a:ext cx="9267228" cy="174681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2" name="Rectangle 21">
            <a:extLst>
              <a:ext uri="{FF2B5EF4-FFF2-40B4-BE49-F238E27FC236}">
                <a16:creationId xmlns:a16="http://schemas.microsoft.com/office/drawing/2014/main" id="{8AF49A2A-52A6-3E47-81DD-ACB03D19DE0D}"/>
              </a:ext>
            </a:extLst>
          </p:cNvPr>
          <p:cNvSpPr/>
          <p:nvPr/>
        </p:nvSpPr>
        <p:spPr bwMode="auto">
          <a:xfrm>
            <a:off x="623392" y="2519185"/>
            <a:ext cx="9267228" cy="93117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4" name="Rectangle 23">
            <a:extLst>
              <a:ext uri="{FF2B5EF4-FFF2-40B4-BE49-F238E27FC236}">
                <a16:creationId xmlns:a16="http://schemas.microsoft.com/office/drawing/2014/main" id="{39D1F649-6687-5F49-B81B-90310671EA95}"/>
              </a:ext>
            </a:extLst>
          </p:cNvPr>
          <p:cNvSpPr/>
          <p:nvPr/>
        </p:nvSpPr>
        <p:spPr bwMode="auto">
          <a:xfrm>
            <a:off x="623392" y="1451295"/>
            <a:ext cx="9267228" cy="93117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6" name="Rectangle 25">
            <a:extLst>
              <a:ext uri="{FF2B5EF4-FFF2-40B4-BE49-F238E27FC236}">
                <a16:creationId xmlns:a16="http://schemas.microsoft.com/office/drawing/2014/main" id="{7F4B82CD-94AD-7349-BF94-2DB8331A4EB4}"/>
              </a:ext>
            </a:extLst>
          </p:cNvPr>
          <p:cNvSpPr/>
          <p:nvPr/>
        </p:nvSpPr>
        <p:spPr bwMode="auto">
          <a:xfrm>
            <a:off x="2998356" y="5461550"/>
            <a:ext cx="3259714" cy="66764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IFRS Interpretations Committee</a:t>
            </a:r>
          </a:p>
        </p:txBody>
      </p:sp>
      <p:sp>
        <p:nvSpPr>
          <p:cNvPr id="28" name="Rectangle 27">
            <a:extLst>
              <a:ext uri="{FF2B5EF4-FFF2-40B4-BE49-F238E27FC236}">
                <a16:creationId xmlns:a16="http://schemas.microsoft.com/office/drawing/2014/main" id="{AFFB40F2-92A6-7E40-AA78-EFE9554FC670}"/>
              </a:ext>
            </a:extLst>
          </p:cNvPr>
          <p:cNvSpPr/>
          <p:nvPr/>
        </p:nvSpPr>
        <p:spPr bwMode="auto">
          <a:xfrm>
            <a:off x="6532592" y="3773484"/>
            <a:ext cx="3259714" cy="922957"/>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International Sustainability Standards Board (ISSB)</a:t>
            </a:r>
          </a:p>
        </p:txBody>
      </p:sp>
      <p:sp>
        <p:nvSpPr>
          <p:cNvPr id="30" name="Rectangle 29">
            <a:extLst>
              <a:ext uri="{FF2B5EF4-FFF2-40B4-BE49-F238E27FC236}">
                <a16:creationId xmlns:a16="http://schemas.microsoft.com/office/drawing/2014/main" id="{4EE41624-3E2D-7145-8064-43F31188D6AE}"/>
              </a:ext>
            </a:extLst>
          </p:cNvPr>
          <p:cNvSpPr/>
          <p:nvPr/>
        </p:nvSpPr>
        <p:spPr bwMode="auto">
          <a:xfrm>
            <a:off x="2998356" y="2729531"/>
            <a:ext cx="6774032" cy="49671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IFRS Foundation Trustees</a:t>
            </a:r>
          </a:p>
        </p:txBody>
      </p:sp>
      <p:sp>
        <p:nvSpPr>
          <p:cNvPr id="32" name="Rectangle 31">
            <a:extLst>
              <a:ext uri="{FF2B5EF4-FFF2-40B4-BE49-F238E27FC236}">
                <a16:creationId xmlns:a16="http://schemas.microsoft.com/office/drawing/2014/main" id="{0ADBEEE2-2328-D84C-9216-F9CEB584C82E}"/>
              </a:ext>
            </a:extLst>
          </p:cNvPr>
          <p:cNvSpPr/>
          <p:nvPr/>
        </p:nvSpPr>
        <p:spPr bwMode="auto">
          <a:xfrm>
            <a:off x="2998356" y="1670495"/>
            <a:ext cx="6774033" cy="49671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IFRS Foundation Monitoring Board</a:t>
            </a:r>
          </a:p>
        </p:txBody>
      </p:sp>
      <p:sp>
        <p:nvSpPr>
          <p:cNvPr id="34" name="Rectangle 33">
            <a:extLst>
              <a:ext uri="{FF2B5EF4-FFF2-40B4-BE49-F238E27FC236}">
                <a16:creationId xmlns:a16="http://schemas.microsoft.com/office/drawing/2014/main" id="{A05FE877-624F-C847-B53E-1ADD4679C80D}"/>
              </a:ext>
            </a:extLst>
          </p:cNvPr>
          <p:cNvSpPr/>
          <p:nvPr/>
        </p:nvSpPr>
        <p:spPr bwMode="auto">
          <a:xfrm>
            <a:off x="2998356" y="3774208"/>
            <a:ext cx="3259714" cy="922957"/>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International </a:t>
            </a:r>
            <a:r>
              <a:rPr lang="en-GB" sz="1800">
                <a:solidFill>
                  <a:schemeClr val="bg1"/>
                </a:solidFill>
              </a:rPr>
              <a:t>Accounting</a:t>
            </a:r>
            <a:r>
              <a:rPr kumimoji="0" lang="en-GB" sz="18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 Standards Board (IASB)</a:t>
            </a:r>
          </a:p>
        </p:txBody>
      </p:sp>
      <p:sp>
        <p:nvSpPr>
          <p:cNvPr id="35" name="Rectangle 34">
            <a:extLst>
              <a:ext uri="{FF2B5EF4-FFF2-40B4-BE49-F238E27FC236}">
                <a16:creationId xmlns:a16="http://schemas.microsoft.com/office/drawing/2014/main" id="{340A3641-D30C-8B47-B4BE-C28DD97F3D6D}"/>
              </a:ext>
            </a:extLst>
          </p:cNvPr>
          <p:cNvSpPr/>
          <p:nvPr/>
        </p:nvSpPr>
        <p:spPr bwMode="auto">
          <a:xfrm>
            <a:off x="6765616" y="4648693"/>
            <a:ext cx="2844000" cy="5924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GB" sz="1600" b="0" i="0" u="none" strike="noStrike" cap="none" normalizeH="0" baseline="0">
                <a:ln>
                  <a:noFill/>
                </a:ln>
                <a:solidFill>
                  <a:schemeClr val="tx1"/>
                </a:solidFill>
                <a:effectLst/>
                <a:latin typeface="Arial"/>
                <a:sym typeface="Arial" charset="0"/>
              </a:rPr>
              <a:t>IFRS </a:t>
            </a:r>
            <a:r>
              <a:rPr lang="en-GB" sz="1600">
                <a:solidFill>
                  <a:schemeClr val="tx1"/>
                </a:solidFill>
                <a:latin typeface="Arial"/>
              </a:rPr>
              <a:t>Sustainability</a:t>
            </a:r>
            <a:r>
              <a:rPr kumimoji="0" lang="en-GB" sz="1600" b="0" i="0" u="none" strike="noStrike" cap="none" normalizeH="0" baseline="0">
                <a:ln>
                  <a:noFill/>
                </a:ln>
                <a:solidFill>
                  <a:schemeClr val="tx1"/>
                </a:solidFill>
                <a:effectLst/>
                <a:latin typeface="Arial"/>
                <a:sym typeface="Arial" charset="0"/>
              </a:rPr>
              <a:t> </a:t>
            </a:r>
            <a:r>
              <a:rPr lang="en-GB" sz="1600">
                <a:solidFill>
                  <a:schemeClr val="tx1"/>
                </a:solidFill>
                <a:latin typeface="Arial"/>
              </a:rPr>
              <a:t>Disclosure Standards</a:t>
            </a:r>
            <a:endParaRPr kumimoji="0" lang="en-GB" sz="1600" b="0" i="0" u="none" strike="noStrike" cap="none" normalizeH="0" baseline="0">
              <a:ln>
                <a:noFill/>
              </a:ln>
              <a:solidFill>
                <a:schemeClr val="tx1"/>
              </a:solidFill>
              <a:effectLst/>
              <a:latin typeface="Arial"/>
              <a:sym typeface="Arial" charset="0"/>
            </a:endParaRPr>
          </a:p>
        </p:txBody>
      </p:sp>
      <p:sp>
        <p:nvSpPr>
          <p:cNvPr id="36" name="Rectangle 35">
            <a:extLst>
              <a:ext uri="{FF2B5EF4-FFF2-40B4-BE49-F238E27FC236}">
                <a16:creationId xmlns:a16="http://schemas.microsoft.com/office/drawing/2014/main" id="{1717DA87-5DD2-334F-B8FA-7365F9CD97C9}"/>
              </a:ext>
            </a:extLst>
          </p:cNvPr>
          <p:cNvSpPr/>
          <p:nvPr/>
        </p:nvSpPr>
        <p:spPr bwMode="auto">
          <a:xfrm>
            <a:off x="3237085" y="4639285"/>
            <a:ext cx="2844000" cy="5924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a:sym typeface="Arial" charset="0"/>
              </a:rPr>
              <a:t>IFRS </a:t>
            </a:r>
            <a:r>
              <a:rPr lang="en-GB" sz="1600">
                <a:solidFill>
                  <a:schemeClr val="tx1"/>
                </a:solidFill>
                <a:latin typeface="Arial"/>
              </a:rPr>
              <a:t>Accounting</a:t>
            </a:r>
            <a:r>
              <a:rPr kumimoji="0" lang="en-GB" sz="1600" b="0" i="0" u="none" strike="noStrike" cap="none" normalizeH="0" baseline="0">
                <a:ln>
                  <a:noFill/>
                </a:ln>
                <a:solidFill>
                  <a:schemeClr val="tx1"/>
                </a:solidFill>
                <a:effectLst/>
                <a:latin typeface="Arial"/>
                <a:sym typeface="Arial" charset="0"/>
              </a:rPr>
              <a:t> </a:t>
            </a:r>
            <a:r>
              <a:rPr lang="en-GB" sz="1600">
                <a:solidFill>
                  <a:schemeClr val="tx1"/>
                </a:solidFill>
                <a:latin typeface="Arial"/>
              </a:rPr>
              <a:t>Standards</a:t>
            </a:r>
            <a:endParaRPr kumimoji="0" lang="en-GB" sz="1600" b="0" i="0" u="none" strike="noStrike" cap="none" normalizeH="0" baseline="0">
              <a:ln>
                <a:noFill/>
              </a:ln>
              <a:solidFill>
                <a:schemeClr val="tx1"/>
              </a:solidFill>
              <a:effectLst/>
              <a:latin typeface="Arial"/>
              <a:sym typeface="Arial" charset="0"/>
            </a:endParaRPr>
          </a:p>
        </p:txBody>
      </p:sp>
      <p:sp>
        <p:nvSpPr>
          <p:cNvPr id="37" name="Rectangle 36">
            <a:extLst>
              <a:ext uri="{FF2B5EF4-FFF2-40B4-BE49-F238E27FC236}">
                <a16:creationId xmlns:a16="http://schemas.microsoft.com/office/drawing/2014/main" id="{67D642EA-9FA7-784F-9090-98269F495F0B}"/>
              </a:ext>
            </a:extLst>
          </p:cNvPr>
          <p:cNvSpPr/>
          <p:nvPr/>
        </p:nvSpPr>
        <p:spPr bwMode="auto">
          <a:xfrm>
            <a:off x="10066828" y="2519185"/>
            <a:ext cx="1261003" cy="280955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lumMod val="95000"/>
                  </a:schemeClr>
                </a:solidFill>
              </a:rPr>
              <a:t>IFRS Advisory Council</a:t>
            </a:r>
          </a:p>
          <a:p>
            <a:pPr algn="ctr"/>
            <a:endParaRPr lang="en-GB">
              <a:solidFill>
                <a:schemeClr val="bg1">
                  <a:lumMod val="95000"/>
                </a:schemeClr>
              </a:solidFill>
            </a:endParaRPr>
          </a:p>
          <a:p>
            <a:pPr algn="ctr"/>
            <a:r>
              <a:rPr lang="en-GB">
                <a:solidFill>
                  <a:schemeClr val="bg1">
                    <a:lumMod val="95000"/>
                  </a:schemeClr>
                </a:solidFill>
              </a:rPr>
              <a:t>(provides advice to Trustees, IASB &amp; ISSB)</a:t>
            </a:r>
          </a:p>
        </p:txBody>
      </p:sp>
      <p:sp>
        <p:nvSpPr>
          <p:cNvPr id="38" name="TextBox 37">
            <a:extLst>
              <a:ext uri="{FF2B5EF4-FFF2-40B4-BE49-F238E27FC236}">
                <a16:creationId xmlns:a16="http://schemas.microsoft.com/office/drawing/2014/main" id="{5324BD76-BB46-1F47-B835-2D6C1B2495AD}"/>
              </a:ext>
            </a:extLst>
          </p:cNvPr>
          <p:cNvSpPr txBox="1"/>
          <p:nvPr/>
        </p:nvSpPr>
        <p:spPr>
          <a:xfrm>
            <a:off x="775062" y="2692385"/>
            <a:ext cx="2105063" cy="584775"/>
          </a:xfrm>
          <a:prstGeom prst="rect">
            <a:avLst/>
          </a:prstGeom>
          <a:noFill/>
        </p:spPr>
        <p:txBody>
          <a:bodyPr wrap="square" rtlCol="0">
            <a:spAutoFit/>
          </a:bodyPr>
          <a:lstStyle/>
          <a:p>
            <a:r>
              <a:rPr lang="en-GB" sz="1600"/>
              <a:t>Governance, strategy &amp; oversight</a:t>
            </a:r>
          </a:p>
        </p:txBody>
      </p:sp>
      <p:sp>
        <p:nvSpPr>
          <p:cNvPr id="39" name="TextBox 38">
            <a:extLst>
              <a:ext uri="{FF2B5EF4-FFF2-40B4-BE49-F238E27FC236}">
                <a16:creationId xmlns:a16="http://schemas.microsoft.com/office/drawing/2014/main" id="{9A75A629-9051-FC48-B732-D4E99E236167}"/>
              </a:ext>
            </a:extLst>
          </p:cNvPr>
          <p:cNvSpPr txBox="1"/>
          <p:nvPr/>
        </p:nvSpPr>
        <p:spPr>
          <a:xfrm>
            <a:off x="775062" y="1737810"/>
            <a:ext cx="2105063" cy="338554"/>
          </a:xfrm>
          <a:prstGeom prst="rect">
            <a:avLst/>
          </a:prstGeom>
          <a:noFill/>
        </p:spPr>
        <p:txBody>
          <a:bodyPr wrap="square" rtlCol="0">
            <a:spAutoFit/>
          </a:bodyPr>
          <a:lstStyle/>
          <a:p>
            <a:r>
              <a:rPr lang="en-GB" sz="1600"/>
              <a:t>Public accountability</a:t>
            </a:r>
          </a:p>
        </p:txBody>
      </p:sp>
      <p:sp>
        <p:nvSpPr>
          <p:cNvPr id="40" name="TextBox 39">
            <a:extLst>
              <a:ext uri="{FF2B5EF4-FFF2-40B4-BE49-F238E27FC236}">
                <a16:creationId xmlns:a16="http://schemas.microsoft.com/office/drawing/2014/main" id="{CD54F87A-31C0-1944-91E4-0BAE93813F47}"/>
              </a:ext>
            </a:extLst>
          </p:cNvPr>
          <p:cNvSpPr txBox="1"/>
          <p:nvPr/>
        </p:nvSpPr>
        <p:spPr>
          <a:xfrm>
            <a:off x="775062" y="3920689"/>
            <a:ext cx="2105063" cy="830997"/>
          </a:xfrm>
          <a:prstGeom prst="rect">
            <a:avLst/>
          </a:prstGeom>
          <a:noFill/>
        </p:spPr>
        <p:txBody>
          <a:bodyPr wrap="square" rtlCol="0">
            <a:spAutoFit/>
          </a:bodyPr>
          <a:lstStyle/>
          <a:p>
            <a:r>
              <a:rPr lang="en-GB" sz="1600"/>
              <a:t>Independent standard-setting</a:t>
            </a:r>
          </a:p>
          <a:p>
            <a:r>
              <a:rPr lang="en-GB" sz="1600"/>
              <a:t>&amp; related activity</a:t>
            </a:r>
          </a:p>
        </p:txBody>
      </p:sp>
      <p:cxnSp>
        <p:nvCxnSpPr>
          <p:cNvPr id="4" name="Straight Connector 3">
            <a:extLst>
              <a:ext uri="{FF2B5EF4-FFF2-40B4-BE49-F238E27FC236}">
                <a16:creationId xmlns:a16="http://schemas.microsoft.com/office/drawing/2014/main" id="{D4682AC1-DC53-44C9-89D3-3588BF4B8163}"/>
              </a:ext>
            </a:extLst>
          </p:cNvPr>
          <p:cNvCxnSpPr>
            <a:stCxn id="26" idx="0"/>
          </p:cNvCxnSpPr>
          <p:nvPr/>
        </p:nvCxnSpPr>
        <p:spPr bwMode="auto">
          <a:xfrm flipV="1">
            <a:off x="4628213" y="5241160"/>
            <a:ext cx="1539" cy="220390"/>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876289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188B-E2F9-4842-BFC6-FAA209833E0A}"/>
              </a:ext>
            </a:extLst>
          </p:cNvPr>
          <p:cNvSpPr>
            <a:spLocks noGrp="1"/>
          </p:cNvSpPr>
          <p:nvPr>
            <p:ph type="title"/>
          </p:nvPr>
        </p:nvSpPr>
        <p:spPr/>
        <p:txBody>
          <a:bodyPr/>
          <a:lstStyle/>
          <a:p>
            <a:r>
              <a:rPr lang="en-GB"/>
              <a:t>Compatible standards to meet investors’ needs</a:t>
            </a:r>
          </a:p>
        </p:txBody>
      </p:sp>
      <p:cxnSp>
        <p:nvCxnSpPr>
          <p:cNvPr id="4" name="Straight Arrow Connector 3">
            <a:extLst>
              <a:ext uri="{FF2B5EF4-FFF2-40B4-BE49-F238E27FC236}">
                <a16:creationId xmlns:a16="http://schemas.microsoft.com/office/drawing/2014/main" id="{540E903D-14D3-4369-B3D1-549C3C179F2A}"/>
              </a:ext>
            </a:extLst>
          </p:cNvPr>
          <p:cNvCxnSpPr/>
          <p:nvPr/>
        </p:nvCxnSpPr>
        <p:spPr bwMode="auto">
          <a:xfrm flipV="1">
            <a:off x="3482858" y="3954279"/>
            <a:ext cx="5463832" cy="1128666"/>
          </a:xfrm>
          <a:prstGeom prst="straightConnector1">
            <a:avLst/>
          </a:prstGeom>
          <a:solidFill>
            <a:srgbClr val="4184A9"/>
          </a:solidFill>
          <a:ln w="5715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Rectangle 4">
            <a:extLst>
              <a:ext uri="{FF2B5EF4-FFF2-40B4-BE49-F238E27FC236}">
                <a16:creationId xmlns:a16="http://schemas.microsoft.com/office/drawing/2014/main" id="{8FDD99A4-B0AD-4DCA-B4C0-5956BB607B91}"/>
              </a:ext>
            </a:extLst>
          </p:cNvPr>
          <p:cNvSpPr/>
          <p:nvPr/>
        </p:nvSpPr>
        <p:spPr>
          <a:xfrm>
            <a:off x="8985371" y="1607946"/>
            <a:ext cx="2583239" cy="4197485"/>
          </a:xfrm>
          <a:prstGeom prst="rect">
            <a:avLst/>
          </a:prstGeom>
          <a:solidFill>
            <a:srgbClr val="5F6062">
              <a:alpha val="30196"/>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400">
                <a:solidFill>
                  <a:srgbClr val="5F6062"/>
                </a:solidFill>
                <a:latin typeface="Arial" panose="020B0604020202020204" pitchFamily="34" charset="0"/>
                <a:cs typeface="Arial" panose="020B0604020202020204" pitchFamily="34" charset="0"/>
              </a:rPr>
              <a:t>Investors </a:t>
            </a:r>
          </a:p>
          <a:p>
            <a:pPr algn="ctr"/>
            <a:r>
              <a:rPr lang="en-GB" sz="2400">
                <a:solidFill>
                  <a:srgbClr val="5F6062"/>
                </a:solidFill>
                <a:latin typeface="Arial" panose="020B0604020202020204" pitchFamily="34" charset="0"/>
                <a:cs typeface="Arial" panose="020B0604020202020204" pitchFamily="34" charset="0"/>
              </a:rPr>
              <a:t>and other capital market participants</a:t>
            </a:r>
          </a:p>
        </p:txBody>
      </p:sp>
      <p:cxnSp>
        <p:nvCxnSpPr>
          <p:cNvPr id="6" name="Straight Arrow Connector 5">
            <a:extLst>
              <a:ext uri="{FF2B5EF4-FFF2-40B4-BE49-F238E27FC236}">
                <a16:creationId xmlns:a16="http://schemas.microsoft.com/office/drawing/2014/main" id="{3EED4E73-1C01-4AAB-BF7E-83481F79B3DE}"/>
              </a:ext>
            </a:extLst>
          </p:cNvPr>
          <p:cNvCxnSpPr/>
          <p:nvPr/>
        </p:nvCxnSpPr>
        <p:spPr bwMode="auto">
          <a:xfrm>
            <a:off x="3401059" y="2248731"/>
            <a:ext cx="5545631" cy="1270355"/>
          </a:xfrm>
          <a:prstGeom prst="straightConnector1">
            <a:avLst/>
          </a:prstGeom>
          <a:solidFill>
            <a:srgbClr val="4184A9"/>
          </a:solidFill>
          <a:ln w="5715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Rectangle 6">
            <a:extLst>
              <a:ext uri="{FF2B5EF4-FFF2-40B4-BE49-F238E27FC236}">
                <a16:creationId xmlns:a16="http://schemas.microsoft.com/office/drawing/2014/main" id="{EDE75894-0252-454B-ACCB-9E6CADB6AF81}"/>
              </a:ext>
            </a:extLst>
          </p:cNvPr>
          <p:cNvSpPr/>
          <p:nvPr/>
        </p:nvSpPr>
        <p:spPr bwMode="auto">
          <a:xfrm>
            <a:off x="6410704" y="3348268"/>
            <a:ext cx="1846145" cy="2462224"/>
          </a:xfrm>
          <a:prstGeom prst="rect">
            <a:avLst/>
          </a:prstGeom>
          <a:solidFill>
            <a:srgbClr val="5F6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8" name="Oval 7">
            <a:extLst>
              <a:ext uri="{FF2B5EF4-FFF2-40B4-BE49-F238E27FC236}">
                <a16:creationId xmlns:a16="http://schemas.microsoft.com/office/drawing/2014/main" id="{67F84F05-FA06-44DA-B079-E0D2C4C34FC5}"/>
              </a:ext>
            </a:extLst>
          </p:cNvPr>
          <p:cNvSpPr/>
          <p:nvPr/>
        </p:nvSpPr>
        <p:spPr bwMode="auto">
          <a:xfrm>
            <a:off x="6938391" y="3230337"/>
            <a:ext cx="748146" cy="748146"/>
          </a:xfrm>
          <a:prstGeom prst="ellipse">
            <a:avLst/>
          </a:prstGeom>
          <a:solidFill>
            <a:srgbClr val="5F606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9" name="Rectangle 8">
            <a:extLst>
              <a:ext uri="{FF2B5EF4-FFF2-40B4-BE49-F238E27FC236}">
                <a16:creationId xmlns:a16="http://schemas.microsoft.com/office/drawing/2014/main" id="{7C9FF7F3-4FB5-4FFF-8A5C-B6C26CD9BD03}"/>
              </a:ext>
            </a:extLst>
          </p:cNvPr>
          <p:cNvSpPr/>
          <p:nvPr/>
        </p:nvSpPr>
        <p:spPr bwMode="auto">
          <a:xfrm>
            <a:off x="6410704" y="1625365"/>
            <a:ext cx="1846145" cy="1964276"/>
          </a:xfrm>
          <a:prstGeom prst="rect">
            <a:avLst/>
          </a:prstGeom>
          <a:solidFill>
            <a:srgbClr val="5F6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cxnSp>
        <p:nvCxnSpPr>
          <p:cNvPr id="10" name="Straight Connector 9">
            <a:extLst>
              <a:ext uri="{FF2B5EF4-FFF2-40B4-BE49-F238E27FC236}">
                <a16:creationId xmlns:a16="http://schemas.microsoft.com/office/drawing/2014/main" id="{1760A125-15B8-4050-8565-E985F1643846}"/>
              </a:ext>
            </a:extLst>
          </p:cNvPr>
          <p:cNvCxnSpPr>
            <a:endCxn id="8" idx="2"/>
          </p:cNvCxnSpPr>
          <p:nvPr/>
        </p:nvCxnSpPr>
        <p:spPr bwMode="auto">
          <a:xfrm>
            <a:off x="6343590" y="3600821"/>
            <a:ext cx="594801" cy="3589"/>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931706E1-78CA-4279-AF11-902643CE0FB5}"/>
              </a:ext>
            </a:extLst>
          </p:cNvPr>
          <p:cNvCxnSpPr>
            <a:stCxn id="8" idx="6"/>
          </p:cNvCxnSpPr>
          <p:nvPr/>
        </p:nvCxnSpPr>
        <p:spPr bwMode="auto">
          <a:xfrm flipV="1">
            <a:off x="7686537" y="3599351"/>
            <a:ext cx="593070" cy="5059"/>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793FECD2-5054-419F-9DE1-4E75ACB8CFD2}"/>
              </a:ext>
            </a:extLst>
          </p:cNvPr>
          <p:cNvSpPr txBox="1"/>
          <p:nvPr/>
        </p:nvSpPr>
        <p:spPr>
          <a:xfrm>
            <a:off x="6488833" y="1903896"/>
            <a:ext cx="1689886" cy="830997"/>
          </a:xfrm>
          <a:prstGeom prst="rect">
            <a:avLst/>
          </a:prstGeom>
          <a:noFill/>
        </p:spPr>
        <p:txBody>
          <a:bodyPr wrap="none" rtlCol="0">
            <a:spAutoFit/>
          </a:bodyPr>
          <a:lstStyle/>
          <a:p>
            <a:pPr algn="ctr"/>
            <a:r>
              <a:rPr lang="en-GB" sz="2400">
                <a:solidFill>
                  <a:schemeClr val="bg1"/>
                </a:solidFill>
                <a:latin typeface="Arial" panose="020B0604020202020204" pitchFamily="34" charset="0"/>
                <a:cs typeface="Arial" panose="020B0604020202020204" pitchFamily="34" charset="0"/>
              </a:rPr>
              <a:t>Financial</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statements</a:t>
            </a:r>
          </a:p>
        </p:txBody>
      </p:sp>
      <p:sp>
        <p:nvSpPr>
          <p:cNvPr id="13" name="TextBox 12">
            <a:extLst>
              <a:ext uri="{FF2B5EF4-FFF2-40B4-BE49-F238E27FC236}">
                <a16:creationId xmlns:a16="http://schemas.microsoft.com/office/drawing/2014/main" id="{B4E8C6F6-1279-457F-A799-B3CF5DE583E2}"/>
              </a:ext>
            </a:extLst>
          </p:cNvPr>
          <p:cNvSpPr txBox="1"/>
          <p:nvPr/>
        </p:nvSpPr>
        <p:spPr>
          <a:xfrm>
            <a:off x="6333342" y="4461820"/>
            <a:ext cx="2000869" cy="830997"/>
          </a:xfrm>
          <a:prstGeom prst="rect">
            <a:avLst/>
          </a:prstGeom>
          <a:noFill/>
        </p:spPr>
        <p:txBody>
          <a:bodyPr wrap="none" rtlCol="0">
            <a:spAutoFit/>
          </a:bodyPr>
          <a:lstStyle/>
          <a:p>
            <a:pPr algn="ctr"/>
            <a:r>
              <a:rPr lang="en-GB" sz="2400">
                <a:solidFill>
                  <a:schemeClr val="bg1"/>
                </a:solidFill>
                <a:latin typeface="Arial" panose="020B0604020202020204" pitchFamily="34" charset="0"/>
                <a:cs typeface="Arial" panose="020B0604020202020204" pitchFamily="34" charset="0"/>
              </a:rPr>
              <a:t>Sustainability</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disclosures</a:t>
            </a:r>
          </a:p>
        </p:txBody>
      </p:sp>
      <p:cxnSp>
        <p:nvCxnSpPr>
          <p:cNvPr id="14" name="Straight Connector 13">
            <a:extLst>
              <a:ext uri="{FF2B5EF4-FFF2-40B4-BE49-F238E27FC236}">
                <a16:creationId xmlns:a16="http://schemas.microsoft.com/office/drawing/2014/main" id="{51D86CE3-EDAB-4949-A298-CB8CD4EFAF20}"/>
              </a:ext>
            </a:extLst>
          </p:cNvPr>
          <p:cNvCxnSpPr/>
          <p:nvPr/>
        </p:nvCxnSpPr>
        <p:spPr bwMode="auto">
          <a:xfrm>
            <a:off x="1789607" y="3351857"/>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AC2CD44C-6E9C-40F1-BE47-8E1B5AF106A0}"/>
              </a:ext>
            </a:extLst>
          </p:cNvPr>
          <p:cNvCxnSpPr/>
          <p:nvPr/>
        </p:nvCxnSpPr>
        <p:spPr bwMode="auto">
          <a:xfrm>
            <a:off x="2955254" y="3366647"/>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15">
            <a:extLst>
              <a:ext uri="{FF2B5EF4-FFF2-40B4-BE49-F238E27FC236}">
                <a16:creationId xmlns:a16="http://schemas.microsoft.com/office/drawing/2014/main" id="{7863F087-CEC5-4B57-9DFB-26F5A6F919DB}"/>
              </a:ext>
            </a:extLst>
          </p:cNvPr>
          <p:cNvSpPr/>
          <p:nvPr/>
        </p:nvSpPr>
        <p:spPr bwMode="auto">
          <a:xfrm>
            <a:off x="623392" y="1607947"/>
            <a:ext cx="2895663" cy="1814668"/>
          </a:xfrm>
          <a:prstGeom prst="rect">
            <a:avLst/>
          </a:prstGeom>
          <a:solidFill>
            <a:srgbClr val="CD701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panose="020B0604020202020204" pitchFamily="34" charset="0"/>
                <a:ea typeface="ヒラギノ角ゴ ProN W3" charset="0"/>
                <a:cs typeface="Arial" panose="020B0604020202020204" pitchFamily="34" charset="0"/>
                <a:sym typeface="Arial" charset="0"/>
              </a:rPr>
              <a:t>International Accounting Standards Board</a:t>
            </a:r>
          </a:p>
          <a:p>
            <a:pPr marL="0" marR="0" indent="0" algn="ctr" defTabSz="914400" rtl="0" eaLnBrk="1" fontAlgn="base" latinLnBrk="0" hangingPunct="1">
              <a:lnSpc>
                <a:spcPct val="100000"/>
              </a:lnSpc>
              <a:spcBef>
                <a:spcPct val="0"/>
              </a:spcBef>
              <a:spcAft>
                <a:spcPct val="0"/>
              </a:spcAft>
              <a:buClrTx/>
              <a:buSzTx/>
              <a:buFontTx/>
              <a:buNone/>
              <a:tabLst/>
            </a:pPr>
            <a:r>
              <a:rPr lang="en-GB" sz="2400">
                <a:solidFill>
                  <a:schemeClr val="bg1"/>
                </a:solidFill>
                <a:latin typeface="Arial" panose="020B0604020202020204" pitchFamily="34" charset="0"/>
                <a:cs typeface="Arial" panose="020B0604020202020204" pitchFamily="34" charset="0"/>
              </a:rPr>
              <a:t>(IASB)</a:t>
            </a:r>
            <a:endParaRPr kumimoji="0" lang="en-GB" sz="2400" b="0" i="0" u="none" strike="noStrike" cap="none" normalizeH="0" baseline="0">
              <a:ln>
                <a:noFill/>
              </a:ln>
              <a:solidFill>
                <a:schemeClr val="bg1"/>
              </a:solidFill>
              <a:effectLst/>
              <a:latin typeface="Arial" panose="020B0604020202020204" pitchFamily="34" charset="0"/>
              <a:ea typeface="ヒラギノ角ゴ ProN W3" charset="0"/>
              <a:cs typeface="Arial" panose="020B0604020202020204" pitchFamily="34" charset="0"/>
              <a:sym typeface="Arial" charset="0"/>
            </a:endParaRPr>
          </a:p>
        </p:txBody>
      </p:sp>
      <p:sp>
        <p:nvSpPr>
          <p:cNvPr id="17" name="Rectangle 16">
            <a:extLst>
              <a:ext uri="{FF2B5EF4-FFF2-40B4-BE49-F238E27FC236}">
                <a16:creationId xmlns:a16="http://schemas.microsoft.com/office/drawing/2014/main" id="{F01423B9-8410-42D7-B941-89CD9177AEC3}"/>
              </a:ext>
            </a:extLst>
          </p:cNvPr>
          <p:cNvSpPr/>
          <p:nvPr/>
        </p:nvSpPr>
        <p:spPr bwMode="auto">
          <a:xfrm>
            <a:off x="623392" y="3984379"/>
            <a:ext cx="2895663" cy="1826113"/>
          </a:xfrm>
          <a:prstGeom prst="rect">
            <a:avLst/>
          </a:prstGeom>
          <a:solidFill>
            <a:srgbClr val="CD701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panose="020B0604020202020204" pitchFamily="34" charset="0"/>
                <a:ea typeface="ヒラギノ角ゴ ProN W3" charset="0"/>
                <a:cs typeface="Arial" panose="020B0604020202020204" pitchFamily="34" charset="0"/>
                <a:sym typeface="Arial" charset="0"/>
              </a:rPr>
              <a:t>International Sustainability Standards Board</a:t>
            </a:r>
          </a:p>
          <a:p>
            <a:pPr marL="0" marR="0" indent="0" algn="ctr" defTabSz="914400" rtl="0" eaLnBrk="1" fontAlgn="base" latinLnBrk="0" hangingPunct="1">
              <a:lnSpc>
                <a:spcPct val="100000"/>
              </a:lnSpc>
              <a:spcBef>
                <a:spcPct val="0"/>
              </a:spcBef>
              <a:spcAft>
                <a:spcPct val="0"/>
              </a:spcAft>
              <a:buClrTx/>
              <a:buSzTx/>
              <a:buFontTx/>
              <a:buNone/>
              <a:tabLst/>
            </a:pPr>
            <a:r>
              <a:rPr lang="en-GB" sz="2400">
                <a:solidFill>
                  <a:schemeClr val="bg1"/>
                </a:solidFill>
                <a:latin typeface="Arial" panose="020B0604020202020204" pitchFamily="34" charset="0"/>
                <a:cs typeface="Arial" panose="020B0604020202020204" pitchFamily="34" charset="0"/>
              </a:rPr>
              <a:t>(ISSB)</a:t>
            </a:r>
            <a:endParaRPr kumimoji="0" lang="en-GB" sz="2400" b="0" i="0" u="none" strike="noStrike" cap="none" normalizeH="0" baseline="0">
              <a:ln>
                <a:noFill/>
              </a:ln>
              <a:solidFill>
                <a:schemeClr val="bg1"/>
              </a:solidFill>
              <a:effectLst/>
              <a:latin typeface="Arial" panose="020B0604020202020204" pitchFamily="34" charset="0"/>
              <a:ea typeface="ヒラギノ角ゴ ProN W3" charset="0"/>
              <a:cs typeface="Arial" panose="020B0604020202020204" pitchFamily="34" charset="0"/>
              <a:sym typeface="Arial" charset="0"/>
            </a:endParaRPr>
          </a:p>
        </p:txBody>
      </p:sp>
      <p:sp>
        <p:nvSpPr>
          <p:cNvPr id="18" name="Rectangle 17">
            <a:extLst>
              <a:ext uri="{FF2B5EF4-FFF2-40B4-BE49-F238E27FC236}">
                <a16:creationId xmlns:a16="http://schemas.microsoft.com/office/drawing/2014/main" id="{AF5D1CF3-EBB8-43C9-9031-CBCB6432FB3D}"/>
              </a:ext>
            </a:extLst>
          </p:cNvPr>
          <p:cNvSpPr/>
          <p:nvPr/>
        </p:nvSpPr>
        <p:spPr bwMode="auto">
          <a:xfrm>
            <a:off x="3953692" y="1610749"/>
            <a:ext cx="2041607" cy="1814668"/>
          </a:xfrm>
          <a:prstGeom prst="rect">
            <a:avLst/>
          </a:prstGeom>
          <a:solidFill>
            <a:srgbClr val="B31E3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IFRS Accounting Standards</a:t>
            </a:r>
          </a:p>
        </p:txBody>
      </p:sp>
      <p:sp>
        <p:nvSpPr>
          <p:cNvPr id="19" name="Rectangle 18">
            <a:extLst>
              <a:ext uri="{FF2B5EF4-FFF2-40B4-BE49-F238E27FC236}">
                <a16:creationId xmlns:a16="http://schemas.microsoft.com/office/drawing/2014/main" id="{EB778CE1-AD24-4C41-9A17-C46663282BAD}"/>
              </a:ext>
            </a:extLst>
          </p:cNvPr>
          <p:cNvSpPr/>
          <p:nvPr/>
        </p:nvSpPr>
        <p:spPr bwMode="auto">
          <a:xfrm>
            <a:off x="3953692" y="3965546"/>
            <a:ext cx="2041607" cy="1844946"/>
          </a:xfrm>
          <a:prstGeom prst="rect">
            <a:avLst/>
          </a:prstGeom>
          <a:solidFill>
            <a:srgbClr val="B31E3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IFRS Sustainability Disclosure Standards</a:t>
            </a:r>
          </a:p>
        </p:txBody>
      </p:sp>
    </p:spTree>
    <p:extLst>
      <p:ext uri="{BB962C8B-B14F-4D97-AF65-F5344CB8AC3E}">
        <p14:creationId xmlns:p14="http://schemas.microsoft.com/office/powerpoint/2010/main" val="3007081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7E53C7-3315-4939-9879-09A2C91137CA}"/>
              </a:ext>
            </a:extLst>
          </p:cNvPr>
          <p:cNvSpPr/>
          <p:nvPr/>
        </p:nvSpPr>
        <p:spPr bwMode="auto">
          <a:xfrm>
            <a:off x="8933699" y="1668460"/>
            <a:ext cx="2333897" cy="38491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6" name="Rectangle 15">
            <a:extLst>
              <a:ext uri="{FF2B5EF4-FFF2-40B4-BE49-F238E27FC236}">
                <a16:creationId xmlns:a16="http://schemas.microsoft.com/office/drawing/2014/main" id="{8917957B-573B-4099-A5ED-6B8F2B19A5B1}"/>
              </a:ext>
            </a:extLst>
          </p:cNvPr>
          <p:cNvSpPr/>
          <p:nvPr/>
        </p:nvSpPr>
        <p:spPr bwMode="auto">
          <a:xfrm>
            <a:off x="6285042" y="1668460"/>
            <a:ext cx="2333897" cy="38491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5" name="Rectangle 14">
            <a:extLst>
              <a:ext uri="{FF2B5EF4-FFF2-40B4-BE49-F238E27FC236}">
                <a16:creationId xmlns:a16="http://schemas.microsoft.com/office/drawing/2014/main" id="{85C62511-F96E-4318-B19F-BF97EF6D5AFC}"/>
              </a:ext>
            </a:extLst>
          </p:cNvPr>
          <p:cNvSpPr/>
          <p:nvPr/>
        </p:nvSpPr>
        <p:spPr bwMode="auto">
          <a:xfrm>
            <a:off x="3636385" y="1668460"/>
            <a:ext cx="2333897" cy="38491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4" name="Rectangle 13">
            <a:extLst>
              <a:ext uri="{FF2B5EF4-FFF2-40B4-BE49-F238E27FC236}">
                <a16:creationId xmlns:a16="http://schemas.microsoft.com/office/drawing/2014/main" id="{D4AFC0B6-1581-45AE-8D05-9C2CEF664E3B}"/>
              </a:ext>
            </a:extLst>
          </p:cNvPr>
          <p:cNvSpPr/>
          <p:nvPr/>
        </p:nvSpPr>
        <p:spPr bwMode="auto">
          <a:xfrm>
            <a:off x="989615" y="1668461"/>
            <a:ext cx="2333897" cy="384918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 name="Title 1">
            <a:extLst>
              <a:ext uri="{FF2B5EF4-FFF2-40B4-BE49-F238E27FC236}">
                <a16:creationId xmlns:a16="http://schemas.microsoft.com/office/drawing/2014/main" id="{D3E6D56F-9D5B-4AF6-AE15-60F0EA004BA7}"/>
              </a:ext>
            </a:extLst>
          </p:cNvPr>
          <p:cNvSpPr>
            <a:spLocks noGrp="1"/>
          </p:cNvSpPr>
          <p:nvPr>
            <p:ph type="title"/>
          </p:nvPr>
        </p:nvSpPr>
        <p:spPr/>
        <p:txBody>
          <a:bodyPr/>
          <a:lstStyle/>
          <a:p>
            <a:r>
              <a:rPr lang="en-GB"/>
              <a:t>ISSB composition </a:t>
            </a:r>
          </a:p>
        </p:txBody>
      </p:sp>
      <p:pic>
        <p:nvPicPr>
          <p:cNvPr id="5" name="Content Placeholder 4" descr="Board Of Directors with solid fill">
            <a:extLst>
              <a:ext uri="{FF2B5EF4-FFF2-40B4-BE49-F238E27FC236}">
                <a16:creationId xmlns:a16="http://schemas.microsoft.com/office/drawing/2014/main" id="{0D8393D5-7BDD-4D6E-B680-B709B6DF0EC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438320" y="2156567"/>
            <a:ext cx="1436489" cy="1436489"/>
          </a:xfrm>
        </p:spPr>
      </p:pic>
      <p:pic>
        <p:nvPicPr>
          <p:cNvPr id="7" name="Graphic 6" descr="Daily calendar with solid fill">
            <a:extLst>
              <a:ext uri="{FF2B5EF4-FFF2-40B4-BE49-F238E27FC236}">
                <a16:creationId xmlns:a16="http://schemas.microsoft.com/office/drawing/2014/main" id="{430E66D9-FAD1-4C30-864A-57D428F9E3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5090" y="2156567"/>
            <a:ext cx="1436489" cy="1436489"/>
          </a:xfrm>
          <a:prstGeom prst="rect">
            <a:avLst/>
          </a:prstGeom>
        </p:spPr>
      </p:pic>
      <p:pic>
        <p:nvPicPr>
          <p:cNvPr id="9" name="Graphic 8" descr="Diploma roll with solid fill">
            <a:extLst>
              <a:ext uri="{FF2B5EF4-FFF2-40B4-BE49-F238E27FC236}">
                <a16:creationId xmlns:a16="http://schemas.microsoft.com/office/drawing/2014/main" id="{F8164BF1-1796-4FB5-8FA0-F93D82A00D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1860" y="2156567"/>
            <a:ext cx="1436489" cy="1436489"/>
          </a:xfrm>
          <a:prstGeom prst="rect">
            <a:avLst/>
          </a:prstGeom>
        </p:spPr>
      </p:pic>
      <p:pic>
        <p:nvPicPr>
          <p:cNvPr id="13" name="Graphic 12" descr="Globe with solid fill">
            <a:extLst>
              <a:ext uri="{FF2B5EF4-FFF2-40B4-BE49-F238E27FC236}">
                <a16:creationId xmlns:a16="http://schemas.microsoft.com/office/drawing/2014/main" id="{B6B16A2D-3DDA-42A0-83ED-748ACF27C4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78629" y="2156567"/>
            <a:ext cx="1436489" cy="1436489"/>
          </a:xfrm>
          <a:prstGeom prst="rect">
            <a:avLst/>
          </a:prstGeom>
        </p:spPr>
      </p:pic>
      <p:sp>
        <p:nvSpPr>
          <p:cNvPr id="18" name="TextBox 17">
            <a:extLst>
              <a:ext uri="{FF2B5EF4-FFF2-40B4-BE49-F238E27FC236}">
                <a16:creationId xmlns:a16="http://schemas.microsoft.com/office/drawing/2014/main" id="{A4703A07-4CEF-46B6-9377-F35069F30F3F}"/>
              </a:ext>
            </a:extLst>
          </p:cNvPr>
          <p:cNvSpPr txBox="1"/>
          <p:nvPr/>
        </p:nvSpPr>
        <p:spPr>
          <a:xfrm>
            <a:off x="1053737" y="3784968"/>
            <a:ext cx="2159726" cy="707886"/>
          </a:xfrm>
          <a:prstGeom prst="rect">
            <a:avLst/>
          </a:prstGeom>
          <a:noFill/>
        </p:spPr>
        <p:txBody>
          <a:bodyPr wrap="square" rtlCol="0">
            <a:spAutoFit/>
          </a:bodyPr>
          <a:lstStyle/>
          <a:p>
            <a:pPr algn="ctr"/>
            <a:r>
              <a:rPr lang="en-GB" sz="2000"/>
              <a:t>14 board members</a:t>
            </a:r>
          </a:p>
        </p:txBody>
      </p:sp>
      <p:sp>
        <p:nvSpPr>
          <p:cNvPr id="19" name="TextBox 18">
            <a:extLst>
              <a:ext uri="{FF2B5EF4-FFF2-40B4-BE49-F238E27FC236}">
                <a16:creationId xmlns:a16="http://schemas.microsoft.com/office/drawing/2014/main" id="{8DF309A9-8D14-47B6-8574-F0872A55D3B4}"/>
              </a:ext>
            </a:extLst>
          </p:cNvPr>
          <p:cNvSpPr txBox="1"/>
          <p:nvPr/>
        </p:nvSpPr>
        <p:spPr>
          <a:xfrm>
            <a:off x="3723470" y="3784968"/>
            <a:ext cx="2159726" cy="707886"/>
          </a:xfrm>
          <a:prstGeom prst="rect">
            <a:avLst/>
          </a:prstGeom>
          <a:noFill/>
        </p:spPr>
        <p:txBody>
          <a:bodyPr wrap="square" rtlCol="0">
            <a:spAutoFit/>
          </a:bodyPr>
          <a:lstStyle/>
          <a:p>
            <a:pPr algn="ctr"/>
            <a:r>
              <a:rPr lang="en-GB" sz="2000"/>
              <a:t>Majority          full-time</a:t>
            </a:r>
          </a:p>
        </p:txBody>
      </p:sp>
      <p:sp>
        <p:nvSpPr>
          <p:cNvPr id="20" name="TextBox 19">
            <a:extLst>
              <a:ext uri="{FF2B5EF4-FFF2-40B4-BE49-F238E27FC236}">
                <a16:creationId xmlns:a16="http://schemas.microsoft.com/office/drawing/2014/main" id="{5EA24039-4AB4-49CA-8C47-09B98533C075}"/>
              </a:ext>
            </a:extLst>
          </p:cNvPr>
          <p:cNvSpPr txBox="1"/>
          <p:nvPr/>
        </p:nvSpPr>
        <p:spPr>
          <a:xfrm>
            <a:off x="6370241" y="3784968"/>
            <a:ext cx="2159726" cy="1015663"/>
          </a:xfrm>
          <a:prstGeom prst="rect">
            <a:avLst/>
          </a:prstGeom>
          <a:noFill/>
        </p:spPr>
        <p:txBody>
          <a:bodyPr wrap="square" rtlCol="0">
            <a:spAutoFit/>
          </a:bodyPr>
          <a:lstStyle/>
          <a:p>
            <a:pPr algn="ctr"/>
            <a:r>
              <a:rPr lang="en-GB" sz="2000"/>
              <a:t>Diversity in expertise and experience</a:t>
            </a:r>
          </a:p>
        </p:txBody>
      </p:sp>
      <p:sp>
        <p:nvSpPr>
          <p:cNvPr id="21" name="TextBox 20">
            <a:extLst>
              <a:ext uri="{FF2B5EF4-FFF2-40B4-BE49-F238E27FC236}">
                <a16:creationId xmlns:a16="http://schemas.microsoft.com/office/drawing/2014/main" id="{6BE0301B-5A2C-4C5F-B0FD-C466D38B6A4C}"/>
              </a:ext>
            </a:extLst>
          </p:cNvPr>
          <p:cNvSpPr txBox="1"/>
          <p:nvPr/>
        </p:nvSpPr>
        <p:spPr>
          <a:xfrm>
            <a:off x="9017010" y="3784968"/>
            <a:ext cx="2159726" cy="707886"/>
          </a:xfrm>
          <a:prstGeom prst="rect">
            <a:avLst/>
          </a:prstGeom>
          <a:noFill/>
        </p:spPr>
        <p:txBody>
          <a:bodyPr wrap="square" rtlCol="0">
            <a:spAutoFit/>
          </a:bodyPr>
          <a:lstStyle/>
          <a:p>
            <a:pPr algn="ctr"/>
            <a:r>
              <a:rPr lang="en-GB" sz="2000"/>
              <a:t>Geographical balance</a:t>
            </a:r>
          </a:p>
        </p:txBody>
      </p:sp>
    </p:spTree>
    <p:extLst>
      <p:ext uri="{BB962C8B-B14F-4D97-AF65-F5344CB8AC3E}">
        <p14:creationId xmlns:p14="http://schemas.microsoft.com/office/powerpoint/2010/main" val="36328897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4BAB-37D5-AA43-863F-EDB66A94466F}"/>
              </a:ext>
            </a:extLst>
          </p:cNvPr>
          <p:cNvSpPr>
            <a:spLocks noGrp="1"/>
          </p:cNvSpPr>
          <p:nvPr>
            <p:ph type="title"/>
          </p:nvPr>
        </p:nvSpPr>
        <p:spPr/>
        <p:txBody>
          <a:bodyPr/>
          <a:lstStyle/>
          <a:p>
            <a:r>
              <a:rPr lang="en-GB"/>
              <a:t>ISSB locations</a:t>
            </a:r>
          </a:p>
        </p:txBody>
      </p:sp>
      <p:graphicFrame>
        <p:nvGraphicFramePr>
          <p:cNvPr id="5" name="Content Placeholder 4">
            <a:extLst>
              <a:ext uri="{FF2B5EF4-FFF2-40B4-BE49-F238E27FC236}">
                <a16:creationId xmlns:a16="http://schemas.microsoft.com/office/drawing/2014/main" id="{067AD7F3-3DF4-42AD-AA4F-FAEFD1191CD8}"/>
              </a:ext>
            </a:extLst>
          </p:cNvPr>
          <p:cNvGraphicFramePr>
            <a:graphicFrameLocks noGrp="1"/>
          </p:cNvGraphicFramePr>
          <p:nvPr>
            <p:ph idx="1"/>
            <p:extLst>
              <p:ext uri="{D42A27DB-BD31-4B8C-83A1-F6EECF244321}">
                <p14:modId xmlns:p14="http://schemas.microsoft.com/office/powerpoint/2010/main" val="3149581864"/>
              </p:ext>
            </p:extLst>
          </p:nvPr>
        </p:nvGraphicFramePr>
        <p:xfrm>
          <a:off x="623393" y="1431235"/>
          <a:ext cx="11016158" cy="456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1065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8F14-B1C8-5C43-8BCE-602ECB48CE6E}"/>
              </a:ext>
            </a:extLst>
          </p:cNvPr>
          <p:cNvSpPr>
            <a:spLocks noGrp="1"/>
          </p:cNvSpPr>
          <p:nvPr>
            <p:ph type="title"/>
          </p:nvPr>
        </p:nvSpPr>
        <p:spPr/>
        <p:txBody>
          <a:bodyPr/>
          <a:lstStyle/>
          <a:p>
            <a:r>
              <a:rPr lang="en-GB"/>
              <a:t>Informed by expert advice</a:t>
            </a:r>
          </a:p>
        </p:txBody>
      </p:sp>
      <p:graphicFrame>
        <p:nvGraphicFramePr>
          <p:cNvPr id="3" name="Content Placeholder 2">
            <a:extLst>
              <a:ext uri="{FF2B5EF4-FFF2-40B4-BE49-F238E27FC236}">
                <a16:creationId xmlns:a16="http://schemas.microsoft.com/office/drawing/2014/main" id="{197ECBD8-31E7-4A3A-8B38-9CDEB5A65402}"/>
              </a:ext>
            </a:extLst>
          </p:cNvPr>
          <p:cNvGraphicFramePr>
            <a:graphicFrameLocks noGrp="1"/>
          </p:cNvGraphicFramePr>
          <p:nvPr>
            <p:ph idx="1"/>
            <p:extLst>
              <p:ext uri="{D42A27DB-BD31-4B8C-83A1-F6EECF244321}">
                <p14:modId xmlns:p14="http://schemas.microsoft.com/office/powerpoint/2010/main" val="2745754687"/>
              </p:ext>
            </p:extLst>
          </p:nvPr>
        </p:nvGraphicFramePr>
        <p:xfrm>
          <a:off x="623888" y="1251284"/>
          <a:ext cx="11017250" cy="499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2682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3FD6-4574-4311-B695-AA92E8080FA2}"/>
              </a:ext>
            </a:extLst>
          </p:cNvPr>
          <p:cNvSpPr>
            <a:spLocks noGrp="1"/>
          </p:cNvSpPr>
          <p:nvPr>
            <p:ph type="title"/>
          </p:nvPr>
        </p:nvSpPr>
        <p:spPr>
          <a:xfrm>
            <a:off x="623391" y="301384"/>
            <a:ext cx="11323679" cy="626856"/>
          </a:xfrm>
        </p:spPr>
        <p:txBody>
          <a:bodyPr/>
          <a:lstStyle/>
          <a:p>
            <a:r>
              <a:rPr lang="en-GB"/>
              <a:t>Steps to achieving global capital market standards</a:t>
            </a:r>
          </a:p>
        </p:txBody>
      </p:sp>
      <p:graphicFrame>
        <p:nvGraphicFramePr>
          <p:cNvPr id="4" name="Diagram 3">
            <a:extLst>
              <a:ext uri="{FF2B5EF4-FFF2-40B4-BE49-F238E27FC236}">
                <a16:creationId xmlns:a16="http://schemas.microsoft.com/office/drawing/2014/main" id="{E4A23DE6-C5DB-4357-9008-1BC03D03DB41}"/>
              </a:ext>
            </a:extLst>
          </p:cNvPr>
          <p:cNvGraphicFramePr/>
          <p:nvPr>
            <p:extLst>
              <p:ext uri="{D42A27DB-BD31-4B8C-83A1-F6EECF244321}">
                <p14:modId xmlns:p14="http://schemas.microsoft.com/office/powerpoint/2010/main" val="1649840452"/>
              </p:ext>
            </p:extLst>
          </p:nvPr>
        </p:nvGraphicFramePr>
        <p:xfrm>
          <a:off x="623391" y="1019349"/>
          <a:ext cx="1101722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9A21ADC-0B75-4F2E-9CF5-F51E16D0002E}"/>
              </a:ext>
            </a:extLst>
          </p:cNvPr>
          <p:cNvSpPr txBox="1"/>
          <p:nvPr/>
        </p:nvSpPr>
        <p:spPr>
          <a:xfrm>
            <a:off x="485284" y="1619815"/>
            <a:ext cx="2180769" cy="400110"/>
          </a:xfrm>
          <a:prstGeom prst="rect">
            <a:avLst/>
          </a:prstGeom>
          <a:noFill/>
        </p:spPr>
        <p:txBody>
          <a:bodyPr wrap="square" rtlCol="0">
            <a:spAutoFit/>
          </a:bodyPr>
          <a:lstStyle/>
          <a:p>
            <a:pPr algn="ctr"/>
            <a:r>
              <a:rPr lang="en-GB" sz="2000">
                <a:solidFill>
                  <a:schemeClr val="tx2"/>
                </a:solidFill>
              </a:rPr>
              <a:t>ISSB</a:t>
            </a:r>
          </a:p>
        </p:txBody>
      </p:sp>
      <p:sp>
        <p:nvSpPr>
          <p:cNvPr id="8" name="TextBox 7">
            <a:extLst>
              <a:ext uri="{FF2B5EF4-FFF2-40B4-BE49-F238E27FC236}">
                <a16:creationId xmlns:a16="http://schemas.microsoft.com/office/drawing/2014/main" id="{09ACF34A-56FD-45D9-9F23-950387C9AD79}"/>
              </a:ext>
            </a:extLst>
          </p:cNvPr>
          <p:cNvSpPr txBox="1"/>
          <p:nvPr/>
        </p:nvSpPr>
        <p:spPr>
          <a:xfrm>
            <a:off x="9283309" y="1619815"/>
            <a:ext cx="2180769" cy="400110"/>
          </a:xfrm>
          <a:prstGeom prst="rect">
            <a:avLst/>
          </a:prstGeom>
          <a:noFill/>
        </p:spPr>
        <p:txBody>
          <a:bodyPr wrap="square" rtlCol="0">
            <a:spAutoFit/>
          </a:bodyPr>
          <a:lstStyle/>
          <a:p>
            <a:pPr algn="ctr"/>
            <a:r>
              <a:rPr lang="en-GB" sz="2000">
                <a:solidFill>
                  <a:schemeClr val="tx2"/>
                </a:solidFill>
              </a:rPr>
              <a:t>Jurisdictions</a:t>
            </a:r>
          </a:p>
        </p:txBody>
      </p:sp>
      <p:sp>
        <p:nvSpPr>
          <p:cNvPr id="9" name="TextBox 8">
            <a:extLst>
              <a:ext uri="{FF2B5EF4-FFF2-40B4-BE49-F238E27FC236}">
                <a16:creationId xmlns:a16="http://schemas.microsoft.com/office/drawing/2014/main" id="{E629820D-6716-4E8D-BFCC-24B6CCF7BFB5}"/>
              </a:ext>
            </a:extLst>
          </p:cNvPr>
          <p:cNvSpPr txBox="1"/>
          <p:nvPr/>
        </p:nvSpPr>
        <p:spPr>
          <a:xfrm>
            <a:off x="5747031" y="1619815"/>
            <a:ext cx="3349804" cy="400110"/>
          </a:xfrm>
          <a:prstGeom prst="rect">
            <a:avLst/>
          </a:prstGeom>
          <a:noFill/>
        </p:spPr>
        <p:txBody>
          <a:bodyPr wrap="square" rtlCol="0">
            <a:spAutoFit/>
          </a:bodyPr>
          <a:lstStyle/>
          <a:p>
            <a:pPr algn="ctr"/>
            <a:r>
              <a:rPr lang="en-GB" sz="2000">
                <a:solidFill>
                  <a:schemeClr val="tx2"/>
                </a:solidFill>
              </a:rPr>
              <a:t>Audit standard-setters</a:t>
            </a:r>
          </a:p>
        </p:txBody>
      </p:sp>
      <p:sp>
        <p:nvSpPr>
          <p:cNvPr id="11" name="TextBox 10">
            <a:extLst>
              <a:ext uri="{FF2B5EF4-FFF2-40B4-BE49-F238E27FC236}">
                <a16:creationId xmlns:a16="http://schemas.microsoft.com/office/drawing/2014/main" id="{47FD8F93-EFC9-4D0E-856D-CC6EBF1E5ACC}"/>
              </a:ext>
            </a:extLst>
          </p:cNvPr>
          <p:cNvSpPr txBox="1"/>
          <p:nvPr/>
        </p:nvSpPr>
        <p:spPr>
          <a:xfrm>
            <a:off x="3455305" y="1620823"/>
            <a:ext cx="2180769" cy="400110"/>
          </a:xfrm>
          <a:prstGeom prst="rect">
            <a:avLst/>
          </a:prstGeom>
          <a:noFill/>
        </p:spPr>
        <p:txBody>
          <a:bodyPr wrap="square" rtlCol="0">
            <a:spAutoFit/>
          </a:bodyPr>
          <a:lstStyle/>
          <a:p>
            <a:pPr algn="ctr"/>
            <a:r>
              <a:rPr lang="en-GB" sz="2000">
                <a:solidFill>
                  <a:schemeClr val="tx2"/>
                </a:solidFill>
              </a:rPr>
              <a:t>IOSCO</a:t>
            </a:r>
          </a:p>
        </p:txBody>
      </p:sp>
    </p:spTree>
    <p:extLst>
      <p:ext uri="{BB962C8B-B14F-4D97-AF65-F5344CB8AC3E}">
        <p14:creationId xmlns:p14="http://schemas.microsoft.com/office/powerpoint/2010/main" val="1633792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9152-3FD6-490E-B4AF-EFBAB00538E3}"/>
              </a:ext>
            </a:extLst>
          </p:cNvPr>
          <p:cNvSpPr>
            <a:spLocks noGrp="1"/>
          </p:cNvSpPr>
          <p:nvPr>
            <p:ph type="title"/>
          </p:nvPr>
        </p:nvSpPr>
        <p:spPr/>
        <p:txBody>
          <a:bodyPr/>
          <a:lstStyle/>
          <a:p>
            <a:r>
              <a:rPr lang="en-GB"/>
              <a:t>Next steps</a:t>
            </a:r>
          </a:p>
        </p:txBody>
      </p:sp>
      <p:sp>
        <p:nvSpPr>
          <p:cNvPr id="4" name="Rectangle 3">
            <a:extLst>
              <a:ext uri="{FF2B5EF4-FFF2-40B4-BE49-F238E27FC236}">
                <a16:creationId xmlns:a16="http://schemas.microsoft.com/office/drawing/2014/main" id="{BF380070-E5D5-4BD0-84DF-13EACE9F5E30}"/>
              </a:ext>
            </a:extLst>
          </p:cNvPr>
          <p:cNvSpPr/>
          <p:nvPr/>
        </p:nvSpPr>
        <p:spPr bwMode="auto">
          <a:xfrm>
            <a:off x="623391" y="1501544"/>
            <a:ext cx="2516973" cy="74600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a:solidFill>
                  <a:schemeClr val="bg1"/>
                </a:solidFill>
              </a:rPr>
              <a:t>Appointments</a:t>
            </a:r>
            <a:endParaRPr kumimoji="0" lang="en-GB" sz="20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endParaRPr>
          </a:p>
        </p:txBody>
      </p:sp>
      <p:sp>
        <p:nvSpPr>
          <p:cNvPr id="5" name="Rectangle 4">
            <a:extLst>
              <a:ext uri="{FF2B5EF4-FFF2-40B4-BE49-F238E27FC236}">
                <a16:creationId xmlns:a16="http://schemas.microsoft.com/office/drawing/2014/main" id="{402E107A-FFFB-4949-BED9-7ADE04011798}"/>
              </a:ext>
            </a:extLst>
          </p:cNvPr>
          <p:cNvSpPr/>
          <p:nvPr/>
        </p:nvSpPr>
        <p:spPr bwMode="auto">
          <a:xfrm>
            <a:off x="623391" y="4242413"/>
            <a:ext cx="2516973" cy="74600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Consolidation</a:t>
            </a:r>
          </a:p>
        </p:txBody>
      </p:sp>
      <p:sp>
        <p:nvSpPr>
          <p:cNvPr id="6" name="Rectangle 5">
            <a:extLst>
              <a:ext uri="{FF2B5EF4-FFF2-40B4-BE49-F238E27FC236}">
                <a16:creationId xmlns:a16="http://schemas.microsoft.com/office/drawing/2014/main" id="{2142F321-F0CA-4C67-A074-5D2B7B3C5B61}"/>
              </a:ext>
            </a:extLst>
          </p:cNvPr>
          <p:cNvSpPr/>
          <p:nvPr/>
        </p:nvSpPr>
        <p:spPr bwMode="auto">
          <a:xfrm>
            <a:off x="623391" y="3328790"/>
            <a:ext cx="2516973" cy="74600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Advisory groups</a:t>
            </a:r>
          </a:p>
        </p:txBody>
      </p:sp>
      <p:sp>
        <p:nvSpPr>
          <p:cNvPr id="7" name="Rectangle 6">
            <a:extLst>
              <a:ext uri="{FF2B5EF4-FFF2-40B4-BE49-F238E27FC236}">
                <a16:creationId xmlns:a16="http://schemas.microsoft.com/office/drawing/2014/main" id="{79E5E83D-201F-4366-B43F-DFCBBBCE487B}"/>
              </a:ext>
            </a:extLst>
          </p:cNvPr>
          <p:cNvSpPr/>
          <p:nvPr/>
        </p:nvSpPr>
        <p:spPr bwMode="auto">
          <a:xfrm>
            <a:off x="623391" y="2415167"/>
            <a:ext cx="2516973" cy="74600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Consultations</a:t>
            </a:r>
          </a:p>
        </p:txBody>
      </p:sp>
      <p:sp>
        <p:nvSpPr>
          <p:cNvPr id="8" name="Rectangle 7">
            <a:extLst>
              <a:ext uri="{FF2B5EF4-FFF2-40B4-BE49-F238E27FC236}">
                <a16:creationId xmlns:a16="http://schemas.microsoft.com/office/drawing/2014/main" id="{B0D38D84-D53E-4AE0-8E64-127024C46823}"/>
              </a:ext>
            </a:extLst>
          </p:cNvPr>
          <p:cNvSpPr/>
          <p:nvPr/>
        </p:nvSpPr>
        <p:spPr bwMode="auto">
          <a:xfrm>
            <a:off x="3242822" y="1501544"/>
            <a:ext cx="8403746" cy="74600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r>
              <a:rPr lang="en-GB" sz="2000"/>
              <a:t>Chair, Vice-Chair(s), remaining ISSB members</a:t>
            </a:r>
          </a:p>
        </p:txBody>
      </p:sp>
      <p:sp>
        <p:nvSpPr>
          <p:cNvPr id="9" name="Rectangle 8">
            <a:extLst>
              <a:ext uri="{FF2B5EF4-FFF2-40B4-BE49-F238E27FC236}">
                <a16:creationId xmlns:a16="http://schemas.microsoft.com/office/drawing/2014/main" id="{E3C9B3E3-F36D-4EBE-BA96-3B005894D916}"/>
              </a:ext>
            </a:extLst>
          </p:cNvPr>
          <p:cNvSpPr/>
          <p:nvPr/>
        </p:nvSpPr>
        <p:spPr bwMode="auto">
          <a:xfrm>
            <a:off x="3242822" y="4242413"/>
            <a:ext cx="8403746" cy="74600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r>
              <a:rPr lang="en-GB" sz="2000"/>
              <a:t>Complete consolidation with CDSB and VRF</a:t>
            </a:r>
          </a:p>
        </p:txBody>
      </p:sp>
      <p:sp>
        <p:nvSpPr>
          <p:cNvPr id="10" name="Rectangle 9">
            <a:extLst>
              <a:ext uri="{FF2B5EF4-FFF2-40B4-BE49-F238E27FC236}">
                <a16:creationId xmlns:a16="http://schemas.microsoft.com/office/drawing/2014/main" id="{3901ED9F-BE45-4DC8-B146-478604DF4F8E}"/>
              </a:ext>
            </a:extLst>
          </p:cNvPr>
          <p:cNvSpPr/>
          <p:nvPr/>
        </p:nvSpPr>
        <p:spPr bwMode="auto">
          <a:xfrm>
            <a:off x="3242822" y="3328790"/>
            <a:ext cx="8403746" cy="74600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r>
              <a:rPr lang="en-GB" sz="2000"/>
              <a:t>Appoint members to technical and jurisdictional groups</a:t>
            </a:r>
          </a:p>
        </p:txBody>
      </p:sp>
      <p:sp>
        <p:nvSpPr>
          <p:cNvPr id="11" name="Rectangle 10">
            <a:extLst>
              <a:ext uri="{FF2B5EF4-FFF2-40B4-BE49-F238E27FC236}">
                <a16:creationId xmlns:a16="http://schemas.microsoft.com/office/drawing/2014/main" id="{5E7A1020-7D8F-45A1-AD49-84B57929E925}"/>
              </a:ext>
            </a:extLst>
          </p:cNvPr>
          <p:cNvSpPr/>
          <p:nvPr/>
        </p:nvSpPr>
        <p:spPr bwMode="auto">
          <a:xfrm>
            <a:off x="3242822" y="2415167"/>
            <a:ext cx="8403746" cy="74600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r>
              <a:rPr lang="en-GB" sz="2000"/>
              <a:t>Proposed climate and general disclosure standards, work plan and future priorities (due process)</a:t>
            </a:r>
          </a:p>
        </p:txBody>
      </p:sp>
      <p:sp>
        <p:nvSpPr>
          <p:cNvPr id="16" name="Rectangle 15">
            <a:extLst>
              <a:ext uri="{FF2B5EF4-FFF2-40B4-BE49-F238E27FC236}">
                <a16:creationId xmlns:a16="http://schemas.microsoft.com/office/drawing/2014/main" id="{0F3B5DCF-04DF-4E01-8765-24D37C322B4C}"/>
              </a:ext>
            </a:extLst>
          </p:cNvPr>
          <p:cNvSpPr/>
          <p:nvPr/>
        </p:nvSpPr>
        <p:spPr bwMode="auto">
          <a:xfrm>
            <a:off x="623391" y="5156035"/>
            <a:ext cx="2516973" cy="74600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Location</a:t>
            </a:r>
          </a:p>
        </p:txBody>
      </p:sp>
      <p:sp>
        <p:nvSpPr>
          <p:cNvPr id="17" name="Rectangle 16">
            <a:extLst>
              <a:ext uri="{FF2B5EF4-FFF2-40B4-BE49-F238E27FC236}">
                <a16:creationId xmlns:a16="http://schemas.microsoft.com/office/drawing/2014/main" id="{206B0DD7-BC1B-4268-A655-3495E82D4C5D}"/>
              </a:ext>
            </a:extLst>
          </p:cNvPr>
          <p:cNvSpPr/>
          <p:nvPr/>
        </p:nvSpPr>
        <p:spPr bwMode="auto">
          <a:xfrm>
            <a:off x="3242822" y="5156035"/>
            <a:ext cx="8403746" cy="746005"/>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r>
              <a:rPr lang="en-GB" sz="2000"/>
              <a:t>Implement multi-location approach for global footprint</a:t>
            </a:r>
          </a:p>
        </p:txBody>
      </p:sp>
    </p:spTree>
    <p:extLst>
      <p:ext uri="{BB962C8B-B14F-4D97-AF65-F5344CB8AC3E}">
        <p14:creationId xmlns:p14="http://schemas.microsoft.com/office/powerpoint/2010/main" val="21191351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C26E-E299-4463-93B4-28B4947F87C0}"/>
              </a:ext>
            </a:extLst>
          </p:cNvPr>
          <p:cNvSpPr>
            <a:spLocks noGrp="1"/>
          </p:cNvSpPr>
          <p:nvPr>
            <p:ph type="title"/>
          </p:nvPr>
        </p:nvSpPr>
        <p:spPr/>
        <p:txBody>
          <a:bodyPr/>
          <a:lstStyle/>
          <a:p>
            <a:r>
              <a:rPr lang="en-GB"/>
              <a:t>Call to action</a:t>
            </a:r>
          </a:p>
        </p:txBody>
      </p:sp>
      <p:sp>
        <p:nvSpPr>
          <p:cNvPr id="4" name="Rectangle 3">
            <a:extLst>
              <a:ext uri="{FF2B5EF4-FFF2-40B4-BE49-F238E27FC236}">
                <a16:creationId xmlns:a16="http://schemas.microsoft.com/office/drawing/2014/main" id="{5AEF249D-ECA8-4BE7-9D3C-7CDB27AC7902}"/>
              </a:ext>
            </a:extLst>
          </p:cNvPr>
          <p:cNvSpPr/>
          <p:nvPr/>
        </p:nvSpPr>
        <p:spPr bwMode="auto">
          <a:xfrm>
            <a:off x="623392" y="1501544"/>
            <a:ext cx="943276" cy="895149"/>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5" name="Rectangle 4">
            <a:extLst>
              <a:ext uri="{FF2B5EF4-FFF2-40B4-BE49-F238E27FC236}">
                <a16:creationId xmlns:a16="http://schemas.microsoft.com/office/drawing/2014/main" id="{CFAF6914-7612-4AC6-8C11-5107E654DA0C}"/>
              </a:ext>
            </a:extLst>
          </p:cNvPr>
          <p:cNvSpPr/>
          <p:nvPr/>
        </p:nvSpPr>
        <p:spPr bwMode="auto">
          <a:xfrm>
            <a:off x="623392" y="4644191"/>
            <a:ext cx="943276" cy="895149"/>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6" name="Rectangle 5">
            <a:extLst>
              <a:ext uri="{FF2B5EF4-FFF2-40B4-BE49-F238E27FC236}">
                <a16:creationId xmlns:a16="http://schemas.microsoft.com/office/drawing/2014/main" id="{2D2CA0B4-1793-4337-9701-08B7B4B4EF9F}"/>
              </a:ext>
            </a:extLst>
          </p:cNvPr>
          <p:cNvSpPr/>
          <p:nvPr/>
        </p:nvSpPr>
        <p:spPr bwMode="auto">
          <a:xfrm>
            <a:off x="623392" y="3596642"/>
            <a:ext cx="943276" cy="895149"/>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7" name="Rectangle 6">
            <a:extLst>
              <a:ext uri="{FF2B5EF4-FFF2-40B4-BE49-F238E27FC236}">
                <a16:creationId xmlns:a16="http://schemas.microsoft.com/office/drawing/2014/main" id="{BC1F9728-73E8-405C-A24C-CB4E4C1A5FBE}"/>
              </a:ext>
            </a:extLst>
          </p:cNvPr>
          <p:cNvSpPr/>
          <p:nvPr/>
        </p:nvSpPr>
        <p:spPr bwMode="auto">
          <a:xfrm>
            <a:off x="623392" y="2549093"/>
            <a:ext cx="943276" cy="895149"/>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8" name="Rectangle 7">
            <a:extLst>
              <a:ext uri="{FF2B5EF4-FFF2-40B4-BE49-F238E27FC236}">
                <a16:creationId xmlns:a16="http://schemas.microsoft.com/office/drawing/2014/main" id="{9683D188-3025-4341-9087-F1A1F18605F9}"/>
              </a:ext>
            </a:extLst>
          </p:cNvPr>
          <p:cNvSpPr/>
          <p:nvPr/>
        </p:nvSpPr>
        <p:spPr bwMode="auto">
          <a:xfrm>
            <a:off x="1747944" y="1501544"/>
            <a:ext cx="9898624" cy="895149"/>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lgn="l"/>
            <a:r>
              <a:rPr lang="en-GB" sz="2400">
                <a:solidFill>
                  <a:schemeClr val="tx1"/>
                </a:solidFill>
              </a:rPr>
              <a:t>Continue applying existing frameworks</a:t>
            </a:r>
          </a:p>
        </p:txBody>
      </p:sp>
      <p:sp>
        <p:nvSpPr>
          <p:cNvPr id="9" name="Rectangle 8">
            <a:extLst>
              <a:ext uri="{FF2B5EF4-FFF2-40B4-BE49-F238E27FC236}">
                <a16:creationId xmlns:a16="http://schemas.microsoft.com/office/drawing/2014/main" id="{8C322C7F-7590-4EAE-94CB-2471CE1D2D62}"/>
              </a:ext>
            </a:extLst>
          </p:cNvPr>
          <p:cNvSpPr/>
          <p:nvPr/>
        </p:nvSpPr>
        <p:spPr bwMode="auto">
          <a:xfrm>
            <a:off x="1747944" y="4644191"/>
            <a:ext cx="9898624" cy="895149"/>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lgn="l"/>
            <a:r>
              <a:rPr lang="en-GB" sz="2400">
                <a:solidFill>
                  <a:schemeClr val="tx1"/>
                </a:solidFill>
              </a:rPr>
              <a:t>Sign up for alerts – </a:t>
            </a:r>
            <a:r>
              <a:rPr lang="en-GB" sz="2400" err="1">
                <a:solidFill>
                  <a:schemeClr val="tx1"/>
                </a:solidFill>
              </a:rPr>
              <a:t>ifrs.org</a:t>
            </a:r>
            <a:r>
              <a:rPr lang="en-GB" sz="2400">
                <a:solidFill>
                  <a:schemeClr val="tx1"/>
                </a:solidFill>
              </a:rPr>
              <a:t>/sustainability</a:t>
            </a:r>
          </a:p>
        </p:txBody>
      </p:sp>
      <p:sp>
        <p:nvSpPr>
          <p:cNvPr id="10" name="Rectangle 9">
            <a:extLst>
              <a:ext uri="{FF2B5EF4-FFF2-40B4-BE49-F238E27FC236}">
                <a16:creationId xmlns:a16="http://schemas.microsoft.com/office/drawing/2014/main" id="{2DA4EE44-8B97-48C5-9441-C66B288603AC}"/>
              </a:ext>
            </a:extLst>
          </p:cNvPr>
          <p:cNvSpPr/>
          <p:nvPr/>
        </p:nvSpPr>
        <p:spPr bwMode="auto">
          <a:xfrm>
            <a:off x="1747944" y="3596642"/>
            <a:ext cx="9898624" cy="895149"/>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lgn="l"/>
            <a:r>
              <a:rPr lang="en-GB" sz="2400">
                <a:solidFill>
                  <a:schemeClr val="tx1"/>
                </a:solidFill>
              </a:rPr>
              <a:t>Be ready to share your views – public consultation early 2022</a:t>
            </a:r>
          </a:p>
        </p:txBody>
      </p:sp>
      <p:sp>
        <p:nvSpPr>
          <p:cNvPr id="11" name="Rectangle 10">
            <a:extLst>
              <a:ext uri="{FF2B5EF4-FFF2-40B4-BE49-F238E27FC236}">
                <a16:creationId xmlns:a16="http://schemas.microsoft.com/office/drawing/2014/main" id="{BA5AA020-C504-400E-A7B6-887ECB065C4A}"/>
              </a:ext>
            </a:extLst>
          </p:cNvPr>
          <p:cNvSpPr/>
          <p:nvPr/>
        </p:nvSpPr>
        <p:spPr bwMode="auto">
          <a:xfrm>
            <a:off x="1747944" y="2549093"/>
            <a:ext cx="9898624" cy="895149"/>
          </a:xfrm>
          <a:prstGeom prst="rect">
            <a:avLst/>
          </a:prstGeom>
          <a:solidFill>
            <a:schemeClr val="bg2"/>
          </a:solidFill>
          <a:ln w="9525" cap="flat" cmpd="sng" algn="ctr">
            <a:no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bodyPr>
          <a:lstStyle/>
          <a:p>
            <a:pPr lvl="0" algn="l"/>
            <a:r>
              <a:rPr lang="en-GB" sz="2400">
                <a:solidFill>
                  <a:schemeClr val="tx1"/>
                </a:solidFill>
              </a:rPr>
              <a:t>Get familiar with the prototypes – early indication of direction of travel</a:t>
            </a:r>
          </a:p>
        </p:txBody>
      </p:sp>
      <p:pic>
        <p:nvPicPr>
          <p:cNvPr id="15" name="Graphic 14" descr="Arrow: Slight curve with solid fill">
            <a:extLst>
              <a:ext uri="{FF2B5EF4-FFF2-40B4-BE49-F238E27FC236}">
                <a16:creationId xmlns:a16="http://schemas.microsoft.com/office/drawing/2014/main" id="{71BD19E7-6308-479F-B9C9-6C57584636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645" y="1597793"/>
            <a:ext cx="712272" cy="712272"/>
          </a:xfrm>
          <a:prstGeom prst="rect">
            <a:avLst/>
          </a:prstGeom>
        </p:spPr>
      </p:pic>
      <p:pic>
        <p:nvPicPr>
          <p:cNvPr id="17" name="Graphic 16" descr="List with solid fill">
            <a:extLst>
              <a:ext uri="{FF2B5EF4-FFF2-40B4-BE49-F238E27FC236}">
                <a16:creationId xmlns:a16="http://schemas.microsoft.com/office/drawing/2014/main" id="{5F287BA1-936F-4DAD-8CE5-F5E4EDBB3C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894" y="2612453"/>
            <a:ext cx="712272" cy="712272"/>
          </a:xfrm>
          <a:prstGeom prst="rect">
            <a:avLst/>
          </a:prstGeom>
        </p:spPr>
      </p:pic>
      <p:pic>
        <p:nvPicPr>
          <p:cNvPr id="21" name="Graphic 20" descr="Chat with solid fill">
            <a:extLst>
              <a:ext uri="{FF2B5EF4-FFF2-40B4-BE49-F238E27FC236}">
                <a16:creationId xmlns:a16="http://schemas.microsoft.com/office/drawing/2014/main" id="{9D8A13DF-4794-4E6C-AF45-FD29A05D76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8894" y="3688080"/>
            <a:ext cx="712272" cy="712272"/>
          </a:xfrm>
          <a:prstGeom prst="rect">
            <a:avLst/>
          </a:prstGeom>
        </p:spPr>
      </p:pic>
      <p:pic>
        <p:nvPicPr>
          <p:cNvPr id="23" name="Graphic 22" descr="Email with solid fill">
            <a:extLst>
              <a:ext uri="{FF2B5EF4-FFF2-40B4-BE49-F238E27FC236}">
                <a16:creationId xmlns:a16="http://schemas.microsoft.com/office/drawing/2014/main" id="{6414F9FE-45F4-4763-B03F-926B592492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8894" y="4735629"/>
            <a:ext cx="712272" cy="712272"/>
          </a:xfrm>
          <a:prstGeom prst="rect">
            <a:avLst/>
          </a:prstGeom>
        </p:spPr>
      </p:pic>
    </p:spTree>
    <p:extLst>
      <p:ext uri="{BB962C8B-B14F-4D97-AF65-F5344CB8AC3E}">
        <p14:creationId xmlns:p14="http://schemas.microsoft.com/office/powerpoint/2010/main" val="25302719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A071-E82F-495A-8F3C-A716804E1345}"/>
              </a:ext>
            </a:extLst>
          </p:cNvPr>
          <p:cNvSpPr>
            <a:spLocks noGrp="1"/>
          </p:cNvSpPr>
          <p:nvPr>
            <p:ph type="title"/>
          </p:nvPr>
        </p:nvSpPr>
        <p:spPr/>
        <p:txBody>
          <a:bodyPr/>
          <a:lstStyle/>
          <a:p>
            <a:r>
              <a:rPr lang="en-GB"/>
              <a:t>About the IFRS Foundation</a:t>
            </a:r>
          </a:p>
        </p:txBody>
      </p:sp>
      <p:sp>
        <p:nvSpPr>
          <p:cNvPr id="5" name="Rectangle 4">
            <a:extLst>
              <a:ext uri="{FF2B5EF4-FFF2-40B4-BE49-F238E27FC236}">
                <a16:creationId xmlns:a16="http://schemas.microsoft.com/office/drawing/2014/main" id="{B73EB56D-2AA7-43E0-BA8F-FF909D24870A}"/>
              </a:ext>
            </a:extLst>
          </p:cNvPr>
          <p:cNvSpPr/>
          <p:nvPr/>
        </p:nvSpPr>
        <p:spPr bwMode="auto">
          <a:xfrm>
            <a:off x="6626035" y="1436945"/>
            <a:ext cx="4600249" cy="1897414"/>
          </a:xfrm>
          <a:prstGeom prst="rect">
            <a:avLst/>
          </a:prstGeom>
          <a:solidFill>
            <a:schemeClr val="tx2"/>
          </a:solidFill>
          <a:ln w="9525" cap="flat" cmpd="sng" algn="ctr">
            <a:noFill/>
            <a:prstDash val="solid"/>
            <a:round/>
            <a:headEnd type="none" w="med" len="med"/>
            <a:tailEnd type="none" w="med" len="med"/>
          </a:ln>
          <a:effectLst/>
        </p:spPr>
        <p:txBody>
          <a:bodyPr vert="horz" wrap="square" lIns="216000" tIns="180000" rIns="72000" bIns="45720" numCol="1" rtlCol="0" anchor="t" anchorCtr="0" compatLnSpc="1">
            <a:prstTxWarp prst="textNoShape">
              <a:avLst/>
            </a:prstTxWarp>
          </a:bodyPr>
          <a:lstStyle/>
          <a:p>
            <a:pPr>
              <a:spcAft>
                <a:spcPts val="600"/>
              </a:spcAft>
            </a:pPr>
            <a:r>
              <a:rPr lang="en-GB" sz="2000" b="1">
                <a:solidFill>
                  <a:schemeClr val="bg1"/>
                </a:solidFill>
              </a:rPr>
              <a:t>Our mission</a:t>
            </a:r>
          </a:p>
          <a:p>
            <a:pPr>
              <a:spcAft>
                <a:spcPts val="0"/>
              </a:spcAft>
            </a:pPr>
            <a:r>
              <a:rPr lang="en-GB" sz="2000">
                <a:solidFill>
                  <a:schemeClr val="bg1"/>
                </a:solidFill>
              </a:rPr>
              <a:t>Develop IFRS Standards that bring transparency, accountability and efficiency to financial markets around the world</a:t>
            </a:r>
          </a:p>
        </p:txBody>
      </p:sp>
      <p:sp>
        <p:nvSpPr>
          <p:cNvPr id="7" name="Rectangle 6">
            <a:extLst>
              <a:ext uri="{FF2B5EF4-FFF2-40B4-BE49-F238E27FC236}">
                <a16:creationId xmlns:a16="http://schemas.microsoft.com/office/drawing/2014/main" id="{B0230354-BF3E-FB41-82A8-88507BAAEDC7}"/>
              </a:ext>
            </a:extLst>
          </p:cNvPr>
          <p:cNvSpPr/>
          <p:nvPr/>
        </p:nvSpPr>
        <p:spPr bwMode="auto">
          <a:xfrm>
            <a:off x="6626034" y="3506608"/>
            <a:ext cx="4600249" cy="1897414"/>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216000" tIns="180000" rIns="72000" bIns="45720" numCol="1" rtlCol="0" anchor="t" anchorCtr="0" compatLnSpc="1">
            <a:prstTxWarp prst="textNoShape">
              <a:avLst/>
            </a:prstTxWarp>
          </a:bodyPr>
          <a:lstStyle/>
          <a:p>
            <a:pPr>
              <a:spcAft>
                <a:spcPts val="600"/>
              </a:spcAft>
            </a:pPr>
            <a:r>
              <a:rPr lang="en-GB" sz="2000" b="1">
                <a:solidFill>
                  <a:schemeClr val="bg1"/>
                </a:solidFill>
              </a:rPr>
              <a:t>IFRS Accounting Standards</a:t>
            </a:r>
          </a:p>
          <a:p>
            <a:pPr>
              <a:spcAft>
                <a:spcPts val="600"/>
              </a:spcAft>
            </a:pPr>
            <a:r>
              <a:rPr lang="en-GB" sz="2000">
                <a:solidFill>
                  <a:schemeClr val="bg1"/>
                </a:solidFill>
              </a:rPr>
              <a:t>Required for use by more than 140 jurisdictions around the world</a:t>
            </a:r>
          </a:p>
        </p:txBody>
      </p:sp>
      <p:sp>
        <p:nvSpPr>
          <p:cNvPr id="8" name="Rectangle 7">
            <a:extLst>
              <a:ext uri="{FF2B5EF4-FFF2-40B4-BE49-F238E27FC236}">
                <a16:creationId xmlns:a16="http://schemas.microsoft.com/office/drawing/2014/main" id="{AA1B75E7-A70D-8D43-9240-4AD956A57D05}"/>
              </a:ext>
            </a:extLst>
          </p:cNvPr>
          <p:cNvSpPr/>
          <p:nvPr/>
        </p:nvSpPr>
        <p:spPr bwMode="auto">
          <a:xfrm>
            <a:off x="965716" y="1436945"/>
            <a:ext cx="5530913" cy="3967077"/>
          </a:xfrm>
          <a:prstGeom prst="rect">
            <a:avLst/>
          </a:prstGeom>
          <a:solidFill>
            <a:schemeClr val="bg2"/>
          </a:solidFill>
          <a:ln w="9525" cap="flat" cmpd="sng" algn="ctr">
            <a:noFill/>
            <a:prstDash val="solid"/>
            <a:round/>
            <a:headEnd type="none" w="med" len="med"/>
            <a:tailEnd type="none" w="med" len="med"/>
          </a:ln>
          <a:effectLst/>
        </p:spPr>
        <p:txBody>
          <a:bodyPr vert="horz" wrap="square" lIns="216000" tIns="180000" rIns="72000" bIns="45720" numCol="1" rtlCol="0" anchor="t" anchorCtr="0" compatLnSpc="1">
            <a:prstTxWarp prst="textNoShape">
              <a:avLst/>
            </a:prstTxWarp>
          </a:bodyPr>
          <a:lstStyle/>
          <a:p>
            <a:pPr marL="363220" indent="-269875">
              <a:spcAft>
                <a:spcPts val="600"/>
              </a:spcAft>
              <a:buClr>
                <a:schemeClr val="tx2"/>
              </a:buClr>
            </a:pPr>
            <a:r>
              <a:rPr lang="en-GB" sz="2000" b="1">
                <a:solidFill>
                  <a:schemeClr val="tx1"/>
                </a:solidFill>
                <a:latin typeface="Arial"/>
              </a:rPr>
              <a:t>Our organisation</a:t>
            </a:r>
            <a:endParaRPr lang="en-US">
              <a:solidFill>
                <a:schemeClr val="tx1"/>
              </a:solidFill>
              <a:latin typeface="Arial"/>
            </a:endParaRPr>
          </a:p>
          <a:p>
            <a:pPr marL="363220" indent="-269875">
              <a:lnSpc>
                <a:spcPct val="110000"/>
              </a:lnSpc>
              <a:spcBef>
                <a:spcPts val="600"/>
              </a:spcBef>
              <a:spcAft>
                <a:spcPts val="1200"/>
              </a:spcAft>
              <a:buClr>
                <a:schemeClr val="tx2"/>
              </a:buClr>
              <a:buFont typeface="Arial" panose="020B0604020202020204" pitchFamily="34" charset="0"/>
              <a:buChar char="•"/>
            </a:pPr>
            <a:r>
              <a:rPr lang="en-GB" sz="2100">
                <a:latin typeface="Arial"/>
              </a:rPr>
              <a:t>Not-for-profit, public interest organisation</a:t>
            </a:r>
          </a:p>
          <a:p>
            <a:pPr marL="363220" indent="-269875">
              <a:lnSpc>
                <a:spcPct val="110000"/>
              </a:lnSpc>
              <a:spcBef>
                <a:spcPts val="600"/>
              </a:spcBef>
              <a:spcAft>
                <a:spcPts val="1200"/>
              </a:spcAft>
              <a:buClr>
                <a:schemeClr val="tx2"/>
              </a:buClr>
              <a:buFont typeface="Arial" panose="020B0604020202020204" pitchFamily="34" charset="0"/>
              <a:buChar char="•"/>
            </a:pPr>
            <a:r>
              <a:rPr lang="en-GB" sz="2100">
                <a:latin typeface="Arial"/>
              </a:rPr>
              <a:t>Three-tier governance model</a:t>
            </a:r>
          </a:p>
          <a:p>
            <a:pPr marL="758825" lvl="1" indent="-312420">
              <a:spcBef>
                <a:spcPts val="600"/>
              </a:spcBef>
              <a:spcAft>
                <a:spcPts val="1200"/>
              </a:spcAft>
              <a:buClr>
                <a:schemeClr val="tx2"/>
              </a:buClr>
              <a:buFont typeface="+mj-lt"/>
              <a:buAutoNum type="arabicPeriod"/>
            </a:pPr>
            <a:r>
              <a:rPr lang="en-GB" sz="1800">
                <a:latin typeface="Arial"/>
              </a:rPr>
              <a:t>Monitoring Board (oversight)</a:t>
            </a:r>
          </a:p>
          <a:p>
            <a:pPr marL="758825" lvl="1" indent="-312420">
              <a:spcBef>
                <a:spcPts val="600"/>
              </a:spcBef>
              <a:spcAft>
                <a:spcPts val="1200"/>
              </a:spcAft>
              <a:buClr>
                <a:schemeClr val="tx2"/>
              </a:buClr>
              <a:buFont typeface="+mj-lt"/>
              <a:buAutoNum type="arabicPeriod"/>
            </a:pPr>
            <a:r>
              <a:rPr lang="en-GB" sz="1800">
                <a:latin typeface="Arial"/>
              </a:rPr>
              <a:t>Trustees (governance &amp; strategy)</a:t>
            </a:r>
          </a:p>
          <a:p>
            <a:pPr marL="758825" lvl="1" indent="-312420">
              <a:spcBef>
                <a:spcPts val="600"/>
              </a:spcBef>
              <a:spcAft>
                <a:spcPts val="1200"/>
              </a:spcAft>
              <a:buClr>
                <a:schemeClr val="tx2"/>
              </a:buClr>
              <a:buFont typeface="+mj-lt"/>
              <a:buAutoNum type="arabicPeriod"/>
            </a:pPr>
            <a:r>
              <a:rPr lang="en-GB" sz="1800">
                <a:latin typeface="Arial"/>
              </a:rPr>
              <a:t>IASB + ISSB (standards)</a:t>
            </a:r>
          </a:p>
          <a:p>
            <a:pPr marL="363220" indent="-269875">
              <a:lnSpc>
                <a:spcPct val="110000"/>
              </a:lnSpc>
              <a:spcBef>
                <a:spcPts val="600"/>
              </a:spcBef>
              <a:spcAft>
                <a:spcPts val="1200"/>
              </a:spcAft>
              <a:buClr>
                <a:schemeClr val="tx2"/>
              </a:buClr>
              <a:buFont typeface="Arial" panose="020B0604020202020204" pitchFamily="34" charset="0"/>
              <a:buChar char="•"/>
            </a:pPr>
            <a:r>
              <a:rPr lang="en-GB" sz="2100">
                <a:latin typeface="Arial"/>
              </a:rPr>
              <a:t>Extensive, inclusive due process</a:t>
            </a:r>
          </a:p>
        </p:txBody>
      </p:sp>
    </p:spTree>
    <p:extLst>
      <p:ext uri="{BB962C8B-B14F-4D97-AF65-F5344CB8AC3E}">
        <p14:creationId xmlns:p14="http://schemas.microsoft.com/office/powerpoint/2010/main" val="28418878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A850-3120-44DB-8562-58CF73E8999F}"/>
              </a:ext>
            </a:extLst>
          </p:cNvPr>
          <p:cNvSpPr>
            <a:spLocks noGrp="1"/>
          </p:cNvSpPr>
          <p:nvPr>
            <p:ph type="title"/>
          </p:nvPr>
        </p:nvSpPr>
        <p:spPr/>
        <p:txBody>
          <a:bodyPr/>
          <a:lstStyle/>
          <a:p>
            <a:r>
              <a:rPr lang="en-GB"/>
              <a:t>Find us online</a:t>
            </a:r>
          </a:p>
        </p:txBody>
      </p:sp>
    </p:spTree>
    <p:extLst>
      <p:ext uri="{BB962C8B-B14F-4D97-AF65-F5344CB8AC3E}">
        <p14:creationId xmlns:p14="http://schemas.microsoft.com/office/powerpoint/2010/main" val="25762145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9CE5-5BFB-CA40-A186-05149EF76C39}"/>
              </a:ext>
            </a:extLst>
          </p:cNvPr>
          <p:cNvSpPr>
            <a:spLocks noGrp="1"/>
          </p:cNvSpPr>
          <p:nvPr>
            <p:ph type="title"/>
          </p:nvPr>
        </p:nvSpPr>
        <p:spPr/>
        <p:txBody>
          <a:bodyPr/>
          <a:lstStyle/>
          <a:p>
            <a:r>
              <a:rPr lang="en-GB"/>
              <a:t>Current sustainability reporting landscape</a:t>
            </a:r>
          </a:p>
        </p:txBody>
      </p:sp>
      <p:sp>
        <p:nvSpPr>
          <p:cNvPr id="14" name="Striped Right Arrow 3">
            <a:extLst>
              <a:ext uri="{FF2B5EF4-FFF2-40B4-BE49-F238E27FC236}">
                <a16:creationId xmlns:a16="http://schemas.microsoft.com/office/drawing/2014/main" id="{E9C98CD3-FBD0-A141-AFD8-075F7DF09360}"/>
              </a:ext>
            </a:extLst>
          </p:cNvPr>
          <p:cNvSpPr/>
          <p:nvPr/>
        </p:nvSpPr>
        <p:spPr bwMode="auto">
          <a:xfrm>
            <a:off x="623392" y="1785394"/>
            <a:ext cx="5234797" cy="3583633"/>
          </a:xfrm>
          <a:prstGeom prst="stripedRightArrow">
            <a:avLst>
              <a:gd name="adj1" fmla="val 60410"/>
              <a:gd name="adj2" fmla="val 50000"/>
            </a:avLst>
          </a:prstGeom>
          <a:solidFill>
            <a:schemeClr val="tx2"/>
          </a:solidFill>
          <a:ln w="9525" cap="flat" cmpd="sng" algn="ctr">
            <a:noFill/>
            <a:prstDash val="solid"/>
            <a:round/>
            <a:headEnd type="none" w="med" len="med"/>
            <a:tailEnd type="none" w="med" len="med"/>
          </a:ln>
          <a:effectLst/>
        </p:spPr>
        <p:txBody>
          <a:bodyPr vert="horz" wrap="square" lIns="54000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International initiatives</a:t>
            </a:r>
          </a:p>
          <a:p>
            <a:pPr marL="342900" marR="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sz="180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Voluntary application</a:t>
            </a:r>
          </a:p>
          <a:p>
            <a:pPr marL="342900" marR="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sz="180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Multiple standards</a:t>
            </a:r>
          </a:p>
          <a:p>
            <a:pPr marL="342900" marR="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sz="180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Mu</a:t>
            </a:r>
            <a:r>
              <a:rPr lang="en-GB" sz="1800">
                <a:solidFill>
                  <a:schemeClr val="bg1"/>
                </a:solidFill>
              </a:rPr>
              <a:t>ltiple audiences</a:t>
            </a:r>
            <a:endParaRPr kumimoji="0" lang="en-GB" sz="1800" i="0" u="none" strike="noStrike" cap="none" normalizeH="0" baseline="0">
              <a:ln>
                <a:noFill/>
              </a:ln>
              <a:solidFill>
                <a:schemeClr val="bg1"/>
              </a:solidFill>
              <a:effectLst/>
              <a:latin typeface="Arial" charset="0"/>
              <a:ea typeface="ヒラギノ角ゴ ProN W3" charset="0"/>
              <a:cs typeface="ヒラギノ角ゴ ProN W3" charset="0"/>
              <a:sym typeface="Arial" charset="0"/>
            </a:endParaRPr>
          </a:p>
        </p:txBody>
      </p:sp>
      <p:sp>
        <p:nvSpPr>
          <p:cNvPr id="26" name="Striped Right Arrow 3">
            <a:extLst>
              <a:ext uri="{FF2B5EF4-FFF2-40B4-BE49-F238E27FC236}">
                <a16:creationId xmlns:a16="http://schemas.microsoft.com/office/drawing/2014/main" id="{D0EFC5B3-51BA-AD47-9BB5-C94AACE61D63}"/>
              </a:ext>
            </a:extLst>
          </p:cNvPr>
          <p:cNvSpPr/>
          <p:nvPr/>
        </p:nvSpPr>
        <p:spPr bwMode="auto">
          <a:xfrm rot="16200000">
            <a:off x="6278185" y="1669168"/>
            <a:ext cx="4827278" cy="4180114"/>
          </a:xfrm>
          <a:prstGeom prst="stripedRightArrow">
            <a:avLst>
              <a:gd name="adj1" fmla="val 64400"/>
              <a:gd name="adj2" fmla="val 50000"/>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i="0" u="none" strike="noStrike" cap="none" normalizeH="0" baseline="0">
              <a:ln>
                <a:noFill/>
              </a:ln>
              <a:solidFill>
                <a:schemeClr val="tx1">
                  <a:lumMod val="75000"/>
                </a:schemeClr>
              </a:solidFill>
              <a:effectLst/>
              <a:latin typeface="Arial" charset="0"/>
              <a:ea typeface="ヒラギノ角ゴ ProN W3" charset="0"/>
              <a:cs typeface="ヒラギノ角ゴ ProN W3" charset="0"/>
              <a:sym typeface="Arial" charset="0"/>
            </a:endParaRPr>
          </a:p>
        </p:txBody>
      </p:sp>
      <p:sp>
        <p:nvSpPr>
          <p:cNvPr id="25" name="TextBox 24">
            <a:extLst>
              <a:ext uri="{FF2B5EF4-FFF2-40B4-BE49-F238E27FC236}">
                <a16:creationId xmlns:a16="http://schemas.microsoft.com/office/drawing/2014/main" id="{7E6B5BA0-D8A9-5641-89B2-C612CA6806A0}"/>
              </a:ext>
            </a:extLst>
          </p:cNvPr>
          <p:cNvSpPr txBox="1"/>
          <p:nvPr/>
        </p:nvSpPr>
        <p:spPr>
          <a:xfrm>
            <a:off x="7294959" y="2944164"/>
            <a:ext cx="2874114" cy="2677656"/>
          </a:xfrm>
          <a:prstGeom prst="rect">
            <a:avLst/>
          </a:prstGeom>
          <a:noFill/>
        </p:spPr>
        <p:txBody>
          <a:bodyPr wrap="square">
            <a:spAutoFit/>
          </a:bodyPr>
          <a:lstStyle/>
          <a:p>
            <a:pPr marL="0" marR="0" indent="0" algn="l" defTabSz="914400" rtl="0" eaLnBrk="1" fontAlgn="base" latinLnBrk="0" hangingPunct="1">
              <a:spcBef>
                <a:spcPct val="0"/>
              </a:spcBef>
              <a:spcAft>
                <a:spcPts val="1200"/>
              </a:spcAft>
              <a:buClrTx/>
              <a:buSzTx/>
              <a:buFontTx/>
              <a:buNone/>
              <a:tabLst/>
            </a:pPr>
            <a:r>
              <a:rPr kumimoji="0" lang="en-GB" sz="1800" b="1"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Jurisdictional initiatives</a:t>
            </a:r>
          </a:p>
          <a:p>
            <a:pPr marL="269875" marR="0" indent="-211138" algn="l" defTabSz="914400" rtl="0" eaLnBrk="1" fontAlgn="base" latinLnBrk="0" hangingPunct="1">
              <a:spcBef>
                <a:spcPct val="0"/>
              </a:spcBef>
              <a:spcAft>
                <a:spcPts val="1200"/>
              </a:spcAft>
              <a:buClrTx/>
              <a:buSzTx/>
              <a:buFont typeface="Arial" panose="020B0604020202020204" pitchFamily="34" charset="0"/>
              <a:buChar char="•"/>
            </a:pPr>
            <a:r>
              <a:rPr kumimoji="0" lang="en-GB" sz="180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Different jurisdictions, different requirements</a:t>
            </a:r>
          </a:p>
          <a:p>
            <a:pPr marL="269875" marR="0" indent="-211138" algn="l" defTabSz="914400" rtl="0" eaLnBrk="1" fontAlgn="base" latinLnBrk="0" hangingPunct="1">
              <a:spcBef>
                <a:spcPct val="0"/>
              </a:spcBef>
              <a:spcAft>
                <a:spcPts val="1200"/>
              </a:spcAft>
              <a:buClrTx/>
              <a:buSzTx/>
              <a:buFont typeface="Arial" panose="020B0604020202020204" pitchFamily="34" charset="0"/>
              <a:buChar char="•"/>
            </a:pPr>
            <a:r>
              <a:rPr lang="en-GB" sz="1800">
                <a:solidFill>
                  <a:schemeClr val="bg1"/>
                </a:solidFill>
              </a:rPr>
              <a:t>Differences in scope, ambition and pace</a:t>
            </a:r>
          </a:p>
          <a:p>
            <a:pPr marL="269875" marR="0" indent="-211138" algn="l" defTabSz="914400" rtl="0" eaLnBrk="1" fontAlgn="base" latinLnBrk="0" hangingPunct="1">
              <a:spcBef>
                <a:spcPct val="0"/>
              </a:spcBef>
              <a:spcAft>
                <a:spcPts val="1200"/>
              </a:spcAft>
              <a:buClrTx/>
              <a:buSzTx/>
              <a:buFont typeface="Arial" panose="020B0604020202020204" pitchFamily="34" charset="0"/>
              <a:buChar char="•"/>
            </a:pPr>
            <a:endParaRPr lang="en-GB" sz="1800">
              <a:solidFill>
                <a:schemeClr val="bg1"/>
              </a:solidFill>
            </a:endParaRPr>
          </a:p>
          <a:p>
            <a:pPr marL="269875" marR="0" indent="-211138" algn="l" defTabSz="914400" rtl="0" eaLnBrk="1" fontAlgn="base" latinLnBrk="0" hangingPunct="1">
              <a:spcBef>
                <a:spcPct val="0"/>
              </a:spcBef>
              <a:spcAft>
                <a:spcPts val="1200"/>
              </a:spcAft>
              <a:buClrTx/>
              <a:buSzTx/>
              <a:buFont typeface="Arial" panose="020B0604020202020204" pitchFamily="34" charset="0"/>
              <a:buChar char="•"/>
            </a:pPr>
            <a:endParaRPr lang="en-GB" sz="2000">
              <a:solidFill>
                <a:schemeClr val="bg1"/>
              </a:solidFill>
            </a:endParaRPr>
          </a:p>
        </p:txBody>
      </p:sp>
    </p:spTree>
    <p:extLst>
      <p:ext uri="{BB962C8B-B14F-4D97-AF65-F5344CB8AC3E}">
        <p14:creationId xmlns:p14="http://schemas.microsoft.com/office/powerpoint/2010/main" val="33661295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8A8E-3C9B-2F47-BC9E-647F8AC58B39}"/>
              </a:ext>
            </a:extLst>
          </p:cNvPr>
          <p:cNvSpPr>
            <a:spLocks noGrp="1"/>
          </p:cNvSpPr>
          <p:nvPr>
            <p:ph type="title"/>
          </p:nvPr>
        </p:nvSpPr>
        <p:spPr/>
        <p:txBody>
          <a:bodyPr/>
          <a:lstStyle/>
          <a:p>
            <a:r>
              <a:rPr lang="en-GB"/>
              <a:t>Consequences</a:t>
            </a:r>
            <a:endParaRPr lang="en-GB">
              <a:solidFill>
                <a:srgbClr val="FF0000"/>
              </a:solidFill>
            </a:endParaRPr>
          </a:p>
        </p:txBody>
      </p:sp>
      <p:sp>
        <p:nvSpPr>
          <p:cNvPr id="12" name="TextBox 11">
            <a:extLst>
              <a:ext uri="{FF2B5EF4-FFF2-40B4-BE49-F238E27FC236}">
                <a16:creationId xmlns:a16="http://schemas.microsoft.com/office/drawing/2014/main" id="{ED338ED1-8BA3-9C4F-95DC-ACEA8D5C2556}"/>
              </a:ext>
            </a:extLst>
          </p:cNvPr>
          <p:cNvSpPr txBox="1"/>
          <p:nvPr/>
        </p:nvSpPr>
        <p:spPr>
          <a:xfrm>
            <a:off x="1349731" y="5658008"/>
            <a:ext cx="9650399" cy="461665"/>
          </a:xfrm>
          <a:prstGeom prst="rect">
            <a:avLst/>
          </a:prstGeom>
          <a:solidFill>
            <a:schemeClr val="tx1"/>
          </a:solidFill>
          <a:ln>
            <a:noFill/>
          </a:ln>
        </p:spPr>
        <p:txBody>
          <a:bodyPr wrap="none" rtlCol="0">
            <a:spAutoFit/>
          </a:bodyPr>
          <a:lstStyle/>
          <a:p>
            <a:r>
              <a:rPr lang="en-GB" sz="2400">
                <a:solidFill>
                  <a:schemeClr val="bg1"/>
                </a:solidFill>
              </a:rPr>
              <a:t>Impediment to financial market participation in drive towards Net Zero</a:t>
            </a:r>
          </a:p>
        </p:txBody>
      </p:sp>
      <p:sp>
        <p:nvSpPr>
          <p:cNvPr id="5" name="Rectangle 4">
            <a:extLst>
              <a:ext uri="{FF2B5EF4-FFF2-40B4-BE49-F238E27FC236}">
                <a16:creationId xmlns:a16="http://schemas.microsoft.com/office/drawing/2014/main" id="{9E9DF7D6-C783-424B-8726-2A8631C90AB4}"/>
              </a:ext>
            </a:extLst>
          </p:cNvPr>
          <p:cNvSpPr/>
          <p:nvPr/>
        </p:nvSpPr>
        <p:spPr bwMode="auto">
          <a:xfrm>
            <a:off x="623392" y="1593193"/>
            <a:ext cx="4786369" cy="524841"/>
          </a:xfrm>
          <a:prstGeom prst="rect">
            <a:avLst/>
          </a:prstGeom>
          <a:solidFill>
            <a:schemeClr val="tx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44000" tIns="45720" rIns="91440" bIns="45720" numCol="1" rtlCol="0" anchor="ctr" anchorCtr="0" compatLnSpc="1">
            <a:prstTxWarp prst="textNoShape">
              <a:avLst/>
            </a:prstTxWarp>
          </a:bodyPr>
          <a:lstStyle/>
          <a:p>
            <a:pPr>
              <a:spcAft>
                <a:spcPts val="1800"/>
              </a:spcAft>
            </a:pPr>
            <a:r>
              <a:rPr lang="en-GB" sz="1800">
                <a:solidFill>
                  <a:schemeClr val="tx1"/>
                </a:solidFill>
              </a:rPr>
              <a:t>‘Alphabet soup’ of requirements</a:t>
            </a:r>
          </a:p>
        </p:txBody>
      </p:sp>
      <p:sp>
        <p:nvSpPr>
          <p:cNvPr id="13" name="Rectangle 12">
            <a:extLst>
              <a:ext uri="{FF2B5EF4-FFF2-40B4-BE49-F238E27FC236}">
                <a16:creationId xmlns:a16="http://schemas.microsoft.com/office/drawing/2014/main" id="{7A20522E-BC57-4D2E-B7DD-1E971E78E26F}"/>
              </a:ext>
            </a:extLst>
          </p:cNvPr>
          <p:cNvSpPr/>
          <p:nvPr/>
        </p:nvSpPr>
        <p:spPr bwMode="auto">
          <a:xfrm>
            <a:off x="623392" y="2384800"/>
            <a:ext cx="4786369" cy="707960"/>
          </a:xfrm>
          <a:prstGeom prst="rect">
            <a:avLst/>
          </a:prstGeom>
          <a:solidFill>
            <a:schemeClr val="tx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44000" tIns="45720" rIns="91440" bIns="45720" numCol="1" rtlCol="0" anchor="ctr" anchorCtr="0" compatLnSpc="1">
            <a:prstTxWarp prst="textNoShape">
              <a:avLst/>
            </a:prstTxWarp>
          </a:bodyPr>
          <a:lstStyle/>
          <a:p>
            <a:pPr>
              <a:spcAft>
                <a:spcPts val="1800"/>
              </a:spcAft>
            </a:pPr>
            <a:r>
              <a:rPr lang="en-GB" sz="1800">
                <a:solidFill>
                  <a:schemeClr val="tx1"/>
                </a:solidFill>
              </a:rPr>
              <a:t>Selective &amp; inconsistent application of voluntary standards</a:t>
            </a:r>
          </a:p>
        </p:txBody>
      </p:sp>
      <p:sp>
        <p:nvSpPr>
          <p:cNvPr id="15" name="Rectangle 14">
            <a:extLst>
              <a:ext uri="{FF2B5EF4-FFF2-40B4-BE49-F238E27FC236}">
                <a16:creationId xmlns:a16="http://schemas.microsoft.com/office/drawing/2014/main" id="{ED3F1009-A6D9-4263-AFA9-B57D735E0482}"/>
              </a:ext>
            </a:extLst>
          </p:cNvPr>
          <p:cNvSpPr/>
          <p:nvPr/>
        </p:nvSpPr>
        <p:spPr bwMode="auto">
          <a:xfrm>
            <a:off x="6908367" y="1593193"/>
            <a:ext cx="4786369" cy="524841"/>
          </a:xfrm>
          <a:prstGeom prst="rect">
            <a:avLst/>
          </a:prstGeom>
          <a:solidFill>
            <a:schemeClr val="tx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44000" tIns="45720" rIns="91440" bIns="45720" numCol="1" rtlCol="0" anchor="ctr" anchorCtr="0" compatLnSpc="1">
            <a:prstTxWarp prst="textNoShape">
              <a:avLst/>
            </a:prstTxWarp>
          </a:bodyPr>
          <a:lstStyle/>
          <a:p>
            <a:pPr>
              <a:spcAft>
                <a:spcPts val="1800"/>
              </a:spcAft>
            </a:pPr>
            <a:r>
              <a:rPr lang="en-GB" sz="1800" kern="0">
                <a:solidFill>
                  <a:schemeClr val="tx1"/>
                </a:solidFill>
              </a:rPr>
              <a:t>Cost &amp; complexity in reporting</a:t>
            </a:r>
          </a:p>
        </p:txBody>
      </p:sp>
      <p:sp>
        <p:nvSpPr>
          <p:cNvPr id="16" name="Rectangle 15">
            <a:extLst>
              <a:ext uri="{FF2B5EF4-FFF2-40B4-BE49-F238E27FC236}">
                <a16:creationId xmlns:a16="http://schemas.microsoft.com/office/drawing/2014/main" id="{A626D59D-CD17-4554-B6E1-A717A4DE93ED}"/>
              </a:ext>
            </a:extLst>
          </p:cNvPr>
          <p:cNvSpPr/>
          <p:nvPr/>
        </p:nvSpPr>
        <p:spPr bwMode="auto">
          <a:xfrm>
            <a:off x="623392" y="4300793"/>
            <a:ext cx="4786369" cy="97472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44000" tIns="45720" rIns="91440" bIns="45720" numCol="1" rtlCol="0" anchor="ctr" anchorCtr="0" compatLnSpc="1">
            <a:prstTxWarp prst="textNoShape">
              <a:avLst/>
            </a:prstTxWarp>
          </a:bodyPr>
          <a:lstStyle/>
          <a:p>
            <a:pPr>
              <a:spcAft>
                <a:spcPts val="1800"/>
              </a:spcAft>
            </a:pPr>
            <a:r>
              <a:rPr lang="en-GB" sz="1800">
                <a:solidFill>
                  <a:schemeClr val="tx1"/>
                </a:solidFill>
              </a:rPr>
              <a:t>Lack of capital market rigour (mandated standards, audited information, digital reporting)</a:t>
            </a:r>
          </a:p>
        </p:txBody>
      </p:sp>
      <p:sp>
        <p:nvSpPr>
          <p:cNvPr id="17" name="Rectangle 16">
            <a:extLst>
              <a:ext uri="{FF2B5EF4-FFF2-40B4-BE49-F238E27FC236}">
                <a16:creationId xmlns:a16="http://schemas.microsoft.com/office/drawing/2014/main" id="{EFA5096B-13FC-41AA-B0A1-5739F63F9F40}"/>
              </a:ext>
            </a:extLst>
          </p:cNvPr>
          <p:cNvSpPr/>
          <p:nvPr/>
        </p:nvSpPr>
        <p:spPr bwMode="auto">
          <a:xfrm>
            <a:off x="623392" y="3351240"/>
            <a:ext cx="4786369" cy="690770"/>
          </a:xfrm>
          <a:prstGeom prst="rect">
            <a:avLst/>
          </a:prstGeom>
          <a:solidFill>
            <a:schemeClr val="tx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44000" tIns="45720" rIns="91440" bIns="45720" numCol="1" rtlCol="0" anchor="ctr" anchorCtr="0" compatLnSpc="1">
            <a:prstTxWarp prst="textNoShape">
              <a:avLst/>
            </a:prstTxWarp>
          </a:bodyPr>
          <a:lstStyle/>
          <a:p>
            <a:pPr>
              <a:spcAft>
                <a:spcPts val="1800"/>
              </a:spcAft>
            </a:pPr>
            <a:r>
              <a:rPr lang="en-GB" sz="1800">
                <a:solidFill>
                  <a:schemeClr val="tx1"/>
                </a:solidFill>
              </a:rPr>
              <a:t>Different requirements by different jurisdictions</a:t>
            </a:r>
          </a:p>
        </p:txBody>
      </p:sp>
      <p:sp>
        <p:nvSpPr>
          <p:cNvPr id="18" name="Rectangle 17">
            <a:extLst>
              <a:ext uri="{FF2B5EF4-FFF2-40B4-BE49-F238E27FC236}">
                <a16:creationId xmlns:a16="http://schemas.microsoft.com/office/drawing/2014/main" id="{8D85799B-D1C4-4DCD-B363-35E9CA2EAB79}"/>
              </a:ext>
            </a:extLst>
          </p:cNvPr>
          <p:cNvSpPr/>
          <p:nvPr/>
        </p:nvSpPr>
        <p:spPr bwMode="auto">
          <a:xfrm>
            <a:off x="6908367" y="2387055"/>
            <a:ext cx="4786369" cy="700652"/>
          </a:xfrm>
          <a:prstGeom prst="rect">
            <a:avLst/>
          </a:prstGeom>
          <a:solidFill>
            <a:schemeClr val="tx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44000" tIns="45720" rIns="91440" bIns="45720" numCol="1" rtlCol="0" anchor="ctr" anchorCtr="0" compatLnSpc="1">
            <a:prstTxWarp prst="textNoShape">
              <a:avLst/>
            </a:prstTxWarp>
          </a:bodyPr>
          <a:lstStyle/>
          <a:p>
            <a:pPr>
              <a:spcAft>
                <a:spcPts val="1800"/>
              </a:spcAft>
            </a:pPr>
            <a:r>
              <a:rPr lang="en-GB" sz="1800" kern="0">
                <a:solidFill>
                  <a:schemeClr val="tx1"/>
                </a:solidFill>
                <a:latin typeface="Arial"/>
              </a:rPr>
              <a:t>‘Greenwashing’ risk</a:t>
            </a:r>
            <a:endParaRPr lang="en-GB" sz="1800" kern="0">
              <a:solidFill>
                <a:schemeClr val="tx1"/>
              </a:solidFill>
            </a:endParaRPr>
          </a:p>
        </p:txBody>
      </p:sp>
      <p:sp>
        <p:nvSpPr>
          <p:cNvPr id="19" name="Rectangle 18">
            <a:extLst>
              <a:ext uri="{FF2B5EF4-FFF2-40B4-BE49-F238E27FC236}">
                <a16:creationId xmlns:a16="http://schemas.microsoft.com/office/drawing/2014/main" id="{4A736C93-5999-41D5-BFF5-AA281EDB2CCB}"/>
              </a:ext>
            </a:extLst>
          </p:cNvPr>
          <p:cNvSpPr/>
          <p:nvPr/>
        </p:nvSpPr>
        <p:spPr bwMode="auto">
          <a:xfrm>
            <a:off x="6947197" y="3351543"/>
            <a:ext cx="4786369" cy="690770"/>
          </a:xfrm>
          <a:prstGeom prst="rect">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44000" tIns="45720" rIns="91440" bIns="45720" numCol="1" rtlCol="0" anchor="ctr" anchorCtr="0" compatLnSpc="1">
            <a:prstTxWarp prst="textNoShape">
              <a:avLst/>
            </a:prstTxWarp>
          </a:bodyPr>
          <a:lstStyle/>
          <a:p>
            <a:pPr>
              <a:spcAft>
                <a:spcPts val="1800"/>
              </a:spcAft>
            </a:pPr>
            <a:r>
              <a:rPr lang="en-GB" sz="1800" kern="0">
                <a:solidFill>
                  <a:schemeClr val="tx1"/>
                </a:solidFill>
                <a:latin typeface="Arial"/>
              </a:rPr>
              <a:t>Lack of global comparability &amp; consistency</a:t>
            </a:r>
            <a:endParaRPr lang="en-GB" sz="1800" kern="0">
              <a:solidFill>
                <a:schemeClr val="tx1"/>
              </a:solidFill>
            </a:endParaRPr>
          </a:p>
        </p:txBody>
      </p:sp>
      <p:sp>
        <p:nvSpPr>
          <p:cNvPr id="22" name="Rectangle 21">
            <a:extLst>
              <a:ext uri="{FF2B5EF4-FFF2-40B4-BE49-F238E27FC236}">
                <a16:creationId xmlns:a16="http://schemas.microsoft.com/office/drawing/2014/main" id="{08E39FC4-ED87-4C64-9526-E45A1DA6DE6B}"/>
              </a:ext>
            </a:extLst>
          </p:cNvPr>
          <p:cNvSpPr/>
          <p:nvPr/>
        </p:nvSpPr>
        <p:spPr bwMode="auto">
          <a:xfrm>
            <a:off x="6947197" y="4306452"/>
            <a:ext cx="4786369" cy="969067"/>
          </a:xfrm>
          <a:prstGeom prst="rect">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144000" tIns="45720" rIns="91440" bIns="45720" numCol="1" rtlCol="0" anchor="ctr" anchorCtr="0" compatLnSpc="1">
            <a:prstTxWarp prst="textNoShape">
              <a:avLst/>
            </a:prstTxWarp>
          </a:bodyPr>
          <a:lstStyle/>
          <a:p>
            <a:pPr>
              <a:spcAft>
                <a:spcPts val="1800"/>
              </a:spcAft>
            </a:pPr>
            <a:r>
              <a:rPr lang="en-GB" sz="1800" kern="0">
                <a:solidFill>
                  <a:schemeClr val="tx1"/>
                </a:solidFill>
                <a:latin typeface="Arial"/>
              </a:rPr>
              <a:t>Lack of confidence and trust in information</a:t>
            </a:r>
            <a:endParaRPr lang="en-GB" sz="1800" kern="0">
              <a:solidFill>
                <a:schemeClr val="tx1"/>
              </a:solidFill>
            </a:endParaRPr>
          </a:p>
        </p:txBody>
      </p:sp>
      <p:sp>
        <p:nvSpPr>
          <p:cNvPr id="20" name="Striped Right Arrow 6">
            <a:extLst>
              <a:ext uri="{FF2B5EF4-FFF2-40B4-BE49-F238E27FC236}">
                <a16:creationId xmlns:a16="http://schemas.microsoft.com/office/drawing/2014/main" id="{3632C818-BDCA-43B2-A089-8292E76409D0}"/>
              </a:ext>
            </a:extLst>
          </p:cNvPr>
          <p:cNvSpPr/>
          <p:nvPr/>
        </p:nvSpPr>
        <p:spPr bwMode="auto">
          <a:xfrm>
            <a:off x="5853420" y="1655916"/>
            <a:ext cx="672662" cy="399393"/>
          </a:xfrm>
          <a:prstGeom prst="strip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1" name="Striped Right Arrow 6">
            <a:extLst>
              <a:ext uri="{FF2B5EF4-FFF2-40B4-BE49-F238E27FC236}">
                <a16:creationId xmlns:a16="http://schemas.microsoft.com/office/drawing/2014/main" id="{2134FADB-8361-4C06-BB88-566D5415511C}"/>
              </a:ext>
            </a:extLst>
          </p:cNvPr>
          <p:cNvSpPr/>
          <p:nvPr/>
        </p:nvSpPr>
        <p:spPr bwMode="auto">
          <a:xfrm>
            <a:off x="5853420" y="2543528"/>
            <a:ext cx="672662" cy="399393"/>
          </a:xfrm>
          <a:prstGeom prst="strip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3" name="Striped Right Arrow 6">
            <a:extLst>
              <a:ext uri="{FF2B5EF4-FFF2-40B4-BE49-F238E27FC236}">
                <a16:creationId xmlns:a16="http://schemas.microsoft.com/office/drawing/2014/main" id="{27622D17-CB8A-4C2A-A05B-99D880AA89E5}"/>
              </a:ext>
            </a:extLst>
          </p:cNvPr>
          <p:cNvSpPr/>
          <p:nvPr/>
        </p:nvSpPr>
        <p:spPr bwMode="auto">
          <a:xfrm>
            <a:off x="5838599" y="3496928"/>
            <a:ext cx="672662" cy="399393"/>
          </a:xfrm>
          <a:prstGeom prst="strip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4" name="Striped Right Arrow 6">
            <a:extLst>
              <a:ext uri="{FF2B5EF4-FFF2-40B4-BE49-F238E27FC236}">
                <a16:creationId xmlns:a16="http://schemas.microsoft.com/office/drawing/2014/main" id="{24589473-DDFF-4041-8183-5C5A7ADC1565}"/>
              </a:ext>
            </a:extLst>
          </p:cNvPr>
          <p:cNvSpPr/>
          <p:nvPr/>
        </p:nvSpPr>
        <p:spPr bwMode="auto">
          <a:xfrm>
            <a:off x="5853420" y="4588459"/>
            <a:ext cx="672662" cy="399393"/>
          </a:xfrm>
          <a:prstGeom prst="strip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007345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926A-B55C-4A8B-A7F0-9AEBA18A137B}"/>
              </a:ext>
            </a:extLst>
          </p:cNvPr>
          <p:cNvSpPr>
            <a:spLocks noGrp="1"/>
          </p:cNvSpPr>
          <p:nvPr>
            <p:ph type="title"/>
          </p:nvPr>
        </p:nvSpPr>
        <p:spPr/>
        <p:txBody>
          <a:bodyPr/>
          <a:lstStyle/>
          <a:p>
            <a:r>
              <a:rPr lang="en-GB"/>
              <a:t>Demand-driven process</a:t>
            </a:r>
          </a:p>
        </p:txBody>
      </p:sp>
      <p:sp>
        <p:nvSpPr>
          <p:cNvPr id="3" name="Content Placeholder 2">
            <a:extLst>
              <a:ext uri="{FF2B5EF4-FFF2-40B4-BE49-F238E27FC236}">
                <a16:creationId xmlns:a16="http://schemas.microsoft.com/office/drawing/2014/main" id="{5CDF4FFA-167E-4BCA-86CE-BE5C6EDA04D9}"/>
              </a:ext>
            </a:extLst>
          </p:cNvPr>
          <p:cNvSpPr>
            <a:spLocks noGrp="1"/>
          </p:cNvSpPr>
          <p:nvPr>
            <p:ph sz="half" idx="1"/>
          </p:nvPr>
        </p:nvSpPr>
        <p:spPr>
          <a:xfrm>
            <a:off x="623393" y="1533063"/>
            <a:ext cx="5134708" cy="3452823"/>
          </a:xfrm>
          <a:solidFill>
            <a:schemeClr val="bg2"/>
          </a:solidFill>
        </p:spPr>
        <p:txBody>
          <a:bodyPr lIns="216000" tIns="180000" rIns="108000" bIns="108000"/>
          <a:lstStyle/>
          <a:p>
            <a:pPr marL="0" indent="0">
              <a:buNone/>
            </a:pPr>
            <a:r>
              <a:rPr lang="en-GB" b="1"/>
              <a:t>What we asked</a:t>
            </a:r>
          </a:p>
          <a:p>
            <a:pPr>
              <a:buFont typeface="Arial" panose="020B0604020202020204" pitchFamily="34" charset="0"/>
              <a:buChar char="•"/>
            </a:pPr>
            <a:r>
              <a:rPr lang="en-GB" sz="2000"/>
              <a:t>Demand for global sustainability standards?</a:t>
            </a:r>
          </a:p>
          <a:p>
            <a:pPr>
              <a:buFont typeface="Arial" panose="020B0604020202020204" pitchFamily="34" charset="0"/>
              <a:buChar char="•"/>
            </a:pPr>
            <a:r>
              <a:rPr lang="en-GB" sz="2000"/>
              <a:t>Should the IFRS Foundation play a role?</a:t>
            </a:r>
          </a:p>
          <a:p>
            <a:pPr>
              <a:buFont typeface="Arial" panose="020B0604020202020204" pitchFamily="34" charset="0"/>
              <a:buChar char="•"/>
            </a:pPr>
            <a:r>
              <a:rPr lang="en-GB" sz="2000"/>
              <a:t>Is the solution a sustainability-focused standard-setting board within the IFRS Foundation?</a:t>
            </a:r>
          </a:p>
        </p:txBody>
      </p:sp>
      <p:sp>
        <p:nvSpPr>
          <p:cNvPr id="4" name="Content Placeholder 3">
            <a:extLst>
              <a:ext uri="{FF2B5EF4-FFF2-40B4-BE49-F238E27FC236}">
                <a16:creationId xmlns:a16="http://schemas.microsoft.com/office/drawing/2014/main" id="{E9C4FBEA-1EA9-4A41-BB22-1858DC8101FE}"/>
              </a:ext>
            </a:extLst>
          </p:cNvPr>
          <p:cNvSpPr>
            <a:spLocks noGrp="1"/>
          </p:cNvSpPr>
          <p:nvPr>
            <p:ph sz="half" idx="10"/>
          </p:nvPr>
        </p:nvSpPr>
        <p:spPr>
          <a:xfrm>
            <a:off x="6427915" y="1533063"/>
            <a:ext cx="5134708" cy="3452823"/>
          </a:xfrm>
          <a:solidFill>
            <a:schemeClr val="bg2"/>
          </a:solidFill>
        </p:spPr>
        <p:txBody>
          <a:bodyPr lIns="216000" tIns="180000" rIns="108000" bIns="108000"/>
          <a:lstStyle/>
          <a:p>
            <a:pPr marL="0" indent="0">
              <a:buNone/>
            </a:pPr>
            <a:r>
              <a:rPr lang="en-GB" b="1"/>
              <a:t>What we heard</a:t>
            </a:r>
          </a:p>
          <a:p>
            <a:pPr>
              <a:buFont typeface="Arial" panose="020B0604020202020204" pitchFamily="34" charset="0"/>
              <a:buChar char="•"/>
            </a:pPr>
            <a:r>
              <a:rPr lang="en-GB" sz="2000"/>
              <a:t>Growing and urgent demand for global standards to improve consistency and comparability</a:t>
            </a:r>
          </a:p>
          <a:p>
            <a:pPr>
              <a:buFont typeface="Arial" panose="020B0604020202020204" pitchFamily="34" charset="0"/>
              <a:buChar char="•"/>
            </a:pPr>
            <a:r>
              <a:rPr lang="en-GB" sz="2000"/>
              <a:t>Broad support for Foundation </a:t>
            </a:r>
            <a:br>
              <a:rPr lang="en-GB" sz="2000"/>
            </a:br>
            <a:r>
              <a:rPr lang="en-GB" sz="2000"/>
              <a:t>to play a role</a:t>
            </a:r>
          </a:p>
          <a:p>
            <a:pPr>
              <a:buFont typeface="Arial" panose="020B0604020202020204" pitchFamily="34" charset="0"/>
              <a:buChar char="•"/>
            </a:pPr>
            <a:r>
              <a:rPr lang="en-GB" sz="2000"/>
              <a:t>ESG focus but climate first</a:t>
            </a:r>
          </a:p>
        </p:txBody>
      </p:sp>
      <p:pic>
        <p:nvPicPr>
          <p:cNvPr id="5" name="Picture 4">
            <a:extLst>
              <a:ext uri="{FF2B5EF4-FFF2-40B4-BE49-F238E27FC236}">
                <a16:creationId xmlns:a16="http://schemas.microsoft.com/office/drawing/2014/main" id="{D1EE071C-02D0-409D-B39B-887E22E081BB}"/>
              </a:ext>
            </a:extLst>
          </p:cNvPr>
          <p:cNvPicPr>
            <a:picLocks noChangeAspect="1"/>
          </p:cNvPicPr>
          <p:nvPr/>
        </p:nvPicPr>
        <p:blipFill>
          <a:blip r:embed="rId3"/>
          <a:srcRect/>
          <a:stretch/>
        </p:blipFill>
        <p:spPr>
          <a:xfrm>
            <a:off x="4204678" y="4448819"/>
            <a:ext cx="1220700" cy="1752235"/>
          </a:xfrm>
          <a:prstGeom prst="rect">
            <a:avLst/>
          </a:prstGeom>
          <a:ln>
            <a:solidFill>
              <a:schemeClr val="tx1"/>
            </a:solidFill>
          </a:ln>
          <a:effectLst>
            <a:outerShdw blurRad="50800" dist="38100" dir="2700000" algn="tl" rotWithShape="0">
              <a:prstClr val="black">
                <a:alpha val="40000"/>
              </a:prstClr>
            </a:outerShdw>
          </a:effectLst>
        </p:spPr>
      </p:pic>
      <p:pic>
        <p:nvPicPr>
          <p:cNvPr id="6" name="Content Placeholder 4" descr="Map&#10;&#10;Description automatically generated">
            <a:extLst>
              <a:ext uri="{FF2B5EF4-FFF2-40B4-BE49-F238E27FC236}">
                <a16:creationId xmlns:a16="http://schemas.microsoft.com/office/drawing/2014/main" id="{F717CF74-E114-42D1-8E61-A85E88405986}"/>
              </a:ext>
            </a:extLst>
          </p:cNvPr>
          <p:cNvPicPr>
            <a:picLocks noChangeAspect="1"/>
          </p:cNvPicPr>
          <p:nvPr/>
        </p:nvPicPr>
        <p:blipFill>
          <a:blip r:embed="rId4"/>
          <a:stretch>
            <a:fillRect/>
          </a:stretch>
        </p:blipFill>
        <p:spPr bwMode="auto">
          <a:xfrm>
            <a:off x="8995269" y="4448819"/>
            <a:ext cx="2213810" cy="1553624"/>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1073216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
            <a:extLst>
              <a:ext uri="{FF2B5EF4-FFF2-40B4-BE49-F238E27FC236}">
                <a16:creationId xmlns:a16="http://schemas.microsoft.com/office/drawing/2014/main" id="{BDDFCB7D-5C8D-4152-A490-84BE4B1BC43B}"/>
              </a:ext>
            </a:extLst>
          </p:cNvPr>
          <p:cNvGraphicFramePr>
            <a:graphicFrameLocks/>
          </p:cNvGraphicFramePr>
          <p:nvPr>
            <p:extLst>
              <p:ext uri="{D42A27DB-BD31-4B8C-83A1-F6EECF244321}">
                <p14:modId xmlns:p14="http://schemas.microsoft.com/office/powerpoint/2010/main" val="3694364110"/>
              </p:ext>
            </p:extLst>
          </p:nvPr>
        </p:nvGraphicFramePr>
        <p:xfrm>
          <a:off x="623392" y="1609725"/>
          <a:ext cx="11017224" cy="334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7BD6FB7-69A7-4B8B-A603-4FE9AF88654F}"/>
              </a:ext>
            </a:extLst>
          </p:cNvPr>
          <p:cNvSpPr>
            <a:spLocks noGrp="1"/>
          </p:cNvSpPr>
          <p:nvPr>
            <p:ph type="title"/>
          </p:nvPr>
        </p:nvSpPr>
        <p:spPr/>
        <p:txBody>
          <a:bodyPr/>
          <a:lstStyle/>
          <a:p>
            <a:r>
              <a:rPr lang="en-GB"/>
              <a:t>COP26 announcement</a:t>
            </a:r>
          </a:p>
        </p:txBody>
      </p:sp>
      <p:pic>
        <p:nvPicPr>
          <p:cNvPr id="5" name="Content Placeholder 4" descr="Board Of Directors outline">
            <a:extLst>
              <a:ext uri="{FF2B5EF4-FFF2-40B4-BE49-F238E27FC236}">
                <a16:creationId xmlns:a16="http://schemas.microsoft.com/office/drawing/2014/main" id="{EF02D075-BD9E-4D06-AC7C-77F359CC15A9}"/>
              </a:ext>
            </a:extLst>
          </p:cNvPr>
          <p:cNvPicPr>
            <a:picLocks noGrp="1" noChangeAspect="1"/>
          </p:cNvPicPr>
          <p:nvPr>
            <p:ph idx="1"/>
          </p:nvPr>
        </p:nvPicPr>
        <p:blipFill>
          <a:blip r:embed="rId8">
            <a:extLst>
              <a:ext uri="{96DAC541-7B7A-43D3-8B79-37D633B846F1}">
                <asvg:svgBlip xmlns:asvg="http://schemas.microsoft.com/office/drawing/2016/SVG/main" r:embed="rId9"/>
              </a:ext>
            </a:extLst>
          </a:blip>
          <a:stretch>
            <a:fillRect/>
          </a:stretch>
        </p:blipFill>
        <p:spPr>
          <a:xfrm>
            <a:off x="1878920" y="1792950"/>
            <a:ext cx="797262" cy="797262"/>
          </a:xfrm>
        </p:spPr>
      </p:pic>
      <p:pic>
        <p:nvPicPr>
          <p:cNvPr id="17" name="Graphic 16" descr="Document outline">
            <a:extLst>
              <a:ext uri="{FF2B5EF4-FFF2-40B4-BE49-F238E27FC236}">
                <a16:creationId xmlns:a16="http://schemas.microsoft.com/office/drawing/2014/main" id="{3DE3AED3-0919-4322-8E87-277D7DFD59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04038" y="1780250"/>
            <a:ext cx="797262" cy="797262"/>
          </a:xfrm>
          <a:prstGeom prst="rect">
            <a:avLst/>
          </a:prstGeom>
        </p:spPr>
      </p:pic>
      <p:pic>
        <p:nvPicPr>
          <p:cNvPr id="19" name="Graphic 18" descr="Handshake outline">
            <a:extLst>
              <a:ext uri="{FF2B5EF4-FFF2-40B4-BE49-F238E27FC236}">
                <a16:creationId xmlns:a16="http://schemas.microsoft.com/office/drawing/2014/main" id="{7D6A8015-02CC-443F-9A40-7320572175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41479" y="1792950"/>
            <a:ext cx="797262" cy="797262"/>
          </a:xfrm>
          <a:prstGeom prst="rect">
            <a:avLst/>
          </a:prstGeom>
        </p:spPr>
      </p:pic>
      <p:sp>
        <p:nvSpPr>
          <p:cNvPr id="10" name="TextBox 9">
            <a:extLst>
              <a:ext uri="{FF2B5EF4-FFF2-40B4-BE49-F238E27FC236}">
                <a16:creationId xmlns:a16="http://schemas.microsoft.com/office/drawing/2014/main" id="{E58F581C-46E1-4704-9644-086575068EA5}"/>
              </a:ext>
            </a:extLst>
          </p:cNvPr>
          <p:cNvSpPr txBox="1"/>
          <p:nvPr/>
        </p:nvSpPr>
        <p:spPr>
          <a:xfrm>
            <a:off x="623392" y="5242777"/>
            <a:ext cx="11017224" cy="707886"/>
          </a:xfrm>
          <a:prstGeom prst="rect">
            <a:avLst/>
          </a:prstGeom>
          <a:solidFill>
            <a:schemeClr val="tx1"/>
          </a:solidFill>
        </p:spPr>
        <p:txBody>
          <a:bodyPr wrap="square">
            <a:spAutoFit/>
          </a:bodyPr>
          <a:lstStyle/>
          <a:p>
            <a:pPr marL="0" indent="0" algn="ctr">
              <a:buNone/>
            </a:pPr>
            <a:r>
              <a:rPr lang="en-US" sz="2000">
                <a:solidFill>
                  <a:schemeClr val="bg1"/>
                </a:solidFill>
              </a:rPr>
              <a:t>Creates the necessary institutional arrangements and technical groundwork for a global sustainability standard-setter for the financial markets</a:t>
            </a:r>
          </a:p>
        </p:txBody>
      </p:sp>
      <p:sp>
        <p:nvSpPr>
          <p:cNvPr id="9" name="TextBox 8">
            <a:extLst>
              <a:ext uri="{FF2B5EF4-FFF2-40B4-BE49-F238E27FC236}">
                <a16:creationId xmlns:a16="http://schemas.microsoft.com/office/drawing/2014/main" id="{EF397087-8F4F-3847-B459-6686BB79C869}"/>
              </a:ext>
            </a:extLst>
          </p:cNvPr>
          <p:cNvSpPr txBox="1"/>
          <p:nvPr/>
        </p:nvSpPr>
        <p:spPr>
          <a:xfrm>
            <a:off x="4485951" y="3063202"/>
            <a:ext cx="3271101" cy="1391407"/>
          </a:xfrm>
          <a:prstGeom prst="rect">
            <a:avLst/>
          </a:prstGeom>
          <a:noFill/>
        </p:spPr>
        <p:txBody>
          <a:bodyPr wrap="square">
            <a:spAutoFit/>
          </a:bodyPr>
          <a:lstStyle/>
          <a:p>
            <a:pPr lvl="0" algn="ctr">
              <a:lnSpc>
                <a:spcPct val="120000"/>
              </a:lnSpc>
              <a:buFont typeface="Arial" panose="020B0604020202020204" pitchFamily="34" charset="0"/>
              <a:buNone/>
            </a:pPr>
            <a:r>
              <a:rPr lang="en-GB" sz="1800"/>
              <a:t>2. Consolidation with Climate Disclosure Standards Board (CDSB) &amp; Value Reporting Foundation (VRF)</a:t>
            </a:r>
          </a:p>
        </p:txBody>
      </p:sp>
      <p:sp>
        <p:nvSpPr>
          <p:cNvPr id="11" name="TextBox 10">
            <a:extLst>
              <a:ext uri="{FF2B5EF4-FFF2-40B4-BE49-F238E27FC236}">
                <a16:creationId xmlns:a16="http://schemas.microsoft.com/office/drawing/2014/main" id="{BBD0833A-93ED-A140-89D5-915B1173DA92}"/>
              </a:ext>
            </a:extLst>
          </p:cNvPr>
          <p:cNvSpPr txBox="1"/>
          <p:nvPr/>
        </p:nvSpPr>
        <p:spPr>
          <a:xfrm>
            <a:off x="623392" y="3063202"/>
            <a:ext cx="3271101" cy="1059008"/>
          </a:xfrm>
          <a:prstGeom prst="rect">
            <a:avLst/>
          </a:prstGeom>
          <a:noFill/>
        </p:spPr>
        <p:txBody>
          <a:bodyPr wrap="square">
            <a:spAutoFit/>
          </a:bodyPr>
          <a:lstStyle/>
          <a:p>
            <a:pPr lvl="0" algn="ctr">
              <a:lnSpc>
                <a:spcPct val="120000"/>
              </a:lnSpc>
              <a:buFont typeface="Arial" panose="020B0604020202020204" pitchFamily="34" charset="0"/>
              <a:buNone/>
            </a:pPr>
            <a:r>
              <a:rPr lang="en-GB" sz="1800"/>
              <a:t>1. Formation of the International Sustainability Standards Board (ISSB)</a:t>
            </a:r>
          </a:p>
        </p:txBody>
      </p:sp>
      <p:sp>
        <p:nvSpPr>
          <p:cNvPr id="12" name="TextBox 11">
            <a:extLst>
              <a:ext uri="{FF2B5EF4-FFF2-40B4-BE49-F238E27FC236}">
                <a16:creationId xmlns:a16="http://schemas.microsoft.com/office/drawing/2014/main" id="{FAC7ECF0-9B69-CD4E-919C-94945D0000A4}"/>
              </a:ext>
            </a:extLst>
          </p:cNvPr>
          <p:cNvSpPr txBox="1"/>
          <p:nvPr/>
        </p:nvSpPr>
        <p:spPr>
          <a:xfrm>
            <a:off x="8297507" y="3063202"/>
            <a:ext cx="3271101" cy="1059008"/>
          </a:xfrm>
          <a:prstGeom prst="rect">
            <a:avLst/>
          </a:prstGeom>
          <a:noFill/>
        </p:spPr>
        <p:txBody>
          <a:bodyPr wrap="square">
            <a:spAutoFit/>
          </a:bodyPr>
          <a:lstStyle/>
          <a:p>
            <a:pPr lvl="0" algn="ctr">
              <a:lnSpc>
                <a:spcPct val="120000"/>
              </a:lnSpc>
              <a:buFont typeface="Arial" panose="020B0604020202020204" pitchFamily="34" charset="0"/>
              <a:buNone/>
            </a:pPr>
            <a:r>
              <a:rPr lang="en-GB" sz="1800"/>
              <a:t>3. Publication of climate and general disclosure prototype requirements</a:t>
            </a:r>
          </a:p>
        </p:txBody>
      </p:sp>
    </p:spTree>
    <p:extLst>
      <p:ext uri="{BB962C8B-B14F-4D97-AF65-F5344CB8AC3E}">
        <p14:creationId xmlns:p14="http://schemas.microsoft.com/office/powerpoint/2010/main" val="29935105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5048-E5C5-9847-B310-B6BFE07CCB99}"/>
              </a:ext>
            </a:extLst>
          </p:cNvPr>
          <p:cNvSpPr>
            <a:spLocks noGrp="1"/>
          </p:cNvSpPr>
          <p:nvPr>
            <p:ph type="title"/>
          </p:nvPr>
        </p:nvSpPr>
        <p:spPr>
          <a:xfrm>
            <a:off x="623391" y="44624"/>
            <a:ext cx="10587533" cy="974725"/>
          </a:xfrm>
        </p:spPr>
        <p:txBody>
          <a:bodyPr wrap="square" anchor="b">
            <a:normAutofit/>
          </a:bodyPr>
          <a:lstStyle/>
          <a:p>
            <a:r>
              <a:rPr lang="en-GB"/>
              <a:t>1. International Sustainability Standards Board (ISSB)</a:t>
            </a:r>
          </a:p>
        </p:txBody>
      </p:sp>
      <p:graphicFrame>
        <p:nvGraphicFramePr>
          <p:cNvPr id="16" name="Content Placeholder 5">
            <a:extLst>
              <a:ext uri="{FF2B5EF4-FFF2-40B4-BE49-F238E27FC236}">
                <a16:creationId xmlns:a16="http://schemas.microsoft.com/office/drawing/2014/main" id="{268D13A5-5894-4FD6-A092-46D13257A33E}"/>
              </a:ext>
            </a:extLst>
          </p:cNvPr>
          <p:cNvGraphicFramePr>
            <a:graphicFrameLocks noGrp="1"/>
          </p:cNvGraphicFramePr>
          <p:nvPr>
            <p:ph idx="1"/>
            <p:extLst>
              <p:ext uri="{D42A27DB-BD31-4B8C-83A1-F6EECF244321}">
                <p14:modId xmlns:p14="http://schemas.microsoft.com/office/powerpoint/2010/main" val="665317180"/>
              </p:ext>
            </p:extLst>
          </p:nvPr>
        </p:nvGraphicFramePr>
        <p:xfrm>
          <a:off x="623392" y="1530626"/>
          <a:ext cx="11017224" cy="456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0656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A097-BEB5-42E4-8DF0-4790E1D73E29}"/>
              </a:ext>
            </a:extLst>
          </p:cNvPr>
          <p:cNvSpPr>
            <a:spLocks noGrp="1"/>
          </p:cNvSpPr>
          <p:nvPr>
            <p:ph type="title"/>
          </p:nvPr>
        </p:nvSpPr>
        <p:spPr>
          <a:xfrm>
            <a:off x="623392" y="44624"/>
            <a:ext cx="11060608" cy="974725"/>
          </a:xfrm>
        </p:spPr>
        <p:txBody>
          <a:bodyPr/>
          <a:lstStyle/>
          <a:p>
            <a:r>
              <a:rPr lang="en-GB"/>
              <a:t>2. Consolidation with VRF &amp; CDSB</a:t>
            </a:r>
          </a:p>
        </p:txBody>
      </p:sp>
      <p:pic>
        <p:nvPicPr>
          <p:cNvPr id="5" name="Content Placeholder 4" descr="Graphical user interface&#10;&#10;Description automatically generated with low confidence">
            <a:extLst>
              <a:ext uri="{FF2B5EF4-FFF2-40B4-BE49-F238E27FC236}">
                <a16:creationId xmlns:a16="http://schemas.microsoft.com/office/drawing/2014/main" id="{4FF83F1F-64BC-46DB-A5BD-FCBAA169D291}"/>
              </a:ext>
            </a:extLst>
          </p:cNvPr>
          <p:cNvPicPr>
            <a:picLocks noGrp="1" noChangeAspect="1"/>
          </p:cNvPicPr>
          <p:nvPr>
            <p:ph idx="1"/>
          </p:nvPr>
        </p:nvPicPr>
        <p:blipFill>
          <a:blip r:embed="rId3"/>
          <a:stretch>
            <a:fillRect/>
          </a:stretch>
        </p:blipFill>
        <p:spPr>
          <a:xfrm>
            <a:off x="5121501" y="1733902"/>
            <a:ext cx="5279038" cy="2315152"/>
          </a:xfrm>
        </p:spPr>
      </p:pic>
      <p:pic>
        <p:nvPicPr>
          <p:cNvPr id="6" name="Picture 10" descr="Climate Disclosure Standards Board (CDSB) | Green Finance Platform">
            <a:extLst>
              <a:ext uri="{FF2B5EF4-FFF2-40B4-BE49-F238E27FC236}">
                <a16:creationId xmlns:a16="http://schemas.microsoft.com/office/drawing/2014/main" id="{A76E3A1A-53B9-4526-8D05-E2433994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93" y="1869067"/>
            <a:ext cx="3407217" cy="17630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C28B5C-E3F9-4EC5-AA3C-C032E1F1071F}"/>
              </a:ext>
            </a:extLst>
          </p:cNvPr>
          <p:cNvSpPr txBox="1"/>
          <p:nvPr/>
        </p:nvSpPr>
        <p:spPr>
          <a:xfrm>
            <a:off x="623392" y="1333792"/>
            <a:ext cx="4944288" cy="400110"/>
          </a:xfrm>
          <a:prstGeom prst="rect">
            <a:avLst/>
          </a:prstGeom>
          <a:solidFill>
            <a:schemeClr val="bg2"/>
          </a:solidFill>
        </p:spPr>
        <p:txBody>
          <a:bodyPr wrap="square" rtlCol="0">
            <a:spAutoFit/>
          </a:bodyPr>
          <a:lstStyle/>
          <a:p>
            <a:r>
              <a:rPr lang="en-GB" sz="2000" b="1">
                <a:solidFill>
                  <a:schemeClr val="tx1"/>
                </a:solidFill>
              </a:rPr>
              <a:t>Becomes part of the IFRS Foundation</a:t>
            </a:r>
          </a:p>
        </p:txBody>
      </p:sp>
      <p:sp>
        <p:nvSpPr>
          <p:cNvPr id="8" name="TextBox 7">
            <a:extLst>
              <a:ext uri="{FF2B5EF4-FFF2-40B4-BE49-F238E27FC236}">
                <a16:creationId xmlns:a16="http://schemas.microsoft.com/office/drawing/2014/main" id="{738C045F-BAAB-426A-AC9E-6CAA4AB3D64D}"/>
              </a:ext>
            </a:extLst>
          </p:cNvPr>
          <p:cNvSpPr txBox="1"/>
          <p:nvPr/>
        </p:nvSpPr>
        <p:spPr>
          <a:xfrm>
            <a:off x="623391" y="4481843"/>
            <a:ext cx="7874064" cy="400110"/>
          </a:xfrm>
          <a:prstGeom prst="rect">
            <a:avLst/>
          </a:prstGeom>
          <a:solidFill>
            <a:schemeClr val="bg2"/>
          </a:solidFill>
        </p:spPr>
        <p:txBody>
          <a:bodyPr wrap="square" rtlCol="0">
            <a:spAutoFit/>
          </a:bodyPr>
          <a:lstStyle>
            <a:defPPr>
              <a:defRPr lang="en-US"/>
            </a:defPPr>
            <a:lvl1pPr>
              <a:defRPr sz="2000" b="1">
                <a:solidFill>
                  <a:schemeClr val="tx2"/>
                </a:solidFill>
              </a:defRPr>
            </a:lvl1pPr>
          </a:lstStyle>
          <a:p>
            <a:r>
              <a:rPr lang="en-GB">
                <a:solidFill>
                  <a:schemeClr val="tx1"/>
                </a:solidFill>
              </a:rPr>
              <a:t>Additional members of Technical Readiness Working Group</a:t>
            </a:r>
          </a:p>
        </p:txBody>
      </p:sp>
      <p:pic>
        <p:nvPicPr>
          <p:cNvPr id="9" name="Picture 2" descr="Transparency on financial data related to climate | TotalEnergies.com">
            <a:extLst>
              <a:ext uri="{FF2B5EF4-FFF2-40B4-BE49-F238E27FC236}">
                <a16:creationId xmlns:a16="http://schemas.microsoft.com/office/drawing/2014/main" id="{131AB8C5-CC4B-4A51-A629-9E4997CF76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683" b="23771"/>
          <a:stretch/>
        </p:blipFill>
        <p:spPr bwMode="auto">
          <a:xfrm>
            <a:off x="5022354" y="5196396"/>
            <a:ext cx="2766938" cy="775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716B15D-48CF-4534-912F-954AA4E2EF4B}"/>
              </a:ext>
            </a:extLst>
          </p:cNvPr>
          <p:cNvPicPr>
            <a:picLocks noChangeAspect="1"/>
          </p:cNvPicPr>
          <p:nvPr/>
        </p:nvPicPr>
        <p:blipFill>
          <a:blip r:embed="rId6"/>
          <a:stretch>
            <a:fillRect/>
          </a:stretch>
        </p:blipFill>
        <p:spPr>
          <a:xfrm>
            <a:off x="1547140" y="5196396"/>
            <a:ext cx="2318327" cy="639539"/>
          </a:xfrm>
          <a:prstGeom prst="rect">
            <a:avLst/>
          </a:prstGeom>
        </p:spPr>
      </p:pic>
      <p:pic>
        <p:nvPicPr>
          <p:cNvPr id="11" name="Picture 10" descr="World Economic Forum - Wikipedia">
            <a:extLst>
              <a:ext uri="{FF2B5EF4-FFF2-40B4-BE49-F238E27FC236}">
                <a16:creationId xmlns:a16="http://schemas.microsoft.com/office/drawing/2014/main" id="{29A9413F-FFE2-43EB-9FD7-6E4074C27A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7429" y="5086238"/>
            <a:ext cx="1434156" cy="8855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8BE663-9D7F-4B4A-AC2C-8FA34046C135}"/>
              </a:ext>
            </a:extLst>
          </p:cNvPr>
          <p:cNvSpPr txBox="1"/>
          <p:nvPr/>
        </p:nvSpPr>
        <p:spPr>
          <a:xfrm>
            <a:off x="1665605" y="5688713"/>
            <a:ext cx="2199862" cy="461665"/>
          </a:xfrm>
          <a:prstGeom prst="rect">
            <a:avLst/>
          </a:prstGeom>
          <a:noFill/>
        </p:spPr>
        <p:txBody>
          <a:bodyPr wrap="square" rtlCol="0">
            <a:spAutoFit/>
          </a:bodyPr>
          <a:lstStyle/>
          <a:p>
            <a:pPr algn="ctr"/>
            <a:r>
              <a:rPr lang="en-GB"/>
              <a:t>International Accounting Standards Board</a:t>
            </a:r>
          </a:p>
        </p:txBody>
      </p:sp>
    </p:spTree>
    <p:extLst>
      <p:ext uri="{BB962C8B-B14F-4D97-AF65-F5344CB8AC3E}">
        <p14:creationId xmlns:p14="http://schemas.microsoft.com/office/powerpoint/2010/main" val="32707604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3DAD81-D52C-4CF7-A72E-EA5A4AFD2A8C}"/>
              </a:ext>
            </a:extLst>
          </p:cNvPr>
          <p:cNvSpPr/>
          <p:nvPr/>
        </p:nvSpPr>
        <p:spPr bwMode="auto">
          <a:xfrm>
            <a:off x="6239340" y="1508998"/>
            <a:ext cx="5402023" cy="2884933"/>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General Requirements</a:t>
            </a:r>
          </a:p>
          <a:p>
            <a:pPr marL="0" marR="0" indent="0" algn="l" defTabSz="914400" rtl="0" eaLnBrk="1" fontAlgn="base" latinLnBrk="0" hangingPunct="1">
              <a:lnSpc>
                <a:spcPct val="100000"/>
              </a:lnSpc>
              <a:spcBef>
                <a:spcPct val="0"/>
              </a:spcBef>
              <a:spcAft>
                <a:spcPct val="0"/>
              </a:spcAft>
              <a:buClrTx/>
              <a:buSzTx/>
              <a:buFontTx/>
              <a:buNone/>
              <a:tabLst/>
            </a:pPr>
            <a:r>
              <a:rPr lang="en-GB" sz="2400">
                <a:solidFill>
                  <a:schemeClr val="tx1"/>
                </a:solidFill>
              </a:rPr>
              <a:t>for Disclosure of</a:t>
            </a:r>
          </a:p>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Sustainability-relate</a:t>
            </a:r>
            <a:r>
              <a:rPr lang="en-GB" sz="2400">
                <a:solidFill>
                  <a:schemeClr val="tx1"/>
                </a:solidFill>
              </a:rPr>
              <a:t>d</a:t>
            </a:r>
          </a:p>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Information </a:t>
            </a:r>
          </a:p>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p:txBody>
      </p:sp>
      <p:sp>
        <p:nvSpPr>
          <p:cNvPr id="7" name="Rectangle 6">
            <a:extLst>
              <a:ext uri="{FF2B5EF4-FFF2-40B4-BE49-F238E27FC236}">
                <a16:creationId xmlns:a16="http://schemas.microsoft.com/office/drawing/2014/main" id="{CA846442-4027-4B8D-A19E-22D4AB93D7ED}"/>
              </a:ext>
            </a:extLst>
          </p:cNvPr>
          <p:cNvSpPr/>
          <p:nvPr/>
        </p:nvSpPr>
        <p:spPr bwMode="auto">
          <a:xfrm>
            <a:off x="623392" y="1509000"/>
            <a:ext cx="5402023" cy="2884933"/>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Climate-related </a:t>
            </a:r>
          </a:p>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Disclosures</a:t>
            </a:r>
          </a:p>
        </p:txBody>
      </p:sp>
      <p:sp>
        <p:nvSpPr>
          <p:cNvPr id="2" name="Title 1">
            <a:extLst>
              <a:ext uri="{FF2B5EF4-FFF2-40B4-BE49-F238E27FC236}">
                <a16:creationId xmlns:a16="http://schemas.microsoft.com/office/drawing/2014/main" id="{5894F7C6-8741-4FB8-AD3C-69938EF750D9}"/>
              </a:ext>
            </a:extLst>
          </p:cNvPr>
          <p:cNvSpPr>
            <a:spLocks noGrp="1"/>
          </p:cNvSpPr>
          <p:nvPr>
            <p:ph type="title"/>
          </p:nvPr>
        </p:nvSpPr>
        <p:spPr/>
        <p:txBody>
          <a:bodyPr/>
          <a:lstStyle/>
          <a:p>
            <a:r>
              <a:rPr lang="en-GB"/>
              <a:t>3. Publication of prototype requirements</a:t>
            </a:r>
          </a:p>
        </p:txBody>
      </p:sp>
      <p:sp>
        <p:nvSpPr>
          <p:cNvPr id="3" name="Content Placeholder 2">
            <a:extLst>
              <a:ext uri="{FF2B5EF4-FFF2-40B4-BE49-F238E27FC236}">
                <a16:creationId xmlns:a16="http://schemas.microsoft.com/office/drawing/2014/main" id="{2EC08F2F-9CFD-4330-A049-58EACFDBA1AE}"/>
              </a:ext>
            </a:extLst>
          </p:cNvPr>
          <p:cNvSpPr>
            <a:spLocks noGrp="1"/>
          </p:cNvSpPr>
          <p:nvPr>
            <p:ph sz="half" idx="1"/>
          </p:nvPr>
        </p:nvSpPr>
        <p:spPr>
          <a:xfrm>
            <a:off x="623393" y="4947385"/>
            <a:ext cx="10945214" cy="1198041"/>
          </a:xfrm>
        </p:spPr>
        <p:txBody>
          <a:bodyPr/>
          <a:lstStyle/>
          <a:p>
            <a:r>
              <a:rPr lang="en-GB" sz="2400"/>
              <a:t>Recommendations – Technical Readiness Working Group to ISSB</a:t>
            </a:r>
          </a:p>
          <a:p>
            <a:r>
              <a:rPr lang="en-GB" sz="2400"/>
              <a:t>ISSB to consider as part of initial work programme</a:t>
            </a:r>
          </a:p>
          <a:p>
            <a:endParaRPr lang="en-GB" sz="2400"/>
          </a:p>
          <a:p>
            <a:endParaRPr lang="en-GB" sz="2400"/>
          </a:p>
        </p:txBody>
      </p:sp>
      <p:pic>
        <p:nvPicPr>
          <p:cNvPr id="5" name="Picture 4">
            <a:extLst>
              <a:ext uri="{FF2B5EF4-FFF2-40B4-BE49-F238E27FC236}">
                <a16:creationId xmlns:a16="http://schemas.microsoft.com/office/drawing/2014/main" id="{5A8B6B01-2A8A-4CD5-9914-4A2954AF50E7}"/>
              </a:ext>
            </a:extLst>
          </p:cNvPr>
          <p:cNvPicPr>
            <a:picLocks noChangeAspect="1"/>
          </p:cNvPicPr>
          <p:nvPr/>
        </p:nvPicPr>
        <p:blipFill rotWithShape="1">
          <a:blip r:embed="rId3"/>
          <a:srcRect l="530" t="281" r="662" b="649"/>
          <a:stretch/>
        </p:blipFill>
        <p:spPr>
          <a:xfrm>
            <a:off x="4020189" y="1692312"/>
            <a:ext cx="1783845" cy="2518303"/>
          </a:xfrm>
          <a:prstGeom prst="rect">
            <a:avLst/>
          </a:prstGeom>
          <a:ln>
            <a:solidFill>
              <a:schemeClr val="tx1">
                <a:lumMod val="40000"/>
                <a:lumOff val="60000"/>
              </a:schemeClr>
            </a:solidFill>
          </a:ln>
        </p:spPr>
      </p:pic>
      <p:pic>
        <p:nvPicPr>
          <p:cNvPr id="6" name="Picture 5">
            <a:extLst>
              <a:ext uri="{FF2B5EF4-FFF2-40B4-BE49-F238E27FC236}">
                <a16:creationId xmlns:a16="http://schemas.microsoft.com/office/drawing/2014/main" id="{3A766420-02D2-49FD-932B-6B57DF3510E2}"/>
              </a:ext>
            </a:extLst>
          </p:cNvPr>
          <p:cNvPicPr>
            <a:picLocks noChangeAspect="1"/>
          </p:cNvPicPr>
          <p:nvPr/>
        </p:nvPicPr>
        <p:blipFill rotWithShape="1">
          <a:blip r:embed="rId4"/>
          <a:srcRect b="351"/>
          <a:stretch/>
        </p:blipFill>
        <p:spPr>
          <a:xfrm>
            <a:off x="9643781" y="1692312"/>
            <a:ext cx="1785826" cy="2518303"/>
          </a:xfrm>
          <a:prstGeom prst="rect">
            <a:avLst/>
          </a:prstGeom>
          <a:ln>
            <a:solidFill>
              <a:schemeClr val="tx1">
                <a:lumMod val="40000"/>
                <a:lumOff val="60000"/>
              </a:schemeClr>
            </a:solidFill>
          </a:ln>
        </p:spPr>
      </p:pic>
    </p:spTree>
    <p:extLst>
      <p:ext uri="{BB962C8B-B14F-4D97-AF65-F5344CB8AC3E}">
        <p14:creationId xmlns:p14="http://schemas.microsoft.com/office/powerpoint/2010/main" val="2934269987"/>
      </p:ext>
    </p:extLst>
  </p:cSld>
  <p:clrMapOvr>
    <a:masterClrMapping/>
  </p:clrMapOvr>
  <p:transition/>
</p:sld>
</file>

<file path=ppt/theme/theme1.xml><?xml version="1.0" encoding="utf-8"?>
<a:theme xmlns:a="http://schemas.openxmlformats.org/drawingml/2006/main" name="Office Theme">
  <a:themeElements>
    <a:clrScheme name="IFRS Colour Scheme">
      <a:dk1>
        <a:srgbClr val="5F6062"/>
      </a:dk1>
      <a:lt1>
        <a:srgbClr val="FFFFFF"/>
      </a:lt1>
      <a:dk2>
        <a:srgbClr val="B31E3B"/>
      </a:dk2>
      <a:lt2>
        <a:srgbClr val="E8E8E8"/>
      </a:lt2>
      <a:accent1>
        <a:srgbClr val="CD7017"/>
      </a:accent1>
      <a:accent2>
        <a:srgbClr val="4184A9"/>
      </a:accent2>
      <a:accent3>
        <a:srgbClr val="D9E6EE"/>
      </a:accent3>
      <a:accent4>
        <a:srgbClr val="F1D2D8"/>
      </a:accent4>
      <a:accent5>
        <a:srgbClr val="F5E2D1"/>
      </a:accent5>
      <a:accent6>
        <a:srgbClr val="FFFFFF"/>
      </a:accent6>
      <a:hlink>
        <a:srgbClr val="B31E3B"/>
      </a:hlink>
      <a:folHlink>
        <a:srgbClr val="B31E3B"/>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RS Foundation 2020 PPT template" id="{4257BD37-69AD-445A-A4E3-D42323D249AD}" vid="{ABB97D59-029B-46D2-8023-D61BA741764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e7bc31-e0b9-42b0-b395-e939f7679267">
      <Value>4</Value>
      <Value>3</Value>
    </TaxCatchAll>
    <f63b5136aada4aa3b628e69d12a4c6dd xmlns="09ffb4ad-5357-4057-93db-d78ed585e13c">
      <Terms xmlns="http://schemas.microsoft.com/office/infopath/2007/PartnerControls">
        <TermInfo xmlns="http://schemas.microsoft.com/office/infopath/2007/PartnerControls">
          <TermName xmlns="http://schemas.microsoft.com/office/infopath/2007/PartnerControls">Resources</TermName>
          <TermId xmlns="http://schemas.microsoft.com/office/infopath/2007/PartnerControls">4514d34b-3e81-47a2-9724-c3b8ab0d6b2d</TermId>
        </TermInfo>
        <TermInfo xmlns="http://schemas.microsoft.com/office/infopath/2007/PartnerControls">
          <TermName xmlns="http://schemas.microsoft.com/office/infopath/2007/PartnerControls">Templates-branding</TermName>
          <TermId xmlns="http://schemas.microsoft.com/office/infopath/2007/PartnerControls">ff5a70bd-3c00-4062-855e-2edf64e43dd7</TermId>
        </TermInfo>
      </Terms>
    </f63b5136aada4aa3b628e69d12a4c6d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C81E6159E3274F9ACCBD4C21E5A987" ma:contentTypeVersion="13" ma:contentTypeDescription="Create a new document." ma:contentTypeScope="" ma:versionID="b1d806f809b0abba14fd9f39fbfb28d3">
  <xsd:schema xmlns:xsd="http://www.w3.org/2001/XMLSchema" xmlns:xs="http://www.w3.org/2001/XMLSchema" xmlns:p="http://schemas.microsoft.com/office/2006/metadata/properties" xmlns:ns2="09ffb4ad-5357-4057-93db-d78ed585e13c" xmlns:ns3="13e7bc31-e0b9-42b0-b395-e939f7679267" targetNamespace="http://schemas.microsoft.com/office/2006/metadata/properties" ma:root="true" ma:fieldsID="bf4470b55adfb193719584d71254ba77" ns2:_="" ns3:_="">
    <xsd:import namespace="09ffb4ad-5357-4057-93db-d78ed585e13c"/>
    <xsd:import namespace="13e7bc31-e0b9-42b0-b395-e939f7679267"/>
    <xsd:element name="properties">
      <xsd:complexType>
        <xsd:sequence>
          <xsd:element name="documentManagement">
            <xsd:complexType>
              <xsd:all>
                <xsd:element ref="ns2:f63b5136aada4aa3b628e69d12a4c6dd" minOccurs="0"/>
                <xsd:element ref="ns3:TaxCatchAll"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fb4ad-5357-4057-93db-d78ed585e13c" elementFormDefault="qualified">
    <xsd:import namespace="http://schemas.microsoft.com/office/2006/documentManagement/types"/>
    <xsd:import namespace="http://schemas.microsoft.com/office/infopath/2007/PartnerControls"/>
    <xsd:element name="f63b5136aada4aa3b628e69d12a4c6dd" ma:index="9" nillable="true" ma:taxonomy="true" ma:internalName="f63b5136aada4aa3b628e69d12a4c6dd" ma:taxonomyFieldName="Intranet" ma:displayName="Intranet" ma:default="" ma:fieldId="{f63b5136-aada-4aa3-b628-e69d12a4c6dd}" ma:taxonomyMulti="true" ma:sspId="a12f0513-a2ef-49c9-8f64-129a7e784439" ma:termSetId="11d39586-86e9-4988-82af-65d0eca0143a"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e7bc31-e0b9-42b0-b395-e939f767926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a4b0e11-f14e-425d-9520-8782329691c6}" ma:internalName="TaxCatchAll" ma:showField="CatchAllData" ma:web="13e7bc31-e0b9-42b0-b395-e939f7679267">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4E7EB-8697-448C-97C0-917F630B20E3}">
  <ds:schemaRefs>
    <ds:schemaRef ds:uri="http://schemas.microsoft.com/office/2006/metadata/properties"/>
    <ds:schemaRef ds:uri="http://purl.org/dc/dcmitype/"/>
    <ds:schemaRef ds:uri="09ffb4ad-5357-4057-93db-d78ed585e13c"/>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13e7bc31-e0b9-42b0-b395-e939f7679267"/>
    <ds:schemaRef ds:uri="http://www.w3.org/XML/1998/namespace"/>
  </ds:schemaRefs>
</ds:datastoreItem>
</file>

<file path=customXml/itemProps2.xml><?xml version="1.0" encoding="utf-8"?>
<ds:datastoreItem xmlns:ds="http://schemas.openxmlformats.org/officeDocument/2006/customXml" ds:itemID="{01DA3361-E3A7-4A46-A100-2593D6B45B79}">
  <ds:schemaRefs>
    <ds:schemaRef ds:uri="09ffb4ad-5357-4057-93db-d78ed585e13c"/>
    <ds:schemaRef ds:uri="13e7bc31-e0b9-42b0-b395-e939f76792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316976-02A6-4A4C-94F4-23D4750F5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IFRS Foundation 2021 PPT template</Template>
  <TotalTime>3</TotalTime>
  <Words>1032</Words>
  <Application>Microsoft Office PowerPoint</Application>
  <PresentationFormat>Widescreen</PresentationFormat>
  <Paragraphs>171</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 Neue</vt:lpstr>
      <vt:lpstr>Proxima Nova Light</vt:lpstr>
      <vt:lpstr>Office Theme</vt:lpstr>
      <vt:lpstr>International Sustainability Standards Board  </vt:lpstr>
      <vt:lpstr>About the IFRS Foundation</vt:lpstr>
      <vt:lpstr>Current sustainability reporting landscape</vt:lpstr>
      <vt:lpstr>Consequences</vt:lpstr>
      <vt:lpstr>Demand-driven process</vt:lpstr>
      <vt:lpstr>COP26 announcement</vt:lpstr>
      <vt:lpstr>1. International Sustainability Standards Board (ISSB)</vt:lpstr>
      <vt:lpstr>2. Consolidation with VRF &amp; CDSB</vt:lpstr>
      <vt:lpstr>3. Publication of prototype requirements</vt:lpstr>
      <vt:lpstr>COP26 Statement</vt:lpstr>
      <vt:lpstr>Global baseline approach</vt:lpstr>
      <vt:lpstr>ISSB within IFRS Foundation Governance structure</vt:lpstr>
      <vt:lpstr>Compatible standards to meet investors’ needs</vt:lpstr>
      <vt:lpstr>ISSB composition </vt:lpstr>
      <vt:lpstr>ISSB locations</vt:lpstr>
      <vt:lpstr>Informed by expert advice</vt:lpstr>
      <vt:lpstr>Steps to achieving global capital market standards</vt:lpstr>
      <vt:lpstr>Next steps</vt:lpstr>
      <vt:lpstr>Call to action</vt:lpstr>
      <vt:lpstr>Find us online</vt:lpstr>
    </vt:vector>
  </TitlesOfParts>
  <Company>IFRS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organisational structure</dc:title>
  <dc:creator>Reitan, Kirstina</dc:creator>
  <cp:lastModifiedBy>Theofilaktidis, Maria</cp:lastModifiedBy>
  <cp:revision>2</cp:revision>
  <cp:lastPrinted>2018-03-13T13:11:18Z</cp:lastPrinted>
  <dcterms:created xsi:type="dcterms:W3CDTF">2021-10-31T16:35:32Z</dcterms:created>
  <dcterms:modified xsi:type="dcterms:W3CDTF">2021-11-09T17:10:06Z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0x010100A3C81E6159E3274F9ACCBD4C21E5A987</vt:lpwstr>
  </property>
  <property fmtid="{D5CDD505-2E9C-101B-9397-08002B2CF9AE}" pid="3" name="Document Type">
    <vt:lpwstr/>
  </property>
  <property fmtid="{D5CDD505-2E9C-101B-9397-08002B2CF9AE}" pid="4" name="Intranet">
    <vt:lpwstr>3;#Resources|4514d34b-3e81-47a2-9724-c3b8ab0d6b2d;#4;#Templates-branding|ff5a70bd-3c00-4062-855e-2edf64e43dd7</vt:lpwstr>
  </property>
  <property fmtid="{D5CDD505-2E9C-101B-9397-08002B2CF9AE}" pid="5" name="MSIP_Label_6abc3097-6d3f-4a3d-8128-f487b14e4b08_Enabled">
    <vt:lpwstr>true</vt:lpwstr>
  </property>
  <property fmtid="{D5CDD505-2E9C-101B-9397-08002B2CF9AE}" pid="6" name="MSIP_Label_6abc3097-6d3f-4a3d-8128-f487b14e4b08_SetDate">
    <vt:lpwstr>2021-11-09T17:06:38Z</vt:lpwstr>
  </property>
  <property fmtid="{D5CDD505-2E9C-101B-9397-08002B2CF9AE}" pid="7" name="MSIP_Label_6abc3097-6d3f-4a3d-8128-f487b14e4b08_Method">
    <vt:lpwstr>Standard</vt:lpwstr>
  </property>
  <property fmtid="{D5CDD505-2E9C-101B-9397-08002B2CF9AE}" pid="8" name="MSIP_Label_6abc3097-6d3f-4a3d-8128-f487b14e4b08_Name">
    <vt:lpwstr>6abc3097-6d3f-4a3d-8128-f487b14e4b08</vt:lpwstr>
  </property>
  <property fmtid="{D5CDD505-2E9C-101B-9397-08002B2CF9AE}" pid="9" name="MSIP_Label_6abc3097-6d3f-4a3d-8128-f487b14e4b08_SiteId">
    <vt:lpwstr>8ff33436-4701-4dad-b7d3-3462e99c6889</vt:lpwstr>
  </property>
  <property fmtid="{D5CDD505-2E9C-101B-9397-08002B2CF9AE}" pid="10" name="MSIP_Label_6abc3097-6d3f-4a3d-8128-f487b14e4b08_ActionId">
    <vt:lpwstr>1bf9b901-eb71-4e98-b650-79e9d1b166d2</vt:lpwstr>
  </property>
  <property fmtid="{D5CDD505-2E9C-101B-9397-08002B2CF9AE}" pid="11" name="MSIP_Label_6abc3097-6d3f-4a3d-8128-f487b14e4b08_ContentBits">
    <vt:lpwstr>0</vt:lpwstr>
  </property>
</Properties>
</file>