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20" r:id="rId5"/>
    <p:sldId id="495" r:id="rId6"/>
    <p:sldId id="496" r:id="rId7"/>
    <p:sldId id="497" r:id="rId8"/>
    <p:sldId id="498" r:id="rId9"/>
    <p:sldId id="406" r:id="rId10"/>
    <p:sldId id="499" r:id="rId11"/>
    <p:sldId id="535" r:id="rId12"/>
    <p:sldId id="572" r:id="rId13"/>
    <p:sldId id="502" r:id="rId14"/>
    <p:sldId id="507" r:id="rId15"/>
    <p:sldId id="543" r:id="rId16"/>
    <p:sldId id="579" r:id="rId17"/>
    <p:sldId id="580" r:id="rId18"/>
    <p:sldId id="549" r:id="rId19"/>
    <p:sldId id="587" r:id="rId20"/>
    <p:sldId id="573" r:id="rId21"/>
    <p:sldId id="577" r:id="rId22"/>
    <p:sldId id="485" r:id="rId23"/>
    <p:sldId id="576" r:id="rId24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6" autoAdjust="0"/>
    <p:restoredTop sz="94737" autoAdjust="0"/>
  </p:normalViewPr>
  <p:slideViewPr>
    <p:cSldViewPr>
      <p:cViewPr varScale="1">
        <p:scale>
          <a:sx n="83" d="100"/>
          <a:sy n="83" d="100"/>
        </p:scale>
        <p:origin x="232" y="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(n=2737)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 97%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E3-ED4D-A345-7E5B1BC1CF9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25-2C4B-A14F-5B933395C8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9"/>
                <c:pt idx="0">
                  <c:v>Statistical machine learning--now</c:v>
                </c:pt>
                <c:pt idx="1">
                  <c:v>Next year</c:v>
                </c:pt>
                <c:pt idx="2">
                  <c:v>Natural language processing</c:v>
                </c:pt>
                <c:pt idx="3">
                  <c:v>Next year</c:v>
                </c:pt>
                <c:pt idx="4">
                  <c:v>Deep learning neural networks</c:v>
                </c:pt>
                <c:pt idx="5">
                  <c:v>Next year</c:v>
                </c:pt>
                <c:pt idx="6">
                  <c:v>Computer vision</c:v>
                </c:pt>
                <c:pt idx="7">
                  <c:v>Next year</c:v>
                </c:pt>
                <c:pt idx="8">
                  <c:v>Robotic process automation (2018)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9"/>
                <c:pt idx="0">
                  <c:v>0.67</c:v>
                </c:pt>
                <c:pt idx="1">
                  <c:v>0.97</c:v>
                </c:pt>
                <c:pt idx="2">
                  <c:v>0.57999999999999996</c:v>
                </c:pt>
                <c:pt idx="3">
                  <c:v>0.94</c:v>
                </c:pt>
                <c:pt idx="4">
                  <c:v>0.54</c:v>
                </c:pt>
                <c:pt idx="5">
                  <c:v>0.96</c:v>
                </c:pt>
                <c:pt idx="6">
                  <c:v>0.56000000000000005</c:v>
                </c:pt>
                <c:pt idx="7">
                  <c:v>0.94</c:v>
                </c:pt>
                <c:pt idx="8">
                  <c:v>0.59199999999999997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7-472D-97BF-6DFF92452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09012008"/>
        <c:axId val="2138256968"/>
      </c:barChart>
      <c:catAx>
        <c:axId val="-2109012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256968"/>
        <c:crosses val="autoZero"/>
        <c:auto val="1"/>
        <c:lblAlgn val="ctr"/>
        <c:lblOffset val="100"/>
        <c:noMultiLvlLbl val="0"/>
      </c:catAx>
      <c:valAx>
        <c:axId val="2138256968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012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0.67826</cdr:x>
      <cdr:y>0.58934</cdr:y>
    </cdr:from>
    <cdr:to>
      <cdr:x>0.78261</cdr:x>
      <cdr:y>0.88139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CA817F6-E1EF-114B-938C-0A25DE3B8CF3}"/>
            </a:ext>
          </a:extLst>
        </cdr:cNvPr>
        <cdr:cNvSpPr txBox="1"/>
      </cdr:nvSpPr>
      <cdr:spPr>
        <a:xfrm xmlns:a="http://schemas.openxmlformats.org/drawingml/2006/main">
          <a:off x="5943600" y="18452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56%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9B8D4-5F99-6C40-9A22-63A098BC1544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B8418-480C-5440-92CF-FDF881F27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5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B2F4986-6A34-41D6-BEA5-8C6C519BF45E}" type="datetimeFigureOut">
              <a:rPr lang="en-US" smtClean="0"/>
              <a:pPr/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7C5B85E-2AE2-42EF-8456-790F394B3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5B85E-2AE2-42EF-8456-790F394B3E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F574-238F-CB43-8F17-20A27FE0C35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F574-238F-CB43-8F17-20A27FE0C35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2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F574-238F-CB43-8F17-20A27FE0C3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5B85E-2AE2-42EF-8456-790F394B3E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F574-238F-CB43-8F17-20A27FE0C35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2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F574-238F-CB43-8F17-20A27FE0C35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13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3C434-6B73-A34A-9B5D-EC70D6EB86A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5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5B85E-2AE2-42EF-8456-790F394B3E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3057940"/>
            <a:ext cx="75184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010400" cy="533400"/>
          </a:xfrm>
        </p:spPr>
        <p:txBody>
          <a:bodyPr/>
          <a:lstStyle>
            <a:lvl1pPr>
              <a:defRPr sz="30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63958"/>
            <a:ext cx="7010400" cy="5302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0"/>
            <a:ext cx="97536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pic>
        <p:nvPicPr>
          <p:cNvPr id="12" name="Picture 11" descr="NameLogo-1C-rvsd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1995" y="1490623"/>
            <a:ext cx="6267453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Image/Content 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0400" y="1600200"/>
            <a:ext cx="7112000" cy="457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7536" y="1569720"/>
            <a:ext cx="4023360" cy="45720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Two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112000" cy="457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68640" y="1600200"/>
            <a:ext cx="4023360" cy="22402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168640" y="3927231"/>
            <a:ext cx="4023360" cy="22402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Two Imag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0400" y="1600200"/>
            <a:ext cx="7112000" cy="457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600200"/>
            <a:ext cx="4023360" cy="22402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1600" y="3927231"/>
            <a:ext cx="4023360" cy="22402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/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72000"/>
          </a:xfrm>
        </p:spPr>
        <p:txBody>
          <a:bodyPr>
            <a:noAutofit/>
          </a:bodyPr>
          <a:lstStyle>
            <a:lvl1pPr marL="168275" indent="-16827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525463" indent="-173038">
              <a:defRPr sz="1600"/>
            </a:lvl2pPr>
            <a:lvl3pPr marL="804863" indent="-166688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72000"/>
          </a:xfrm>
        </p:spPr>
        <p:txBody>
          <a:bodyPr>
            <a:noAutofit/>
          </a:bodyPr>
          <a:lstStyle>
            <a:lvl1pPr marL="168275" indent="-16827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68313" indent="-173038">
              <a:defRPr sz="1600"/>
            </a:lvl2pPr>
            <a:lvl3pPr marL="804863" indent="-166688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Text/Content Boxe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0"/>
            <a:ext cx="5386917" cy="4114800"/>
          </a:xfrm>
        </p:spPr>
        <p:txBody>
          <a:bodyPr>
            <a:noAutofit/>
          </a:bodyPr>
          <a:lstStyle>
            <a:lvl1pPr marL="168275" indent="-16827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63550" indent="-168275">
              <a:defRPr sz="1600"/>
            </a:lvl2pPr>
            <a:lvl3pPr marL="746125" indent="-17780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371601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057400"/>
            <a:ext cx="5389033" cy="4114800"/>
          </a:xfrm>
        </p:spPr>
        <p:txBody>
          <a:bodyPr>
            <a:noAutofit/>
          </a:bodyPr>
          <a:lstStyle>
            <a:lvl1pPr marL="168275" indent="-168275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68313" indent="-173038">
              <a:defRPr sz="1600"/>
            </a:lvl2pPr>
            <a:lvl3pPr marL="749300" indent="-166688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 Stage - Title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2"/>
            <a:ext cx="11887200" cy="1237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37" y="583470"/>
            <a:ext cx="9132312" cy="384721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164043" y="6356354"/>
            <a:ext cx="681317" cy="338231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1C24C508-0F06-3F47-B186-A8AE13A19E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9716" y="6356354"/>
            <a:ext cx="8806755" cy="338231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719742" y="1057839"/>
            <a:ext cx="114722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49715" y="6694583"/>
            <a:ext cx="9942285" cy="172385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75201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620" y="6308416"/>
            <a:ext cx="10741905" cy="357891"/>
          </a:xfrm>
          <a:prstGeom prst="rect">
            <a:avLst/>
          </a:prstGeom>
        </p:spPr>
        <p:txBody>
          <a:bodyPr anchor="ctr"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619" y="267158"/>
            <a:ext cx="11616767" cy="461665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287619" y="867841"/>
            <a:ext cx="11616767" cy="374526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498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9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9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9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94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93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9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9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1C7C9-3182-468F-A8CF-9004D5DAB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0" y="6381761"/>
            <a:ext cx="711200" cy="288688"/>
          </a:xfrm>
          <a:prstGeom prst="rect">
            <a:avLst/>
          </a:prstGeom>
        </p:spPr>
        <p:txBody>
          <a:bodyPr/>
          <a:lstStyle>
            <a:lvl1pPr algn="r">
              <a:defRPr sz="1050" b="0">
                <a:solidFill>
                  <a:schemeClr val="tx2"/>
                </a:solidFill>
                <a:latin typeface="+mn-lt"/>
                <a:ea typeface="Verdana" charset="0"/>
                <a:cs typeface="Verdana" charset="0"/>
              </a:defRPr>
            </a:lvl1pPr>
          </a:lstStyle>
          <a:p>
            <a:fld id="{670F9AD1-F67C-C644-A12A-1BDDFE40C0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5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049838"/>
            <a:ext cx="10363200" cy="665163"/>
          </a:xfrm>
        </p:spPr>
        <p:txBody>
          <a:bodyPr anchor="b">
            <a:no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715000"/>
            <a:ext cx="10363200" cy="5334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559330" y="1985555"/>
            <a:ext cx="3711388" cy="27432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8718" y="1"/>
            <a:ext cx="8395063" cy="4728755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559330" y="0"/>
            <a:ext cx="3711388" cy="1905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7536" cy="6876288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695161"/>
            <a:ext cx="10363200" cy="665163"/>
          </a:xfrm>
        </p:spPr>
        <p:txBody>
          <a:bodyPr anchor="b">
            <a:no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380965"/>
            <a:ext cx="10363200" cy="57203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7536" y="17526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37408" y="17526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77280" y="17526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17152" y="17526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40038"/>
            <a:ext cx="10363200" cy="665163"/>
          </a:xfrm>
        </p:spPr>
        <p:txBody>
          <a:bodyPr anchor="b">
            <a:no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81400"/>
            <a:ext cx="10363200" cy="6096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21568" cy="4572000"/>
          </a:xfrm>
        </p:spPr>
        <p:txBody>
          <a:bodyPr/>
          <a:lstStyle>
            <a:lvl2pPr marL="173038" indent="-173038">
              <a:defRPr/>
            </a:lvl2pPr>
            <a:lvl3pPr marL="622300" indent="-168275">
              <a:defRPr/>
            </a:lvl3pPr>
            <a:lvl4pPr marL="1087438" indent="-174625">
              <a:defRPr/>
            </a:lvl4pPr>
            <a:lvl5pPr marL="1536700" indent="-1666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with No Subtitle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1021568" cy="4572000"/>
          </a:xfrm>
        </p:spPr>
        <p:txBody>
          <a:bodyPr/>
          <a:lstStyle>
            <a:lvl1pPr marL="173038" indent="-173038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22300" indent="-160338">
              <a:defRPr sz="1600"/>
            </a:lvl2pPr>
            <a:lvl3pPr marL="1087438" indent="-180975">
              <a:defRPr sz="1400"/>
            </a:lvl3pPr>
            <a:lvl4pPr marL="1536700" indent="-160338">
              <a:defRPr sz="1200"/>
            </a:lvl4pPr>
            <a:lvl5pPr marL="2001838" indent="-180975"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04320" y="6553200"/>
            <a:ext cx="487680" cy="3048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with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2"/>
            <a:ext cx="11021568" cy="731839"/>
          </a:xfrm>
        </p:spPr>
        <p:txBody>
          <a:bodyPr/>
          <a:lstStyle>
            <a:lvl1pPr>
              <a:defRPr>
                <a:solidFill>
                  <a:srgbClr val="9B1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1021568" cy="3124199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itchFamily="34" charset="0"/>
              </a:defRPr>
            </a:lvl1pPr>
            <a:lvl2pPr>
              <a:defRPr>
                <a:solidFill>
                  <a:srgbClr val="9B1C2F"/>
                </a:solidFill>
              </a:defRPr>
            </a:lvl2pPr>
            <a:lvl3pPr>
              <a:defRPr>
                <a:solidFill>
                  <a:srgbClr val="9B1C2F"/>
                </a:solidFill>
              </a:defRPr>
            </a:lvl3pPr>
            <a:lvl4pPr>
              <a:defRPr>
                <a:solidFill>
                  <a:srgbClr val="9B1C2F"/>
                </a:solidFill>
              </a:defRPr>
            </a:lvl4pPr>
            <a:lvl5pPr>
              <a:defRPr>
                <a:solidFill>
                  <a:srgbClr val="9B1C2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97536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7536" y="48768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37408" y="48768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77280" y="48768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17152" y="48768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graph with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1C2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84446"/>
            <a:ext cx="11021568" cy="3087755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  <a:latin typeface="Arial" pitchFamily="34" charset="0"/>
              </a:defRPr>
            </a:lvl1pPr>
            <a:lvl2pPr>
              <a:defRPr>
                <a:solidFill>
                  <a:srgbClr val="9B1C2F"/>
                </a:solidFill>
              </a:defRPr>
            </a:lvl2pPr>
            <a:lvl3pPr>
              <a:defRPr>
                <a:solidFill>
                  <a:srgbClr val="9B1C2F"/>
                </a:solidFill>
              </a:defRPr>
            </a:lvl3pPr>
            <a:lvl4pPr>
              <a:defRPr>
                <a:solidFill>
                  <a:srgbClr val="9B1C2F"/>
                </a:solidFill>
              </a:defRPr>
            </a:lvl4pPr>
            <a:lvl5pPr>
              <a:defRPr>
                <a:solidFill>
                  <a:srgbClr val="9B1C2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7536" y="15240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37408" y="15240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77280" y="15240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217152" y="1524000"/>
            <a:ext cx="2974848" cy="13716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Image/Content 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7112000" cy="4572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lnSpc>
                <a:spcPts val="2400"/>
              </a:lnSpc>
              <a:defRPr sz="1800"/>
            </a:lvl2pPr>
            <a:lvl3pPr>
              <a:lnSpc>
                <a:spcPts val="2400"/>
              </a:lnSpc>
              <a:defRPr sz="1600"/>
            </a:lvl3pPr>
            <a:lvl4pPr>
              <a:lnSpc>
                <a:spcPts val="2400"/>
              </a:lnSpc>
              <a:defRPr sz="1400"/>
            </a:lvl4pPr>
            <a:lvl5pPr>
              <a:lnSpc>
                <a:spcPts val="2400"/>
              </a:lnSpc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68640" y="1600200"/>
            <a:ext cx="4023360" cy="45720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2"/>
            <a:ext cx="11021568" cy="7318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1021568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1"/>
            <a:ext cx="48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EDB6671D-648A-413D-9E18-2643AC813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536" cy="6876288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49716" y="6356354"/>
            <a:ext cx="8806755" cy="338231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719742" y="1057839"/>
            <a:ext cx="114722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49715" y="6694583"/>
            <a:ext cx="9942285" cy="172385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07" r:id="rId17"/>
    <p:sldLayoutId id="2147483708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>
          <a:solidFill>
            <a:srgbClr val="9B1C2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400"/>
        </a:spcBef>
        <a:spcAft>
          <a:spcPts val="400"/>
        </a:spcAft>
        <a:buFont typeface="Arial" pitchFamily="34" charset="0"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173038" indent="-173038" algn="l" defTabSz="914400" rtl="0" eaLnBrk="1" latinLnBrk="0" hangingPunct="1">
        <a:lnSpc>
          <a:spcPts val="2600"/>
        </a:lnSpc>
        <a:spcBef>
          <a:spcPts val="400"/>
        </a:spcBef>
        <a:spcAft>
          <a:spcPts val="400"/>
        </a:spcAft>
        <a:buFont typeface="Arial" pitchFamily="34" charset="0"/>
        <a:buChar char="•"/>
        <a:defRPr sz="1800" kern="1200">
          <a:solidFill>
            <a:srgbClr val="000000"/>
          </a:solidFill>
          <a:latin typeface="+mj-lt"/>
          <a:ea typeface="+mn-ea"/>
          <a:cs typeface="+mn-cs"/>
        </a:defRPr>
      </a:lvl2pPr>
      <a:lvl3pPr marL="622300" indent="-166688" algn="l" defTabSz="914400" rtl="0" eaLnBrk="1" latinLnBrk="0" hangingPunct="1">
        <a:lnSpc>
          <a:spcPts val="2600"/>
        </a:lnSpc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1087438" indent="-174625" algn="l" defTabSz="914400" rtl="0" eaLnBrk="1" latinLnBrk="0" hangingPunct="1">
        <a:lnSpc>
          <a:spcPts val="2600"/>
        </a:lnSpc>
        <a:spcBef>
          <a:spcPts val="400"/>
        </a:spcBef>
        <a:spcAft>
          <a:spcPts val="400"/>
        </a:spcAft>
        <a:buFont typeface="Arial" pitchFamily="34" charset="0"/>
        <a:buChar char="•"/>
        <a:defRPr sz="1400" kern="1200">
          <a:solidFill>
            <a:srgbClr val="000000"/>
          </a:solidFill>
          <a:latin typeface="+mj-lt"/>
          <a:ea typeface="+mn-ea"/>
          <a:cs typeface="+mn-cs"/>
        </a:defRPr>
      </a:lvl4pPr>
      <a:lvl5pPr marL="1536700" indent="-166688" algn="l" defTabSz="914400" rtl="0" eaLnBrk="1" latinLnBrk="0" hangingPunct="1">
        <a:lnSpc>
          <a:spcPts val="2600"/>
        </a:lnSpc>
        <a:spcBef>
          <a:spcPts val="400"/>
        </a:spcBef>
        <a:spcAft>
          <a:spcPts val="400"/>
        </a:spcAft>
        <a:buFont typeface="Arial" pitchFamily="34" charset="0"/>
        <a:buChar char="•"/>
        <a:defRPr sz="12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4600"/>
            <a:ext cx="10820400" cy="533400"/>
          </a:xfrm>
        </p:spPr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Competing on Analytics: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Business Strategy and 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127375"/>
            <a:ext cx="6477000" cy="530225"/>
          </a:xfrm>
        </p:spPr>
        <p:txBody>
          <a:bodyPr/>
          <a:lstStyle/>
          <a:p>
            <a:r>
              <a:rPr lang="en-US" dirty="0"/>
              <a:t>Thomas H. Davenport</a:t>
            </a:r>
          </a:p>
          <a:p>
            <a:r>
              <a:rPr lang="en-US" dirty="0"/>
              <a:t>Babson College/MIT/Deloitte/Int’l Institute for Analytics</a:t>
            </a:r>
          </a:p>
          <a:p>
            <a:br>
              <a:rPr lang="en-US" dirty="0"/>
            </a:br>
            <a:r>
              <a:rPr lang="en-US" dirty="0"/>
              <a:t>MMPA Conference</a:t>
            </a:r>
          </a:p>
          <a:p>
            <a:r>
              <a:rPr lang="en-US" dirty="0"/>
              <a:t>November 20,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2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7334" y="6000101"/>
            <a:ext cx="2563583" cy="33855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Source: Deloitte State of Cognitive Survey, August </a:t>
            </a:r>
            <a:r>
              <a:rPr lang="is-IS" sz="80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2020</a:t>
            </a:r>
            <a:r>
              <a:rPr lang="en-US" sz="80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, n = 250</a:t>
            </a:r>
            <a:endParaRPr lang="en-US" sz="8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A4EAB-E118-4D29-941A-8741BAC4258D}"/>
              </a:ext>
            </a:extLst>
          </p:cNvPr>
          <p:cNvSpPr txBox="1">
            <a:spLocks/>
          </p:cNvSpPr>
          <p:nvPr/>
        </p:nvSpPr>
        <p:spPr>
          <a:xfrm>
            <a:off x="914400" y="338430"/>
            <a:ext cx="11544853" cy="5691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z="2800" b="0" dirty="0">
                <a:solidFill>
                  <a:schemeClr val="accent2"/>
                </a:solidFill>
                <a:latin typeface="+mj-lt"/>
              </a:rPr>
              <a:t>What Technologies Are Businesses Using?</a:t>
            </a: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971404"/>
          <a:ext cx="11684000" cy="417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3"/>
          <p:cNvSpPr txBox="1">
            <a:spLocks/>
          </p:cNvSpPr>
          <p:nvPr/>
        </p:nvSpPr>
        <p:spPr>
          <a:xfrm>
            <a:off x="626533" y="1100185"/>
            <a:ext cx="10651067" cy="10096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622300" indent="-16668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087438" indent="-174625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536700" indent="-16668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>
                <a:solidFill>
                  <a:schemeClr val="tx1"/>
                </a:solidFill>
              </a:rPr>
              <a:t>Statistical machine learning, deep learning, and computer vision are the top three widely used AI/cognitive technologies.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4708" y="6133471"/>
            <a:ext cx="6509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Source: 2020 Deloitte “State of Enterprise AI” global survey </a:t>
            </a:r>
          </a:p>
        </p:txBody>
      </p:sp>
    </p:spTree>
    <p:extLst>
      <p:ext uri="{BB962C8B-B14F-4D97-AF65-F5344CB8AC3E}">
        <p14:creationId xmlns:p14="http://schemas.microsoft.com/office/powerpoint/2010/main" val="10654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8065302" y="615082"/>
            <a:ext cx="2969895" cy="2062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84473">
              <a:spcAft>
                <a:spcPts val="600"/>
              </a:spcAft>
            </a:pPr>
            <a:r>
              <a:rPr sz="1467" b="1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Beyond </a:t>
            </a:r>
            <a:r>
              <a:rPr sz="1467" b="1" spc="-1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</a:t>
            </a:r>
            <a:r>
              <a:rPr sz="1467" b="1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savings: New</a:t>
            </a:r>
            <a:r>
              <a:rPr sz="1467" b="1" spc="-10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67" b="1" spc="-1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products,  </a:t>
            </a:r>
            <a:r>
              <a:rPr sz="1467" b="1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sz="1467" b="1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markets, </a:t>
            </a:r>
            <a:r>
              <a:rPr sz="1467" b="1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sz="1467" b="1" spc="-9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67" b="1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</a:t>
            </a:r>
            <a:endParaRPr sz="146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16202">
              <a:spcAft>
                <a:spcPts val="600"/>
              </a:spcAft>
            </a:pPr>
            <a:r>
              <a:rPr sz="1200" spc="-1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sz="1200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example, </a:t>
            </a:r>
            <a:r>
              <a:rPr sz="12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en-US" sz="12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sz="1200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Fast </a:t>
            </a:r>
            <a:r>
              <a:rPr sz="1200" spc="-1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Laners report </a:t>
            </a:r>
            <a:r>
              <a:rPr sz="12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</a:t>
            </a:r>
            <a:r>
              <a:rPr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 </a:t>
            </a:r>
            <a:r>
              <a:rPr sz="1200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 help them </a:t>
            </a:r>
            <a:r>
              <a:rPr sz="12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</a:t>
            </a:r>
            <a:r>
              <a:rPr sz="1200" spc="-1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products or</a:t>
            </a:r>
            <a:r>
              <a:rPr sz="1200" spc="-1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</a:t>
            </a:r>
            <a:r>
              <a:rPr sz="1200" spc="-1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sz="1200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markets. </a:t>
            </a:r>
            <a:r>
              <a:rPr sz="1200" spc="-1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</a:t>
            </a:r>
            <a:r>
              <a:rPr sz="1200" spc="-5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en-US" sz="1200" spc="-5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sz="1200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sz="12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Waders  share </a:t>
            </a:r>
            <a:r>
              <a:rPr sz="1200" spc="-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sz="1200" spc="-10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goal.</a:t>
            </a:r>
            <a:endParaRPr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spcAft>
                <a:spcPts val="600"/>
              </a:spcAft>
            </a:pPr>
            <a:r>
              <a:rPr sz="106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asked about the primary benefit </a:t>
            </a:r>
            <a:r>
              <a:rPr sz="1067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AI/cognitive  </a:t>
            </a:r>
            <a:r>
              <a:rPr sz="106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technology, here’s </a:t>
            </a:r>
            <a:r>
              <a:rPr sz="1067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</a:t>
            </a:r>
            <a:r>
              <a:rPr sz="106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respondents said</a:t>
            </a:r>
            <a:r>
              <a:rPr sz="1067" spc="-12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067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“create  </a:t>
            </a:r>
            <a:r>
              <a:rPr sz="1067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r>
              <a:rPr sz="1067" spc="-12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067" spc="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products”:</a:t>
            </a:r>
            <a:endParaRPr sz="106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32362" y="3792970"/>
            <a:ext cx="714375" cy="229551"/>
          </a:xfrm>
          <a:prstGeom prst="rect">
            <a:avLst/>
          </a:prstGeom>
        </p:spPr>
        <p:txBody>
          <a:bodyPr vert="horz" wrap="square" lIns="0" tIns="44451" rIns="0" bIns="0" rtlCol="0">
            <a:spAutoFit/>
          </a:bodyPr>
          <a:lstStyle/>
          <a:p>
            <a:pPr marL="201290">
              <a:spcBef>
                <a:spcPts val="351"/>
              </a:spcBef>
            </a:pPr>
            <a:r>
              <a:rPr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38%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7513" y="1669454"/>
            <a:ext cx="3635095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67" b="1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AI: Primary beneﬁts to</a:t>
            </a:r>
            <a:r>
              <a:rPr sz="1467" b="1" spc="-9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67" b="1" spc="-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endParaRPr sz="146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634576" y="2700526"/>
            <a:ext cx="445987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67" b="1" spc="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51%</a:t>
            </a:r>
            <a:endParaRPr sz="1067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" name="object 35">
            <a:extLst>
              <a:ext uri="{FF2B5EF4-FFF2-40B4-BE49-F238E27FC236}">
                <a16:creationId xmlns:a16="http://schemas.microsoft.com/office/drawing/2014/main" id="{5FDD8833-1FBB-42FB-8636-45CECD49C73D}"/>
              </a:ext>
            </a:extLst>
          </p:cNvPr>
          <p:cNvSpPr txBox="1"/>
          <p:nvPr/>
        </p:nvSpPr>
        <p:spPr>
          <a:xfrm>
            <a:off x="10468509" y="6165379"/>
            <a:ext cx="539751" cy="28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9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</a:t>
            </a:r>
            <a:r>
              <a:rPr sz="933" b="1" spc="-10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9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Lane</a:t>
            </a:r>
            <a:endParaRPr sz="933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9CD647AA-A530-4C2A-90EE-69499845707F}"/>
              </a:ext>
            </a:extLst>
          </p:cNvPr>
          <p:cNvSpPr txBox="1">
            <a:spLocks/>
          </p:cNvSpPr>
          <p:nvPr/>
        </p:nvSpPr>
        <p:spPr>
          <a:xfrm>
            <a:off x="609601" y="279401"/>
            <a:ext cx="11121887" cy="5691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z="2800" b="0" dirty="0">
                <a:solidFill>
                  <a:schemeClr val="accent2"/>
                </a:solidFill>
                <a:latin typeface="+mj-lt"/>
              </a:rPr>
              <a:t>What Objectives Are Being Pursued?</a:t>
            </a:r>
          </a:p>
        </p:txBody>
      </p:sp>
      <p:sp>
        <p:nvSpPr>
          <p:cNvPr id="110" name="Footer Placeholder 2"/>
          <p:cNvSpPr txBox="1">
            <a:spLocks/>
          </p:cNvSpPr>
          <p:nvPr/>
        </p:nvSpPr>
        <p:spPr>
          <a:xfrm>
            <a:off x="-1066799" y="8095475"/>
            <a:ext cx="13540649" cy="468419"/>
          </a:xfrm>
          <a:prstGeom prst="rect">
            <a:avLst/>
          </a:prstGeom>
        </p:spPr>
        <p:txBody>
          <a:bodyPr lIns="121907" tIns="60953" rIns="121907" bIns="60953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/>
              <a:t>Q12 What do you view as the primary benefit of AI/cognitive technology for your company? (Rank the top three) Base: all</a:t>
            </a:r>
            <a:endParaRPr lang="en-US" sz="1867" dirty="0"/>
          </a:p>
        </p:txBody>
      </p:sp>
      <p:sp>
        <p:nvSpPr>
          <p:cNvPr id="111" name="Text Placeholder 4"/>
          <p:cNvSpPr txBox="1">
            <a:spLocks/>
          </p:cNvSpPr>
          <p:nvPr/>
        </p:nvSpPr>
        <p:spPr>
          <a:xfrm>
            <a:off x="-1015999" y="1013530"/>
            <a:ext cx="13068644" cy="993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622300" indent="-16668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087438" indent="-174625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536700" indent="-16668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46947" y="6269093"/>
            <a:ext cx="580601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Source: 2020 Deloitte “State of Enterprise AI” survey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8CB02-CCAF-5F44-830A-E23ADF185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69" y="1147303"/>
            <a:ext cx="9736667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9372600" cy="4071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How Much AI in Companies?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0" y="1206860"/>
            <a:ext cx="533356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accent2"/>
              </a:buClr>
              <a:buFont typeface="Wingdings 3" panose="05040102010807070707" pitchFamily="18" charset="2"/>
              <a:buChar char=""/>
            </a:pPr>
            <a:endParaRPr lang="en-US" sz="2000" dirty="0"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One major “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robo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-advisor” application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About 150 AI projects, many in marketing and sales—not drug development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About 1000 projects, mostly in machine learning for credit, risk, marketing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“AI First”—Several thousand projects in search, ads, autonomous vehicles, etc., etc.</a:t>
            </a: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477000"/>
            <a:ext cx="47633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000" b="0"/>
              <a:pPr algn="r">
                <a:defRPr/>
              </a:pPr>
              <a:t>12</a:t>
            </a:fld>
            <a:r>
              <a:rPr lang="en-US" sz="1000" b="0" dirty="0"/>
              <a:t> | 2020 © Thomas H. Davenport All Rights Reserved</a:t>
            </a:r>
          </a:p>
        </p:txBody>
      </p:sp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24" y="1295400"/>
            <a:ext cx="304720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9003BB-7908-6E46-8C63-91D22F8B9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0"/>
            <a:ext cx="2459566" cy="88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05B54C-5AC6-8442-ACF7-F9C3E3CFC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82" y="2413000"/>
            <a:ext cx="1397000" cy="1397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D0BEFB-1E77-2943-A1B4-1B5967455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82" y="5029200"/>
            <a:ext cx="1422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37DCB5-0A69-42F8-A9FC-DB5BD8D163C1}"/>
              </a:ext>
            </a:extLst>
          </p:cNvPr>
          <p:cNvCxnSpPr>
            <a:cxnSpLocks/>
          </p:cNvCxnSpPr>
          <p:nvPr/>
        </p:nvCxnSpPr>
        <p:spPr>
          <a:xfrm>
            <a:off x="7772400" y="1905000"/>
            <a:ext cx="0" cy="45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3840D53-DF37-4256-8EA3-5B8BAEC84AEB}"/>
              </a:ext>
            </a:extLst>
          </p:cNvPr>
          <p:cNvSpPr txBox="1">
            <a:spLocks/>
          </p:cNvSpPr>
          <p:nvPr/>
        </p:nvSpPr>
        <p:spPr>
          <a:xfrm>
            <a:off x="936730" y="319141"/>
            <a:ext cx="11125199" cy="426865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accent2"/>
                </a:solidFill>
                <a:latin typeface="+mj-lt"/>
              </a:rPr>
              <a:t>How Ambitious Are Projects?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0BEF53-E696-114E-8368-0449286D7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1981200"/>
            <a:ext cx="3352800" cy="4572000"/>
          </a:xfrm>
        </p:spPr>
        <p:txBody>
          <a:bodyPr/>
          <a:lstStyle/>
          <a:p>
            <a:r>
              <a:rPr lang="en-US" sz="2400" dirty="0"/>
              <a:t>“Care concierge”   </a:t>
            </a:r>
            <a:endParaRPr lang="en-US" sz="2800" dirty="0"/>
          </a:p>
          <a:p>
            <a:r>
              <a:rPr lang="en-US" sz="2400" dirty="0"/>
              <a:t>Predicted no-pays </a:t>
            </a:r>
            <a:endParaRPr lang="en-US" sz="2800" dirty="0"/>
          </a:p>
          <a:p>
            <a:r>
              <a:rPr lang="en-US" sz="2400" dirty="0"/>
              <a:t>IT operations	</a:t>
            </a:r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India chatbot 	</a:t>
            </a:r>
            <a:endParaRPr lang="en-US" sz="2800" dirty="0"/>
          </a:p>
          <a:p>
            <a:r>
              <a:rPr lang="en-US" sz="2400" dirty="0"/>
              <a:t>ATM cash	 	</a:t>
            </a:r>
            <a:endParaRPr lang="en-US" sz="2800" dirty="0"/>
          </a:p>
          <a:p>
            <a:r>
              <a:rPr lang="en-US" sz="2400" dirty="0"/>
              <a:t>Sales attrition 	</a:t>
            </a:r>
            <a:endParaRPr lang="en-US" sz="2800" dirty="0"/>
          </a:p>
          <a:p>
            <a:endParaRPr lang="en-US" sz="2800" dirty="0"/>
          </a:p>
          <a:p>
            <a:r>
              <a:rPr lang="en-US" sz="2400" dirty="0"/>
              <a:t>Fraud detection 	</a:t>
            </a:r>
            <a:endParaRPr lang="en-US" sz="2800" dirty="0"/>
          </a:p>
          <a:p>
            <a:r>
              <a:rPr lang="en-US" sz="2400" dirty="0"/>
              <a:t>Product recs 	</a:t>
            </a:r>
            <a:endParaRPr lang="en-US" sz="2800" dirty="0"/>
          </a:p>
          <a:p>
            <a:r>
              <a:rPr lang="en-US" sz="2400" dirty="0"/>
              <a:t>Merchandising 	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FD56F65-283D-BA4C-9DE6-DE32FF4CD1CE}"/>
              </a:ext>
            </a:extLst>
          </p:cNvPr>
          <p:cNvSpPr txBox="1">
            <a:spLocks/>
          </p:cNvSpPr>
          <p:nvPr/>
        </p:nvSpPr>
        <p:spPr>
          <a:xfrm>
            <a:off x="4191000" y="1981200"/>
            <a:ext cx="33528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8275" indent="-168275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68313" indent="-17303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2pPr>
            <a:lvl3pPr marL="804863" indent="-16668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3pPr>
            <a:lvl4pPr marL="1087438" indent="-174625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4pPr>
            <a:lvl5pPr marL="1536700" indent="-166688" algn="l" defTabSz="914400" rtl="0" eaLnBrk="1" latinLnBrk="0" hangingPunct="1">
              <a:lnSpc>
                <a:spcPts val="26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20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r>
              <a:rPr lang="en-US" sz="2400" dirty="0"/>
              <a:t>Treating cancer</a:t>
            </a:r>
            <a:r>
              <a:rPr lang="en-US" dirty="0"/>
              <a:t>	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400" dirty="0"/>
              <a:t>“</a:t>
            </a:r>
            <a:r>
              <a:rPr lang="en-US" sz="2400" dirty="0" err="1"/>
              <a:t>Robo</a:t>
            </a:r>
            <a:r>
              <a:rPr lang="en-US" sz="2400" dirty="0"/>
              <a:t>-advisor”	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r>
              <a:rPr lang="en-US" sz="2400" dirty="0"/>
              <a:t>Go stores	</a:t>
            </a:r>
            <a:r>
              <a:rPr lang="en-US" sz="2800" dirty="0"/>
              <a:t> </a:t>
            </a:r>
          </a:p>
          <a:p>
            <a:r>
              <a:rPr lang="en-US" sz="2400" dirty="0"/>
              <a:t>Drone delivery	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8B0BB3-2CE2-B54D-A9B3-12D7A9D7E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b="39286"/>
          <a:stretch/>
        </p:blipFill>
        <p:spPr>
          <a:xfrm>
            <a:off x="8991600" y="1143000"/>
            <a:ext cx="1422400" cy="7112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45B5A-A510-C848-88B9-F6DB5ECAB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74" y="1117600"/>
            <a:ext cx="863600" cy="863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93183D-5671-9946-B909-D029ED22B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6" y="1269999"/>
            <a:ext cx="2154003" cy="21540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1EF622-21D0-1641-8AFD-13D44BF5E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90249"/>
            <a:ext cx="2031430" cy="10606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0D60630-68F7-9344-93D6-3203C5764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944895"/>
            <a:ext cx="1834865" cy="1379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768DEE-981A-F34C-A656-85947EF73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10" y="2309880"/>
            <a:ext cx="583405" cy="6079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A436A6-A554-0141-B7AA-CCAC6F8CB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10" y="3585359"/>
            <a:ext cx="581426" cy="60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01D04D-5394-654C-8012-070917CB2E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21527"/>
            <a:ext cx="611417" cy="637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BAB7B6-0EA0-C34C-A298-300AA2792F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0"/>
          <a:stretch/>
        </p:blipFill>
        <p:spPr>
          <a:xfrm>
            <a:off x="6934200" y="5796833"/>
            <a:ext cx="650426" cy="6039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97DC63-FB15-9241-A107-AF84D3D6E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1752600"/>
            <a:ext cx="611417" cy="6371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3FF260-8352-FB4F-A0FF-A551168DE3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2300178"/>
            <a:ext cx="611417" cy="637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D59A34-F0BA-EC44-9286-805B8B4523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2847756"/>
            <a:ext cx="611417" cy="6371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8CB097-1317-2449-98D9-E8AF3CD378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3429000"/>
            <a:ext cx="611417" cy="6371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783C98-E0AB-1540-B783-5F500B6D4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3976578"/>
            <a:ext cx="611417" cy="6371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228265-513F-A949-B855-2EC7DC6DCA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4544493"/>
            <a:ext cx="611417" cy="6371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61CDD6-E5DA-0C44-B7E3-3C07CBAB0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5687493"/>
            <a:ext cx="611417" cy="6371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9024C86-C656-5540-A8FC-3B9017B6EB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6297093"/>
            <a:ext cx="611417" cy="6371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EDE664-2C4A-BE43-BE50-0AD80708A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583" y="5105400"/>
            <a:ext cx="611417" cy="63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737E-A21F-8446-8685-8F4B2F95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Evidence of Deployment and “Return on AI”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CE429-A1F0-8D48-8CD1-43D58255C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0312D-79DD-7E49-9B8B-579F1F5B3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1312862"/>
            <a:ext cx="6588450" cy="440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Seven out of ten companies in an MIT SMR/BCG survey report minimal or no impact from AI thus far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Only 15% of respondents to a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NewVantage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Partners survey report any production deployment of AI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VentureBeat AI: 87% of data science projects are never deployed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In a McKinsey global survey, only 21% of respondents have embedded AI into multiple business units or functions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Gartner 2020 CIO Agenda survey report comments: “</a:t>
            </a:r>
            <a:r>
              <a:rPr lang="en-US" sz="2000" dirty="0"/>
              <a:t>the reality is that most organizations struggle to scale the AI pilots into enterprise wide production, which limits the ability to realize AI’s potential business value.”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6AE31-0721-3E4B-B329-49854692B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39"/>
          <a:stretch/>
        </p:blipFill>
        <p:spPr>
          <a:xfrm>
            <a:off x="7563317" y="1752600"/>
            <a:ext cx="4628683" cy="312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6DE03A-BB39-6746-994E-F84A6BB33CDD}"/>
              </a:ext>
            </a:extLst>
          </p:cNvPr>
          <p:cNvSpPr txBox="1"/>
          <p:nvPr/>
        </p:nvSpPr>
        <p:spPr>
          <a:xfrm>
            <a:off x="7944286" y="5029200"/>
            <a:ext cx="401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Mission Control in Houston, Apollo 13</a:t>
            </a:r>
          </a:p>
        </p:txBody>
      </p:sp>
    </p:spTree>
    <p:extLst>
      <p:ext uri="{BB962C8B-B14F-4D97-AF65-F5344CB8AC3E}">
        <p14:creationId xmlns:p14="http://schemas.microsoft.com/office/powerpoint/2010/main" val="385054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0606-021C-6D4E-9807-B01F8D42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1" y="324984"/>
            <a:ext cx="11616767" cy="523220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One Big Reason—Too Many Pilots!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89894-992A-D24F-8040-6FC5720A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0F9AD1-F67C-C644-A12A-1BDDFE40C04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1E1822-9B1A-7B4C-8289-E5535261F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63" y="2167586"/>
            <a:ext cx="1896533" cy="189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2C120-ABCF-0E4A-8B04-8B1766C58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7" y="4349585"/>
            <a:ext cx="3302836" cy="2193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85C48E-17E5-D04B-8604-4E4EBE8A2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23" y="1572479"/>
            <a:ext cx="1879600" cy="284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2F76AE-A310-7A45-BB20-CD5A5324F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33" y="3937000"/>
            <a:ext cx="1676400" cy="21505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7CEDF8-70EF-244A-A53F-7EBFB01C6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86" y="1384644"/>
            <a:ext cx="1896533" cy="1896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CC02B8-AB08-4345-823D-749010B32B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33" y="1572479"/>
            <a:ext cx="1676400" cy="21505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4CD744-E87C-EF47-861F-61B73518C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023" y="4191284"/>
            <a:ext cx="1591733" cy="22690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B713D9-6F48-3F42-AC3E-EAA6D5B512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6" y="4210657"/>
            <a:ext cx="1540933" cy="23198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808AD8-6044-FA4E-9D13-9AA96599C8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320800"/>
            <a:ext cx="1540933" cy="23198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A33B76-8337-D94B-A4D5-DB35AB7530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3" y="1911145"/>
            <a:ext cx="2312427" cy="231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88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E877C26-73C8-9A40-8C1D-615676D0F6D9}"/>
              </a:ext>
            </a:extLst>
          </p:cNvPr>
          <p:cNvSpPr/>
          <p:nvPr/>
        </p:nvSpPr>
        <p:spPr>
          <a:xfrm>
            <a:off x="2133600" y="4930517"/>
            <a:ext cx="1775332" cy="1222677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04C41-3D0C-5147-BB19-12194F78132E}"/>
              </a:ext>
            </a:extLst>
          </p:cNvPr>
          <p:cNvSpPr/>
          <p:nvPr/>
        </p:nvSpPr>
        <p:spPr>
          <a:xfrm>
            <a:off x="2153043" y="3733520"/>
            <a:ext cx="1775332" cy="12226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F4678D-8668-3D4F-A827-420C01CF3C5D}"/>
              </a:ext>
            </a:extLst>
          </p:cNvPr>
          <p:cNvSpPr/>
          <p:nvPr/>
        </p:nvSpPr>
        <p:spPr>
          <a:xfrm>
            <a:off x="2153043" y="2514600"/>
            <a:ext cx="1775332" cy="1222677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9372600" cy="4071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Four Paths to Return on AI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443" y="1143000"/>
            <a:ext cx="533356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accent2"/>
              </a:buClr>
              <a:buFont typeface="Wingdings 3" panose="05040102010807070707" pitchFamily="18" charset="2"/>
              <a:buChar char=""/>
            </a:pPr>
            <a:endParaRPr lang="en-US" sz="2000" dirty="0"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Reengineer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business processes to take advantage of AI and yield productivity 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Organization and culture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that are data-driven and a fit with AI initiatives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Algorithms and data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that are unbiased, transparent, and well-managed over time</a:t>
            </a:r>
          </a:p>
          <a:p>
            <a:pPr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r>
              <a:rPr lang="en-US" sz="2000" i="1" dirty="0">
                <a:solidFill>
                  <a:srgbClr val="000000"/>
                </a:solidFill>
                <a:latin typeface="Arial" charset="0"/>
              </a:rPr>
              <a:t>Investment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that is both substantial and well-managed, with clear metrics</a:t>
            </a: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2863" indent="-342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Wingdings 3" panose="05040102010807070707" pitchFamily="18" charset="2"/>
              <a:buChar char="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858000" y="6477000"/>
            <a:ext cx="476331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000" b="0"/>
              <a:pPr algn="r">
                <a:defRPr/>
              </a:pPr>
              <a:t>16</a:t>
            </a:fld>
            <a:r>
              <a:rPr lang="en-US" sz="1000" b="0" dirty="0"/>
              <a:t> | 2020 © Thomas H. Davenport All Rights Reserved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8DF87-5FC4-C240-8CCD-319315A0BD7E}"/>
              </a:ext>
            </a:extLst>
          </p:cNvPr>
          <p:cNvSpPr txBox="1"/>
          <p:nvPr/>
        </p:nvSpPr>
        <p:spPr>
          <a:xfrm>
            <a:off x="2438400" y="2362200"/>
            <a:ext cx="1204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C000"/>
                </a:solidFill>
                <a:latin typeface="Bauhaus 93" pitchFamily="82" charset="77"/>
                <a:cs typeface="Apple Chancery" panose="03020702040506060504" pitchFamily="66" charset="-79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D6BB6-952A-D846-92A1-6B3C865B487F}"/>
              </a:ext>
            </a:extLst>
          </p:cNvPr>
          <p:cNvSpPr txBox="1"/>
          <p:nvPr/>
        </p:nvSpPr>
        <p:spPr>
          <a:xfrm>
            <a:off x="2514600" y="3530600"/>
            <a:ext cx="1204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C000"/>
                </a:solidFill>
                <a:latin typeface="Bauhaus 93" pitchFamily="82" charset="77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F0E01B-2607-164D-8511-02FFD192D662}"/>
              </a:ext>
            </a:extLst>
          </p:cNvPr>
          <p:cNvSpPr txBox="1"/>
          <p:nvPr/>
        </p:nvSpPr>
        <p:spPr>
          <a:xfrm>
            <a:off x="2681582" y="4724400"/>
            <a:ext cx="1204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C000"/>
                </a:solidFill>
                <a:latin typeface="Bauhaus 93" pitchFamily="82" charset="77"/>
                <a:cs typeface="Apple Chancery" panose="03020702040506060504" pitchFamily="66" charset="-79"/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4E9DC-2B11-6D4E-9507-58ECCF81331E}"/>
              </a:ext>
            </a:extLst>
          </p:cNvPr>
          <p:cNvSpPr/>
          <p:nvPr/>
        </p:nvSpPr>
        <p:spPr>
          <a:xfrm>
            <a:off x="2153043" y="1294981"/>
            <a:ext cx="1775332" cy="1245299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6F16B-7BDD-F745-A0A9-55C723C9D87C}"/>
              </a:ext>
            </a:extLst>
          </p:cNvPr>
          <p:cNvSpPr txBox="1"/>
          <p:nvPr/>
        </p:nvSpPr>
        <p:spPr>
          <a:xfrm>
            <a:off x="2529182" y="1111984"/>
            <a:ext cx="1204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C000"/>
                </a:solidFill>
                <a:latin typeface="Bauhaus 93" pitchFamily="82" charset="77"/>
                <a:cs typeface="Apple Chancery" panose="03020702040506060504" pitchFamily="66" charset="-79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58467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1B7F-50D4-0345-941D-0A9BFF47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024" y="154470"/>
            <a:ext cx="8266176" cy="731839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Impacts on Jobs and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A9D8C-E528-DB49-B8F1-A17843BA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60447" y="6400801"/>
            <a:ext cx="365760" cy="365125"/>
          </a:xfrm>
        </p:spPr>
        <p:txBody>
          <a:bodyPr/>
          <a:lstStyle/>
          <a:p>
            <a:fld id="{EDB6671D-648A-413D-9E18-2643AC8139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C89F4-B522-1A4C-BAEE-CA7C875BB5A7}"/>
              </a:ext>
            </a:extLst>
          </p:cNvPr>
          <p:cNvSpPr/>
          <p:nvPr/>
        </p:nvSpPr>
        <p:spPr bwMode="gray">
          <a:xfrm>
            <a:off x="1600201" y="1296421"/>
            <a:ext cx="2931047" cy="4929120"/>
          </a:xfrm>
          <a:prstGeom prst="rect">
            <a:avLst/>
          </a:prstGeom>
          <a:solidFill>
            <a:srgbClr val="62B5E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A6F1E-3551-BC46-BE72-638097E722F4}"/>
              </a:ext>
            </a:extLst>
          </p:cNvPr>
          <p:cNvSpPr/>
          <p:nvPr/>
        </p:nvSpPr>
        <p:spPr bwMode="gray">
          <a:xfrm>
            <a:off x="4734363" y="1296220"/>
            <a:ext cx="2976385" cy="4929120"/>
          </a:xfrm>
          <a:prstGeom prst="rect">
            <a:avLst/>
          </a:prstGeom>
          <a:solidFill>
            <a:srgbClr val="00A3E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9943FB-5573-4646-A9DE-CD5C64552D8F}"/>
              </a:ext>
            </a:extLst>
          </p:cNvPr>
          <p:cNvSpPr/>
          <p:nvPr/>
        </p:nvSpPr>
        <p:spPr bwMode="gray">
          <a:xfrm>
            <a:off x="7805519" y="1296219"/>
            <a:ext cx="2877029" cy="4929120"/>
          </a:xfrm>
          <a:prstGeom prst="rect">
            <a:avLst/>
          </a:prstGeom>
          <a:solidFill>
            <a:srgbClr val="0076A8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FD76D-CC70-1047-A087-FA5AFFA7DBF8}"/>
              </a:ext>
            </a:extLst>
          </p:cNvPr>
          <p:cNvSpPr txBox="1"/>
          <p:nvPr/>
        </p:nvSpPr>
        <p:spPr bwMode="gray">
          <a:xfrm>
            <a:off x="7467600" y="2317568"/>
            <a:ext cx="3712900" cy="914400"/>
          </a:xfrm>
          <a:prstGeom prst="rect">
            <a:avLst/>
          </a:prstGeom>
        </p:spPr>
        <p:txBody>
          <a:bodyPr wrap="none" lIns="0" rIns="0" rtlCol="0" anchor="ctr" anchorCtr="0"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Replacing, retaining,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retraining</a:t>
            </a:r>
            <a:endParaRPr lang="en-US" sz="13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9FA2D-4CB3-6A4B-819B-FFA44A686397}"/>
              </a:ext>
            </a:extLst>
          </p:cNvPr>
          <p:cNvSpPr txBox="1"/>
          <p:nvPr/>
        </p:nvSpPr>
        <p:spPr bwMode="gray">
          <a:xfrm>
            <a:off x="4378847" y="2321652"/>
            <a:ext cx="3712900" cy="914400"/>
          </a:xfrm>
          <a:prstGeom prst="rect">
            <a:avLst/>
          </a:prstGeom>
        </p:spPr>
        <p:txBody>
          <a:bodyPr wrap="none" lIns="0" rIns="0" rtlCol="0" anchor="ctr" anchorCtr="0"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Changing job roles 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and skills</a:t>
            </a:r>
            <a:endParaRPr lang="en-US" sz="13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63369-FE85-3F41-9B95-5608EF0CC8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809" y="1382154"/>
            <a:ext cx="1076778" cy="1078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3DC31D-EDB6-FB46-A16C-E75994308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840" y="1382153"/>
            <a:ext cx="1078070" cy="1078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E7C403-8915-A94F-BA90-38A09CA164A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75" y="1382154"/>
            <a:ext cx="1076778" cy="10780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EA3A22-A897-884A-A7EC-401668C9E5B0}"/>
              </a:ext>
            </a:extLst>
          </p:cNvPr>
          <p:cNvSpPr txBox="1"/>
          <p:nvPr/>
        </p:nvSpPr>
        <p:spPr bwMode="gray">
          <a:xfrm>
            <a:off x="1524001" y="2321514"/>
            <a:ext cx="3104693" cy="914400"/>
          </a:xfrm>
          <a:prstGeom prst="rect">
            <a:avLst/>
          </a:prstGeom>
        </p:spPr>
        <p:txBody>
          <a:bodyPr wrap="none" lIns="0" rIns="0" rtlCol="0" anchor="ctr" anchorCtr="0"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Automating jobs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with AI</a:t>
            </a:r>
            <a:endParaRPr lang="en-US" sz="1300" b="1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5946B99-10E6-0247-9915-3465AB4CD33A}"/>
              </a:ext>
            </a:extLst>
          </p:cNvPr>
          <p:cNvSpPr txBox="1">
            <a:spLocks/>
          </p:cNvSpPr>
          <p:nvPr/>
        </p:nvSpPr>
        <p:spPr bwMode="gray">
          <a:xfrm>
            <a:off x="1748771" y="3760780"/>
            <a:ext cx="2782476" cy="963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 algn="ctr">
              <a:lnSpc>
                <a:spcPct val="50000"/>
              </a:lnSpc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4000" b="1" dirty="0">
                <a:solidFill>
                  <a:schemeClr val="bg1"/>
                </a:solidFill>
              </a:rPr>
              <a:t>63%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1" algn="ctr">
              <a:lnSpc>
                <a:spcPct val="110000"/>
              </a:lnSpc>
              <a:spcBef>
                <a:spcPts val="200"/>
              </a:spcBef>
              <a:buClr>
                <a:schemeClr val="tx1"/>
              </a:buClr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</a:rPr>
              <a:t>want to cut costs by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automating as many jobs as possible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D689E14-65A1-BB4B-84B9-4E36E76887A6}"/>
              </a:ext>
            </a:extLst>
          </p:cNvPr>
          <p:cNvSpPr txBox="1">
            <a:spLocks/>
          </p:cNvSpPr>
          <p:nvPr/>
        </p:nvSpPr>
        <p:spPr bwMode="gray">
          <a:xfrm>
            <a:off x="4739039" y="3760780"/>
            <a:ext cx="2840208" cy="1302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 algn="ctr">
              <a:lnSpc>
                <a:spcPct val="50000"/>
              </a:lnSpc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4000" b="1" dirty="0">
                <a:solidFill>
                  <a:schemeClr val="bg1"/>
                </a:solidFill>
              </a:rPr>
              <a:t>72%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1" algn="ctr">
              <a:lnSpc>
                <a:spcPct val="110000"/>
              </a:lnSpc>
              <a:spcBef>
                <a:spcPts val="200"/>
              </a:spcBef>
              <a:buClr>
                <a:schemeClr val="tx1"/>
              </a:buClr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</a:rPr>
              <a:t>report that AI has already led to </a:t>
            </a:r>
            <a:r>
              <a:rPr lang="en-US" sz="1200" b="1" dirty="0">
                <a:solidFill>
                  <a:schemeClr val="bg1"/>
                </a:solidFill>
              </a:rPr>
              <a:t>moderate or substantial changes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F9E0C9E-D196-3D49-9219-5BA30010C870}"/>
              </a:ext>
            </a:extLst>
          </p:cNvPr>
          <p:cNvSpPr txBox="1">
            <a:spLocks/>
          </p:cNvSpPr>
          <p:nvPr/>
        </p:nvSpPr>
        <p:spPr bwMode="gray">
          <a:xfrm>
            <a:off x="7900151" y="3760781"/>
            <a:ext cx="2656202" cy="1302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 algn="ctr">
              <a:lnSpc>
                <a:spcPct val="50000"/>
              </a:lnSpc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4000" b="1" dirty="0">
                <a:solidFill>
                  <a:schemeClr val="bg1"/>
                </a:solidFill>
              </a:rPr>
              <a:t>10%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1" algn="ctr">
              <a:buClr>
                <a:schemeClr val="tx1"/>
              </a:buClr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</a:rPr>
              <a:t>prefer </a:t>
            </a:r>
            <a:r>
              <a:rPr lang="en-US" sz="1200" b="1" dirty="0">
                <a:solidFill>
                  <a:schemeClr val="bg1"/>
                </a:solidFill>
              </a:rPr>
              <a:t>keeping and retraining </a:t>
            </a:r>
            <a:r>
              <a:rPr lang="en-US" sz="1200" dirty="0">
                <a:solidFill>
                  <a:schemeClr val="bg1"/>
                </a:solidFill>
              </a:rPr>
              <a:t>current employees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D84D59B-21F7-D84A-AA69-FAD48368275D}"/>
              </a:ext>
            </a:extLst>
          </p:cNvPr>
          <p:cNvSpPr txBox="1">
            <a:spLocks/>
          </p:cNvSpPr>
          <p:nvPr/>
        </p:nvSpPr>
        <p:spPr bwMode="gray">
          <a:xfrm>
            <a:off x="2061633" y="5115312"/>
            <a:ext cx="2241014" cy="963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 algn="ctr">
              <a:lnSpc>
                <a:spcPct val="50000"/>
              </a:lnSpc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4000" b="1" dirty="0">
                <a:solidFill>
                  <a:schemeClr val="bg1"/>
                </a:solidFill>
              </a:rPr>
              <a:t>36%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1" algn="ctr">
              <a:lnSpc>
                <a:spcPct val="110000"/>
              </a:lnSpc>
              <a:spcBef>
                <a:spcPts val="200"/>
              </a:spcBef>
              <a:buClr>
                <a:schemeClr val="tx1"/>
              </a:buClr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</a:rPr>
              <a:t>say job cuts from AI-driven automation are an </a:t>
            </a:r>
            <a:r>
              <a:rPr lang="en-US" sz="1200" b="1" dirty="0">
                <a:solidFill>
                  <a:schemeClr val="bg1"/>
                </a:solidFill>
              </a:rPr>
              <a:t>ethical risk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6A8D3E7-8AF4-CE45-8323-1545489C4321}"/>
              </a:ext>
            </a:extLst>
          </p:cNvPr>
          <p:cNvSpPr txBox="1">
            <a:spLocks/>
          </p:cNvSpPr>
          <p:nvPr/>
        </p:nvSpPr>
        <p:spPr bwMode="gray">
          <a:xfrm>
            <a:off x="4628693" y="5115313"/>
            <a:ext cx="3102954" cy="1302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 algn="ctr">
              <a:lnSpc>
                <a:spcPct val="50000"/>
              </a:lnSpc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4000" b="1" dirty="0">
                <a:solidFill>
                  <a:schemeClr val="bg1"/>
                </a:solidFill>
              </a:rPr>
              <a:t>82%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1" algn="ctr">
              <a:lnSpc>
                <a:spcPct val="110000"/>
              </a:lnSpc>
              <a:spcBef>
                <a:spcPts val="200"/>
              </a:spcBef>
              <a:buClr>
                <a:schemeClr val="tx1"/>
              </a:buClr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</a:rPr>
              <a:t>say AI will lead to moderate or substantial changes </a:t>
            </a:r>
            <a:r>
              <a:rPr lang="en-US" sz="1200" b="1" dirty="0">
                <a:solidFill>
                  <a:schemeClr val="bg1"/>
                </a:solidFill>
              </a:rPr>
              <a:t>over the next three years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7202D4A-6095-E748-8150-83D69CFD2911}"/>
              </a:ext>
            </a:extLst>
          </p:cNvPr>
          <p:cNvSpPr txBox="1">
            <a:spLocks/>
          </p:cNvSpPr>
          <p:nvPr/>
        </p:nvSpPr>
        <p:spPr bwMode="gray">
          <a:xfrm>
            <a:off x="7900151" y="4993061"/>
            <a:ext cx="2656202" cy="1302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 algn="ctr">
              <a:lnSpc>
                <a:spcPct val="50000"/>
              </a:lnSpc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4000" b="1" dirty="0">
                <a:solidFill>
                  <a:schemeClr val="bg1"/>
                </a:solidFill>
              </a:rPr>
              <a:t>78%</a:t>
            </a:r>
            <a:endParaRPr lang="en-US" sz="1500" b="1" dirty="0">
              <a:solidFill>
                <a:schemeClr val="bg1"/>
              </a:solidFill>
            </a:endParaRPr>
          </a:p>
          <a:p>
            <a:pPr marL="0" lvl="1" algn="ctr">
              <a:lnSpc>
                <a:spcPct val="110000"/>
              </a:lnSpc>
              <a:spcBef>
                <a:spcPts val="200"/>
              </a:spcBef>
              <a:buClr>
                <a:schemeClr val="tx1"/>
              </a:buClr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</a:rPr>
              <a:t>want to either </a:t>
            </a:r>
            <a:r>
              <a:rPr lang="en-US" sz="1200" b="1" dirty="0">
                <a:solidFill>
                  <a:schemeClr val="bg1"/>
                </a:solidFill>
              </a:rPr>
              <a:t>keep or replace employees in equal measure</a:t>
            </a:r>
            <a:r>
              <a:rPr lang="en-US" sz="1200" dirty="0">
                <a:solidFill>
                  <a:schemeClr val="bg1"/>
                </a:solidFill>
              </a:rPr>
              <a:t>, or to </a:t>
            </a:r>
            <a:r>
              <a:rPr lang="en-US" sz="1200" b="1" dirty="0">
                <a:solidFill>
                  <a:schemeClr val="bg1"/>
                </a:solidFill>
              </a:rPr>
              <a:t>replace current employees </a:t>
            </a:r>
            <a:r>
              <a:rPr lang="en-US" sz="1200" dirty="0">
                <a:solidFill>
                  <a:schemeClr val="bg1"/>
                </a:solidFill>
              </a:rPr>
              <a:t>with new talent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A8489-9BA1-E742-8963-8A61D61E412D}"/>
              </a:ext>
            </a:extLst>
          </p:cNvPr>
          <p:cNvSpPr txBox="1"/>
          <p:nvPr/>
        </p:nvSpPr>
        <p:spPr>
          <a:xfrm>
            <a:off x="3886200" y="6347594"/>
            <a:ext cx="4881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2018 Deloitte “State of AI in the Enterprise” survey </a:t>
            </a:r>
          </a:p>
        </p:txBody>
      </p:sp>
    </p:spTree>
    <p:extLst>
      <p:ext uri="{BB962C8B-B14F-4D97-AF65-F5344CB8AC3E}">
        <p14:creationId xmlns:p14="http://schemas.microsoft.com/office/powerpoint/2010/main" val="417507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961A-6AF1-AE40-841B-911856EE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7575"/>
            <a:ext cx="8712575" cy="52322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AI Management Structures Off and Running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E50A6-2F0F-0447-8683-1D26D7307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0F9AD1-F67C-C644-A12A-1BDDFE40C04B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2FB3C2-32CC-B842-98EA-FC67C5CDBD35}"/>
              </a:ext>
            </a:extLst>
          </p:cNvPr>
          <p:cNvCxnSpPr/>
          <p:nvPr/>
        </p:nvCxnSpPr>
        <p:spPr>
          <a:xfrm>
            <a:off x="3444602" y="1535151"/>
            <a:ext cx="0" cy="429569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A1B55F-0961-6745-9801-26A281BB6C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08722"/>
            <a:ext cx="956594" cy="955864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E1B32D-EAFD-BA4A-BE51-21EFA3DDBDF5}"/>
              </a:ext>
            </a:extLst>
          </p:cNvPr>
          <p:cNvSpPr txBox="1">
            <a:spLocks/>
          </p:cNvSpPr>
          <p:nvPr/>
        </p:nvSpPr>
        <p:spPr bwMode="gray">
          <a:xfrm>
            <a:off x="4018976" y="1206505"/>
            <a:ext cx="5603533" cy="793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3000" b="1" dirty="0">
                <a:solidFill>
                  <a:srgbClr val="C4D600"/>
                </a:solidFill>
              </a:rPr>
              <a:t>54%</a:t>
            </a:r>
            <a:br>
              <a:rPr lang="en-US" sz="3000" b="1" dirty="0">
                <a:solidFill>
                  <a:srgbClr val="C4D600"/>
                </a:solidFill>
              </a:rPr>
            </a:br>
            <a:r>
              <a:rPr lang="en-US" sz="1200" dirty="0"/>
              <a:t>created a process for </a:t>
            </a:r>
            <a:r>
              <a:rPr lang="en-US" sz="1200" b="1" dirty="0">
                <a:solidFill>
                  <a:srgbClr val="C4D600"/>
                </a:solidFill>
              </a:rPr>
              <a:t>moving prototypes into production</a:t>
            </a:r>
            <a:endParaRPr lang="en-US" sz="1200" b="1" i="1" dirty="0">
              <a:solidFill>
                <a:srgbClr val="C4D6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1EB345-A9F2-4E4D-AFD3-B1FCF768A0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2" y="2173726"/>
            <a:ext cx="956593" cy="95586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420A340-28E6-2C46-A4DD-AFED1454716A}"/>
              </a:ext>
            </a:extLst>
          </p:cNvPr>
          <p:cNvSpPr txBox="1">
            <a:spLocks/>
          </p:cNvSpPr>
          <p:nvPr/>
        </p:nvSpPr>
        <p:spPr bwMode="gray">
          <a:xfrm>
            <a:off x="4018976" y="2275938"/>
            <a:ext cx="5310813" cy="802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3000" b="1" dirty="0">
                <a:solidFill>
                  <a:srgbClr val="43B02A"/>
                </a:solidFill>
              </a:rPr>
              <a:t>52%</a:t>
            </a:r>
            <a:br>
              <a:rPr lang="en-US" sz="4400" b="1" dirty="0">
                <a:solidFill>
                  <a:srgbClr val="43B02A"/>
                </a:solidFill>
              </a:rPr>
            </a:br>
            <a:r>
              <a:rPr lang="en-US" sz="1200" dirty="0"/>
              <a:t>developed an </a:t>
            </a:r>
            <a:r>
              <a:rPr lang="en-US" sz="1200" b="1" dirty="0">
                <a:solidFill>
                  <a:srgbClr val="43B02A"/>
                </a:solidFill>
              </a:rPr>
              <a:t>implementation roadmap</a:t>
            </a:r>
            <a:endParaRPr lang="en-US" sz="1200" b="1" i="1" dirty="0">
              <a:solidFill>
                <a:srgbClr val="43B02A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485399-7DD0-DE49-B4A6-33B5EB4945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2" y="4303734"/>
            <a:ext cx="956593" cy="955864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9902C5-7552-3E44-8D89-D420818A6A7C}"/>
              </a:ext>
            </a:extLst>
          </p:cNvPr>
          <p:cNvSpPr txBox="1">
            <a:spLocks/>
          </p:cNvSpPr>
          <p:nvPr/>
        </p:nvSpPr>
        <p:spPr bwMode="gray">
          <a:xfrm>
            <a:off x="4018976" y="4411658"/>
            <a:ext cx="6606989" cy="8021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3000" b="1" dirty="0">
                <a:solidFill>
                  <a:srgbClr val="62B5E5"/>
                </a:solidFill>
              </a:rPr>
              <a:t>37%</a:t>
            </a:r>
            <a:br>
              <a:rPr lang="en-US" sz="3000" b="1" dirty="0">
                <a:solidFill>
                  <a:srgbClr val="62B5E5"/>
                </a:solidFill>
              </a:rPr>
            </a:br>
            <a:r>
              <a:rPr lang="en-US" sz="1200" dirty="0"/>
              <a:t>created a </a:t>
            </a:r>
            <a:r>
              <a:rPr lang="en-US" sz="1200" b="1" dirty="0">
                <a:solidFill>
                  <a:srgbClr val="62B5E5"/>
                </a:solidFill>
              </a:rPr>
              <a:t>company-wide center of excellence</a:t>
            </a:r>
            <a:endParaRPr lang="en-US" sz="1200" b="1" i="1" dirty="0">
              <a:solidFill>
                <a:srgbClr val="62B5E5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191201-CF56-8945-801F-1F12A0C9535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2" y="5368736"/>
            <a:ext cx="956593" cy="955864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D893612-1CC9-1347-913F-E4B107D2D3EC}"/>
              </a:ext>
            </a:extLst>
          </p:cNvPr>
          <p:cNvSpPr txBox="1">
            <a:spLocks/>
          </p:cNvSpPr>
          <p:nvPr/>
        </p:nvSpPr>
        <p:spPr bwMode="gray">
          <a:xfrm>
            <a:off x="4018976" y="5522421"/>
            <a:ext cx="6900977" cy="7454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3000" b="1" dirty="0">
                <a:solidFill>
                  <a:srgbClr val="0076A8"/>
                </a:solidFill>
              </a:rPr>
              <a:t>37%</a:t>
            </a:r>
            <a:br>
              <a:rPr lang="en-US" sz="4400" b="1" dirty="0">
                <a:solidFill>
                  <a:srgbClr val="0076A8"/>
                </a:solidFill>
              </a:rPr>
            </a:br>
            <a:r>
              <a:rPr lang="en-US" sz="1200" dirty="0"/>
              <a:t>implemented a </a:t>
            </a:r>
            <a:r>
              <a:rPr lang="en-US" sz="1200" b="1" dirty="0">
                <a:solidFill>
                  <a:srgbClr val="0076A8"/>
                </a:solidFill>
              </a:rPr>
              <a:t>comprehensive strategy for AI</a:t>
            </a:r>
            <a:endParaRPr lang="en-US" sz="1200" b="1" i="1" dirty="0">
              <a:solidFill>
                <a:srgbClr val="0076A8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9F59C3-CB82-D34C-86B4-3105AD3457D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5" y="3238730"/>
            <a:ext cx="955864" cy="955864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62DDF45-2A51-2843-99B4-D297DFD660A2}"/>
              </a:ext>
            </a:extLst>
          </p:cNvPr>
          <p:cNvSpPr txBox="1">
            <a:spLocks/>
          </p:cNvSpPr>
          <p:nvPr/>
        </p:nvSpPr>
        <p:spPr bwMode="gray">
          <a:xfrm>
            <a:off x="4018976" y="3364502"/>
            <a:ext cx="5607135" cy="8300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1">
              <a:spcBef>
                <a:spcPts val="600"/>
              </a:spcBef>
              <a:buClr>
                <a:schemeClr val="tx1"/>
              </a:buClr>
              <a:buSzPct val="100000"/>
              <a:defRPr/>
            </a:pPr>
            <a:r>
              <a:rPr lang="en-US" sz="3000" b="1" dirty="0">
                <a:solidFill>
                  <a:schemeClr val="accent5"/>
                </a:solidFill>
              </a:rPr>
              <a:t>45%</a:t>
            </a:r>
            <a:br>
              <a:rPr lang="en-US" sz="3000" b="1" dirty="0">
                <a:solidFill>
                  <a:schemeClr val="accent5"/>
                </a:solidFill>
              </a:rPr>
            </a:br>
            <a:r>
              <a:rPr lang="en-US" sz="1200" dirty="0"/>
              <a:t>appointed senior executives across the company as </a:t>
            </a:r>
            <a:r>
              <a:rPr lang="en-US" sz="1200" b="1" dirty="0">
                <a:solidFill>
                  <a:schemeClr val="accent5"/>
                </a:solidFill>
              </a:rPr>
              <a:t>AI champions</a:t>
            </a:r>
            <a:endParaRPr lang="en-US" sz="1200" b="1" i="1" dirty="0">
              <a:solidFill>
                <a:schemeClr val="accent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2DF346-B1B5-204E-9A2D-24C6A7C777BE}"/>
              </a:ext>
            </a:extLst>
          </p:cNvPr>
          <p:cNvSpPr txBox="1"/>
          <p:nvPr/>
        </p:nvSpPr>
        <p:spPr>
          <a:xfrm>
            <a:off x="4259896" y="6248401"/>
            <a:ext cx="4493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2018 Deloitte “State of Enterprise AI” survey </a:t>
            </a:r>
          </a:p>
        </p:txBody>
      </p:sp>
    </p:spTree>
    <p:extLst>
      <p:ext uri="{BB962C8B-B14F-4D97-AF65-F5344CB8AC3E}">
        <p14:creationId xmlns:p14="http://schemas.microsoft.com/office/powerpoint/2010/main" val="2817770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736" y="583470"/>
            <a:ext cx="10634063" cy="384721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Gamechanger Technologies for Analytics/Data Science/AI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4C508-0F06-3F47-B186-A8AE13A19E1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4319" y="1728952"/>
            <a:ext cx="7823201" cy="440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7" tIns="60953" rIns="121907" bIns="60953">
            <a:prstTxWarp prst="textNoShape">
              <a:avLst/>
            </a:prstTxWarp>
          </a:bodyPr>
          <a:lstStyle/>
          <a:p>
            <a:pPr marL="1073075" lvl="1" indent="-46349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Automated machine learning for democratization and productivity</a:t>
            </a:r>
          </a:p>
          <a:p>
            <a:pPr marL="1073075" lvl="1" indent="-46349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AI models with sparse data</a:t>
            </a:r>
          </a:p>
          <a:p>
            <a:pPr marL="1073075" lvl="1" indent="-46349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Transparent deep learning</a:t>
            </a:r>
          </a:p>
          <a:p>
            <a:pPr marL="1073075" lvl="1" indent="-46349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Smart data discovery</a:t>
            </a:r>
          </a:p>
          <a:p>
            <a:pPr marL="1073075" lvl="1" indent="-46349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AI embedded into transactional systems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20" y="1752600"/>
            <a:ext cx="409448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Four Analytical Eras—Accelerating, Overlapping, and Never Ending!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ight Arrow 1"/>
          <p:cNvSpPr>
            <a:spLocks noChangeArrowheads="1"/>
          </p:cNvSpPr>
          <p:nvPr/>
        </p:nvSpPr>
        <p:spPr bwMode="auto">
          <a:xfrm>
            <a:off x="1981200" y="1600200"/>
            <a:ext cx="8534400" cy="762000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90002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 dirty="0">
                <a:solidFill>
                  <a:schemeClr val="bg1"/>
                </a:solidFill>
              </a:rPr>
              <a:t>    1.0			2.0		     3.0                    4.0</a:t>
            </a:r>
          </a:p>
          <a:p>
            <a:pPr eaLnBrk="0" hangingPunct="0"/>
            <a:endParaRPr lang="en-US" sz="2400" b="1" dirty="0">
              <a:solidFill>
                <a:schemeClr val="bg1"/>
              </a:solidFill>
            </a:endParaRPr>
          </a:p>
          <a:p>
            <a:pPr eaLnBrk="0" hangingPunct="0"/>
            <a:endParaRPr lang="en-US" sz="2400" b="1" dirty="0">
              <a:solidFill>
                <a:schemeClr val="bg1"/>
              </a:solidFill>
            </a:endParaRPr>
          </a:p>
          <a:p>
            <a:pPr eaLnBrk="0" hangingPunct="0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00200" y="2362200"/>
            <a:ext cx="2286000" cy="2667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Artisanal analytics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886200" y="2362200"/>
            <a:ext cx="2286000" cy="26670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1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172200" y="2362200"/>
            <a:ext cx="2286000" cy="266700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458200" y="2362200"/>
            <a:ext cx="2286000" cy="2667000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z="22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4447" y="5181600"/>
            <a:ext cx="983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1975-?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86647" y="5181600"/>
            <a:ext cx="983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2001-?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6447" y="5181600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2013-?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82447" y="5181600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2018-?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86200" y="2362200"/>
            <a:ext cx="2286000" cy="266700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Big data</a:t>
            </a:r>
          </a:p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analytics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172200" y="2362200"/>
            <a:ext cx="2286000" cy="266700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Data economy</a:t>
            </a:r>
          </a:p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Arial"/>
              </a:rPr>
              <a:t>analytics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458200" y="2362200"/>
            <a:ext cx="2286000" cy="2667000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AI-driven</a:t>
            </a:r>
          </a:p>
          <a:p>
            <a:pPr algn="ctr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rPr>
              <a:t>analytics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chemeClr val="tx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2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6849234" cy="384721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Creating an AI Advantage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4C508-0F06-3F47-B186-A8AE13A19E1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295402"/>
            <a:ext cx="6477000" cy="440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Think big—strategize about how AI can transform your strategy, business model, or business processes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Start small--start with pilot projects and less ambitious goals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Scale up--develop a pipeline toward production, and move along it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Skill out—emphasize augmentation, offer skills training, and give employees job options and the time to transition to them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Build on your analytical capabilities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Put an ethical framework in place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Put someone in charge of AI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04E33-A729-9A48-833B-2B711E9F9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54223"/>
            <a:ext cx="4038600" cy="223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Analytics 1.0</a:t>
            </a:r>
            <a:r>
              <a:rPr lang="en-US" sz="2800" dirty="0">
                <a:latin typeface="Arial"/>
                <a:cs typeface="Arial"/>
              </a:rPr>
              <a:t>│The </a:t>
            </a:r>
            <a:r>
              <a:rPr lang="en-US" sz="2800" dirty="0">
                <a:cs typeface="Arial"/>
              </a:rPr>
              <a:t>Artisanal Era</a:t>
            </a:r>
            <a:endParaRPr lang="en-US" sz="28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990612" y="2057400"/>
            <a:ext cx="5358689" cy="288424"/>
            <a:chOff x="871602" y="2272148"/>
            <a:chExt cx="5358689" cy="384565"/>
          </a:xfrm>
        </p:grpSpPr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871602" y="2415046"/>
              <a:ext cx="5358689" cy="2185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66" y="38"/>
                </a:cxn>
                <a:cxn ang="0">
                  <a:pos x="282" y="72"/>
                </a:cxn>
                <a:cxn ang="0">
                  <a:pos x="490" y="73"/>
                </a:cxn>
                <a:cxn ang="0">
                  <a:pos x="664" y="73"/>
                </a:cxn>
                <a:cxn ang="0">
                  <a:pos x="775" y="68"/>
                </a:cxn>
                <a:cxn ang="0">
                  <a:pos x="829" y="41"/>
                </a:cxn>
                <a:cxn ang="0">
                  <a:pos x="866" y="32"/>
                </a:cxn>
                <a:cxn ang="0">
                  <a:pos x="973" y="26"/>
                </a:cxn>
                <a:cxn ang="0">
                  <a:pos x="1604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896" y="23"/>
                </a:cxn>
                <a:cxn ang="0">
                  <a:pos x="1896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254" y="23"/>
                </a:cxn>
                <a:cxn ang="0">
                  <a:pos x="984" y="22"/>
                </a:cxn>
                <a:cxn ang="0">
                  <a:pos x="809" y="49"/>
                </a:cxn>
                <a:cxn ang="0">
                  <a:pos x="686" y="69"/>
                </a:cxn>
                <a:cxn ang="0">
                  <a:pos x="508" y="69"/>
                </a:cxn>
                <a:cxn ang="0">
                  <a:pos x="294" y="68"/>
                </a:cxn>
                <a:cxn ang="0">
                  <a:pos x="159" y="3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1913" h="78">
                  <a:moveTo>
                    <a:pt x="3" y="4"/>
                  </a:moveTo>
                  <a:cubicBezTo>
                    <a:pt x="60" y="4"/>
                    <a:pt x="114" y="9"/>
                    <a:pt x="166" y="38"/>
                  </a:cubicBezTo>
                  <a:cubicBezTo>
                    <a:pt x="202" y="59"/>
                    <a:pt x="240" y="68"/>
                    <a:pt x="282" y="72"/>
                  </a:cubicBezTo>
                  <a:cubicBezTo>
                    <a:pt x="351" y="77"/>
                    <a:pt x="421" y="73"/>
                    <a:pt x="490" y="73"/>
                  </a:cubicBezTo>
                  <a:cubicBezTo>
                    <a:pt x="548" y="73"/>
                    <a:pt x="606" y="73"/>
                    <a:pt x="664" y="73"/>
                  </a:cubicBezTo>
                  <a:cubicBezTo>
                    <a:pt x="700" y="73"/>
                    <a:pt x="739" y="78"/>
                    <a:pt x="775" y="68"/>
                  </a:cubicBezTo>
                  <a:cubicBezTo>
                    <a:pt x="796" y="63"/>
                    <a:pt x="810" y="49"/>
                    <a:pt x="829" y="41"/>
                  </a:cubicBezTo>
                  <a:cubicBezTo>
                    <a:pt x="841" y="36"/>
                    <a:pt x="854" y="34"/>
                    <a:pt x="866" y="32"/>
                  </a:cubicBezTo>
                  <a:cubicBezTo>
                    <a:pt x="902" y="27"/>
                    <a:pt x="937" y="27"/>
                    <a:pt x="973" y="26"/>
                  </a:cubicBezTo>
                  <a:cubicBezTo>
                    <a:pt x="1183" y="24"/>
                    <a:pt x="1394" y="27"/>
                    <a:pt x="1604" y="27"/>
                  </a:cubicBezTo>
                  <a:cubicBezTo>
                    <a:pt x="1706" y="27"/>
                    <a:pt x="1808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905" y="23"/>
                    <a:pt x="1901" y="23"/>
                    <a:pt x="1896" y="23"/>
                  </a:cubicBezTo>
                  <a:cubicBezTo>
                    <a:pt x="1894" y="23"/>
                    <a:pt x="1894" y="27"/>
                    <a:pt x="1896" y="27"/>
                  </a:cubicBezTo>
                  <a:cubicBezTo>
                    <a:pt x="1901" y="27"/>
                    <a:pt x="1906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691" y="23"/>
                    <a:pt x="1473" y="23"/>
                    <a:pt x="1254" y="23"/>
                  </a:cubicBezTo>
                  <a:cubicBezTo>
                    <a:pt x="1164" y="23"/>
                    <a:pt x="1074" y="22"/>
                    <a:pt x="984" y="22"/>
                  </a:cubicBezTo>
                  <a:cubicBezTo>
                    <a:pt x="927" y="22"/>
                    <a:pt x="858" y="17"/>
                    <a:pt x="809" y="49"/>
                  </a:cubicBezTo>
                  <a:cubicBezTo>
                    <a:pt x="770" y="73"/>
                    <a:pt x="729" y="69"/>
                    <a:pt x="686" y="69"/>
                  </a:cubicBezTo>
                  <a:cubicBezTo>
                    <a:pt x="627" y="69"/>
                    <a:pt x="568" y="69"/>
                    <a:pt x="508" y="69"/>
                  </a:cubicBezTo>
                  <a:cubicBezTo>
                    <a:pt x="437" y="69"/>
                    <a:pt x="365" y="71"/>
                    <a:pt x="294" y="68"/>
                  </a:cubicBezTo>
                  <a:cubicBezTo>
                    <a:pt x="245" y="66"/>
                    <a:pt x="202" y="55"/>
                    <a:pt x="159" y="30"/>
                  </a:cubicBezTo>
                  <a:cubicBezTo>
                    <a:pt x="111" y="3"/>
                    <a:pt x="5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880008" y="2291062"/>
              <a:ext cx="5304051" cy="2584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3" y="57"/>
                </a:cxn>
                <a:cxn ang="0">
                  <a:pos x="339" y="0"/>
                </a:cxn>
                <a:cxn ang="0">
                  <a:pos x="496" y="0"/>
                </a:cxn>
                <a:cxn ang="0">
                  <a:pos x="579" y="16"/>
                </a:cxn>
                <a:cxn ang="0">
                  <a:pos x="694" y="23"/>
                </a:cxn>
                <a:cxn ang="0">
                  <a:pos x="972" y="23"/>
                </a:cxn>
                <a:cxn ang="0">
                  <a:pos x="1105" y="36"/>
                </a:cxn>
                <a:cxn ang="0">
                  <a:pos x="1277" y="46"/>
                </a:cxn>
                <a:cxn ang="0">
                  <a:pos x="1335" y="23"/>
                </a:cxn>
                <a:cxn ang="0">
                  <a:pos x="1385" y="0"/>
                </a:cxn>
                <a:cxn ang="0">
                  <a:pos x="1893" y="0"/>
                </a:cxn>
              </a:cxnLst>
              <a:rect l="0" t="0" r="r" b="b"/>
              <a:pathLst>
                <a:path w="1893" h="92">
                  <a:moveTo>
                    <a:pt x="0" y="92"/>
                  </a:moveTo>
                  <a:cubicBezTo>
                    <a:pt x="11" y="92"/>
                    <a:pt x="118" y="92"/>
                    <a:pt x="163" y="57"/>
                  </a:cubicBezTo>
                  <a:cubicBezTo>
                    <a:pt x="234" y="2"/>
                    <a:pt x="295" y="0"/>
                    <a:pt x="339" y="0"/>
                  </a:cubicBezTo>
                  <a:cubicBezTo>
                    <a:pt x="340" y="0"/>
                    <a:pt x="381" y="0"/>
                    <a:pt x="496" y="0"/>
                  </a:cubicBezTo>
                  <a:cubicBezTo>
                    <a:pt x="496" y="0"/>
                    <a:pt x="554" y="11"/>
                    <a:pt x="579" y="16"/>
                  </a:cubicBezTo>
                  <a:cubicBezTo>
                    <a:pt x="606" y="22"/>
                    <a:pt x="694" y="23"/>
                    <a:pt x="694" y="23"/>
                  </a:cubicBezTo>
                  <a:cubicBezTo>
                    <a:pt x="972" y="23"/>
                    <a:pt x="972" y="23"/>
                    <a:pt x="972" y="23"/>
                  </a:cubicBezTo>
                  <a:cubicBezTo>
                    <a:pt x="972" y="23"/>
                    <a:pt x="1077" y="24"/>
                    <a:pt x="1105" y="36"/>
                  </a:cubicBezTo>
                  <a:cubicBezTo>
                    <a:pt x="1133" y="48"/>
                    <a:pt x="1277" y="46"/>
                    <a:pt x="1277" y="46"/>
                  </a:cubicBezTo>
                  <a:cubicBezTo>
                    <a:pt x="1277" y="46"/>
                    <a:pt x="1298" y="46"/>
                    <a:pt x="1335" y="23"/>
                  </a:cubicBezTo>
                  <a:cubicBezTo>
                    <a:pt x="1372" y="0"/>
                    <a:pt x="1369" y="0"/>
                    <a:pt x="1385" y="0"/>
                  </a:cubicBezTo>
                  <a:cubicBezTo>
                    <a:pt x="1672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871602" y="2347800"/>
              <a:ext cx="5320863" cy="161812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238" y="41"/>
                </a:cxn>
                <a:cxn ang="0">
                  <a:pos x="367" y="28"/>
                </a:cxn>
                <a:cxn ang="0">
                  <a:pos x="710" y="28"/>
                </a:cxn>
                <a:cxn ang="0">
                  <a:pos x="971" y="28"/>
                </a:cxn>
                <a:cxn ang="0">
                  <a:pos x="1044" y="25"/>
                </a:cxn>
                <a:cxn ang="0">
                  <a:pos x="1111" y="9"/>
                </a:cxn>
                <a:cxn ang="0">
                  <a:pos x="1169" y="5"/>
                </a:cxn>
                <a:cxn ang="0">
                  <a:pos x="1240" y="5"/>
                </a:cxn>
                <a:cxn ang="0">
                  <a:pos x="1878" y="5"/>
                </a:cxn>
                <a:cxn ang="0">
                  <a:pos x="1896" y="5"/>
                </a:cxn>
                <a:cxn ang="0">
                  <a:pos x="1896" y="1"/>
                </a:cxn>
                <a:cxn ang="0">
                  <a:pos x="1297" y="1"/>
                </a:cxn>
                <a:cxn ang="0">
                  <a:pos x="1212" y="1"/>
                </a:cxn>
                <a:cxn ang="0">
                  <a:pos x="1169" y="1"/>
                </a:cxn>
                <a:cxn ang="0">
                  <a:pos x="1054" y="18"/>
                </a:cxn>
                <a:cxn ang="0">
                  <a:pos x="943" y="24"/>
                </a:cxn>
                <a:cxn ang="0">
                  <a:pos x="804" y="24"/>
                </a:cxn>
                <a:cxn ang="0">
                  <a:pos x="430" y="24"/>
                </a:cxn>
                <a:cxn ang="0">
                  <a:pos x="332" y="24"/>
                </a:cxn>
                <a:cxn ang="0">
                  <a:pos x="248" y="34"/>
                </a:cxn>
                <a:cxn ang="0">
                  <a:pos x="96" y="46"/>
                </a:cxn>
                <a:cxn ang="0">
                  <a:pos x="3" y="47"/>
                </a:cxn>
                <a:cxn ang="0">
                  <a:pos x="3" y="51"/>
                </a:cxn>
              </a:cxnLst>
              <a:rect l="0" t="0" r="r" b="b"/>
              <a:pathLst>
                <a:path w="1899" h="58">
                  <a:moveTo>
                    <a:pt x="3" y="51"/>
                  </a:moveTo>
                  <a:cubicBezTo>
                    <a:pt x="81" y="51"/>
                    <a:pt x="162" y="58"/>
                    <a:pt x="238" y="41"/>
                  </a:cubicBezTo>
                  <a:cubicBezTo>
                    <a:pt x="282" y="31"/>
                    <a:pt x="323" y="28"/>
                    <a:pt x="367" y="28"/>
                  </a:cubicBezTo>
                  <a:cubicBezTo>
                    <a:pt x="481" y="28"/>
                    <a:pt x="596" y="28"/>
                    <a:pt x="710" y="28"/>
                  </a:cubicBezTo>
                  <a:cubicBezTo>
                    <a:pt x="797" y="28"/>
                    <a:pt x="884" y="28"/>
                    <a:pt x="971" y="28"/>
                  </a:cubicBezTo>
                  <a:cubicBezTo>
                    <a:pt x="995" y="28"/>
                    <a:pt x="1019" y="28"/>
                    <a:pt x="1044" y="25"/>
                  </a:cubicBezTo>
                  <a:cubicBezTo>
                    <a:pt x="1067" y="21"/>
                    <a:pt x="1088" y="13"/>
                    <a:pt x="1111" y="9"/>
                  </a:cubicBezTo>
                  <a:cubicBezTo>
                    <a:pt x="1130" y="6"/>
                    <a:pt x="1150" y="5"/>
                    <a:pt x="1169" y="5"/>
                  </a:cubicBezTo>
                  <a:cubicBezTo>
                    <a:pt x="1193" y="5"/>
                    <a:pt x="1216" y="5"/>
                    <a:pt x="1240" y="5"/>
                  </a:cubicBezTo>
                  <a:cubicBezTo>
                    <a:pt x="1453" y="5"/>
                    <a:pt x="1666" y="5"/>
                    <a:pt x="1878" y="5"/>
                  </a:cubicBezTo>
                  <a:cubicBezTo>
                    <a:pt x="1884" y="5"/>
                    <a:pt x="1890" y="5"/>
                    <a:pt x="1896" y="5"/>
                  </a:cubicBezTo>
                  <a:cubicBezTo>
                    <a:pt x="1899" y="5"/>
                    <a:pt x="1898" y="1"/>
                    <a:pt x="1896" y="1"/>
                  </a:cubicBezTo>
                  <a:cubicBezTo>
                    <a:pt x="1696" y="1"/>
                    <a:pt x="1497" y="1"/>
                    <a:pt x="1297" y="1"/>
                  </a:cubicBezTo>
                  <a:cubicBezTo>
                    <a:pt x="1269" y="1"/>
                    <a:pt x="1240" y="1"/>
                    <a:pt x="1212" y="1"/>
                  </a:cubicBezTo>
                  <a:cubicBezTo>
                    <a:pt x="1198" y="1"/>
                    <a:pt x="1183" y="0"/>
                    <a:pt x="1169" y="1"/>
                  </a:cubicBezTo>
                  <a:cubicBezTo>
                    <a:pt x="1129" y="1"/>
                    <a:pt x="1092" y="10"/>
                    <a:pt x="1054" y="18"/>
                  </a:cubicBezTo>
                  <a:cubicBezTo>
                    <a:pt x="1018" y="27"/>
                    <a:pt x="980" y="24"/>
                    <a:pt x="943" y="24"/>
                  </a:cubicBezTo>
                  <a:cubicBezTo>
                    <a:pt x="897" y="24"/>
                    <a:pt x="850" y="24"/>
                    <a:pt x="804" y="24"/>
                  </a:cubicBezTo>
                  <a:cubicBezTo>
                    <a:pt x="679" y="24"/>
                    <a:pt x="555" y="24"/>
                    <a:pt x="430" y="24"/>
                  </a:cubicBezTo>
                  <a:cubicBezTo>
                    <a:pt x="398" y="24"/>
                    <a:pt x="365" y="24"/>
                    <a:pt x="332" y="24"/>
                  </a:cubicBezTo>
                  <a:cubicBezTo>
                    <a:pt x="304" y="24"/>
                    <a:pt x="276" y="28"/>
                    <a:pt x="248" y="34"/>
                  </a:cubicBezTo>
                  <a:cubicBezTo>
                    <a:pt x="197" y="46"/>
                    <a:pt x="148" y="46"/>
                    <a:pt x="96" y="46"/>
                  </a:cubicBezTo>
                  <a:cubicBezTo>
                    <a:pt x="65" y="47"/>
                    <a:pt x="34" y="47"/>
                    <a:pt x="3" y="47"/>
                  </a:cubicBezTo>
                  <a:cubicBezTo>
                    <a:pt x="0" y="47"/>
                    <a:pt x="1" y="51"/>
                    <a:pt x="3" y="51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871602" y="2272148"/>
              <a:ext cx="5289342" cy="38456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36" y="15"/>
                </a:cxn>
                <a:cxn ang="0">
                  <a:pos x="255" y="30"/>
                </a:cxn>
                <a:cxn ang="0">
                  <a:pos x="405" y="32"/>
                </a:cxn>
                <a:cxn ang="0">
                  <a:pos x="461" y="32"/>
                </a:cxn>
                <a:cxn ang="0">
                  <a:pos x="605" y="12"/>
                </a:cxn>
                <a:cxn ang="0">
                  <a:pos x="753" y="9"/>
                </a:cxn>
                <a:cxn ang="0">
                  <a:pos x="915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180" y="9"/>
                </a:cxn>
                <a:cxn ang="0">
                  <a:pos x="1266" y="11"/>
                </a:cxn>
                <a:cxn ang="0">
                  <a:pos x="1321" y="26"/>
                </a:cxn>
                <a:cxn ang="0">
                  <a:pos x="1378" y="73"/>
                </a:cxn>
                <a:cxn ang="0">
                  <a:pos x="1596" y="124"/>
                </a:cxn>
                <a:cxn ang="0">
                  <a:pos x="1821" y="124"/>
                </a:cxn>
                <a:cxn ang="0">
                  <a:pos x="1885" y="124"/>
                </a:cxn>
                <a:cxn ang="0">
                  <a:pos x="1885" y="120"/>
                </a:cxn>
                <a:cxn ang="0">
                  <a:pos x="1731" y="120"/>
                </a:cxn>
                <a:cxn ang="0">
                  <a:pos x="1588" y="120"/>
                </a:cxn>
                <a:cxn ang="0">
                  <a:pos x="1471" y="118"/>
                </a:cxn>
                <a:cxn ang="0">
                  <a:pos x="1410" y="96"/>
                </a:cxn>
                <a:cxn ang="0">
                  <a:pos x="1358" y="46"/>
                </a:cxn>
                <a:cxn ang="0">
                  <a:pos x="1262" y="7"/>
                </a:cxn>
                <a:cxn ang="0">
                  <a:pos x="1115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707" y="4"/>
                </a:cxn>
                <a:cxn ang="0">
                  <a:pos x="578" y="12"/>
                </a:cxn>
                <a:cxn ang="0">
                  <a:pos x="452" y="28"/>
                </a:cxn>
                <a:cxn ang="0">
                  <a:pos x="332" y="28"/>
                </a:cxn>
                <a:cxn ang="0">
                  <a:pos x="182" y="19"/>
                </a:cxn>
                <a:cxn ang="0">
                  <a:pos x="104" y="6"/>
                </a:cxn>
                <a:cxn ang="0">
                  <a:pos x="3" y="4"/>
                </a:cxn>
                <a:cxn ang="0">
                  <a:pos x="3" y="9"/>
                </a:cxn>
              </a:cxnLst>
              <a:rect l="0" t="0" r="r" b="b"/>
              <a:pathLst>
                <a:path w="1888" h="137">
                  <a:moveTo>
                    <a:pt x="3" y="9"/>
                  </a:moveTo>
                  <a:cubicBezTo>
                    <a:pt x="47" y="9"/>
                    <a:pt x="92" y="8"/>
                    <a:pt x="136" y="15"/>
                  </a:cubicBezTo>
                  <a:cubicBezTo>
                    <a:pt x="176" y="21"/>
                    <a:pt x="214" y="28"/>
                    <a:pt x="255" y="30"/>
                  </a:cubicBezTo>
                  <a:cubicBezTo>
                    <a:pt x="305" y="32"/>
                    <a:pt x="355" y="32"/>
                    <a:pt x="405" y="32"/>
                  </a:cubicBezTo>
                  <a:cubicBezTo>
                    <a:pt x="424" y="32"/>
                    <a:pt x="443" y="32"/>
                    <a:pt x="461" y="32"/>
                  </a:cubicBezTo>
                  <a:cubicBezTo>
                    <a:pt x="511" y="33"/>
                    <a:pt x="557" y="19"/>
                    <a:pt x="605" y="12"/>
                  </a:cubicBezTo>
                  <a:cubicBezTo>
                    <a:pt x="654" y="6"/>
                    <a:pt x="704" y="9"/>
                    <a:pt x="753" y="9"/>
                  </a:cubicBezTo>
                  <a:cubicBezTo>
                    <a:pt x="807" y="9"/>
                    <a:pt x="861" y="9"/>
                    <a:pt x="915" y="9"/>
                  </a:cubicBezTo>
                  <a:cubicBezTo>
                    <a:pt x="965" y="9"/>
                    <a:pt x="101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1066" y="4"/>
                    <a:pt x="1065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104" y="9"/>
                    <a:pt x="1142" y="9"/>
                    <a:pt x="1180" y="9"/>
                  </a:cubicBezTo>
                  <a:cubicBezTo>
                    <a:pt x="1208" y="9"/>
                    <a:pt x="1237" y="8"/>
                    <a:pt x="1266" y="11"/>
                  </a:cubicBezTo>
                  <a:cubicBezTo>
                    <a:pt x="1285" y="14"/>
                    <a:pt x="1303" y="19"/>
                    <a:pt x="1321" y="26"/>
                  </a:cubicBezTo>
                  <a:cubicBezTo>
                    <a:pt x="1345" y="37"/>
                    <a:pt x="1361" y="53"/>
                    <a:pt x="1378" y="73"/>
                  </a:cubicBezTo>
                  <a:cubicBezTo>
                    <a:pt x="1432" y="137"/>
                    <a:pt x="1522" y="124"/>
                    <a:pt x="1596" y="124"/>
                  </a:cubicBezTo>
                  <a:cubicBezTo>
                    <a:pt x="1671" y="124"/>
                    <a:pt x="1746" y="124"/>
                    <a:pt x="1821" y="124"/>
                  </a:cubicBezTo>
                  <a:cubicBezTo>
                    <a:pt x="1843" y="124"/>
                    <a:pt x="1864" y="124"/>
                    <a:pt x="1885" y="124"/>
                  </a:cubicBezTo>
                  <a:cubicBezTo>
                    <a:pt x="1888" y="124"/>
                    <a:pt x="1887" y="120"/>
                    <a:pt x="1885" y="120"/>
                  </a:cubicBezTo>
                  <a:cubicBezTo>
                    <a:pt x="1834" y="120"/>
                    <a:pt x="1782" y="120"/>
                    <a:pt x="1731" y="120"/>
                  </a:cubicBezTo>
                  <a:cubicBezTo>
                    <a:pt x="1683" y="120"/>
                    <a:pt x="1636" y="120"/>
                    <a:pt x="1588" y="120"/>
                  </a:cubicBezTo>
                  <a:cubicBezTo>
                    <a:pt x="1550" y="120"/>
                    <a:pt x="1509" y="123"/>
                    <a:pt x="1471" y="118"/>
                  </a:cubicBezTo>
                  <a:cubicBezTo>
                    <a:pt x="1449" y="115"/>
                    <a:pt x="1428" y="107"/>
                    <a:pt x="1410" y="96"/>
                  </a:cubicBezTo>
                  <a:cubicBezTo>
                    <a:pt x="1388" y="83"/>
                    <a:pt x="1376" y="62"/>
                    <a:pt x="1358" y="46"/>
                  </a:cubicBezTo>
                  <a:cubicBezTo>
                    <a:pt x="1333" y="21"/>
                    <a:pt x="1296" y="11"/>
                    <a:pt x="1262" y="7"/>
                  </a:cubicBezTo>
                  <a:cubicBezTo>
                    <a:pt x="1213" y="0"/>
                    <a:pt x="1163" y="4"/>
                    <a:pt x="1115" y="4"/>
                  </a:cubicBezTo>
                  <a:cubicBezTo>
                    <a:pt x="1098" y="4"/>
                    <a:pt x="1082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066" y="9"/>
                    <a:pt x="106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946" y="4"/>
                    <a:pt x="827" y="4"/>
                    <a:pt x="707" y="4"/>
                  </a:cubicBezTo>
                  <a:cubicBezTo>
                    <a:pt x="663" y="4"/>
                    <a:pt x="621" y="4"/>
                    <a:pt x="578" y="12"/>
                  </a:cubicBezTo>
                  <a:cubicBezTo>
                    <a:pt x="536" y="20"/>
                    <a:pt x="495" y="30"/>
                    <a:pt x="452" y="28"/>
                  </a:cubicBezTo>
                  <a:cubicBezTo>
                    <a:pt x="412" y="25"/>
                    <a:pt x="372" y="28"/>
                    <a:pt x="332" y="28"/>
                  </a:cubicBezTo>
                  <a:cubicBezTo>
                    <a:pt x="282" y="27"/>
                    <a:pt x="231" y="26"/>
                    <a:pt x="182" y="19"/>
                  </a:cubicBezTo>
                  <a:cubicBezTo>
                    <a:pt x="156" y="15"/>
                    <a:pt x="131" y="9"/>
                    <a:pt x="104" y="6"/>
                  </a:cubicBezTo>
                  <a:cubicBezTo>
                    <a:pt x="71" y="3"/>
                    <a:pt x="36" y="4"/>
                    <a:pt x="3" y="4"/>
                  </a:cubicBezTo>
                  <a:cubicBezTo>
                    <a:pt x="0" y="4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871602" y="2339394"/>
              <a:ext cx="5280936" cy="28579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3" y="25"/>
                </a:cxn>
                <a:cxn ang="0">
                  <a:pos x="211" y="46"/>
                </a:cxn>
                <a:cxn ang="0">
                  <a:pos x="287" y="53"/>
                </a:cxn>
                <a:cxn ang="0">
                  <a:pos x="419" y="53"/>
                </a:cxn>
                <a:cxn ang="0">
                  <a:pos x="613" y="54"/>
                </a:cxn>
                <a:cxn ang="0">
                  <a:pos x="776" y="64"/>
                </a:cxn>
                <a:cxn ang="0">
                  <a:pos x="814" y="81"/>
                </a:cxn>
                <a:cxn ang="0">
                  <a:pos x="907" y="98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208" y="100"/>
                </a:cxn>
                <a:cxn ang="0">
                  <a:pos x="1345" y="100"/>
                </a:cxn>
                <a:cxn ang="0">
                  <a:pos x="1426" y="64"/>
                </a:cxn>
                <a:cxn ang="0">
                  <a:pos x="1501" y="31"/>
                </a:cxn>
                <a:cxn ang="0">
                  <a:pos x="1540" y="31"/>
                </a:cxn>
                <a:cxn ang="0">
                  <a:pos x="1719" y="31"/>
                </a:cxn>
                <a:cxn ang="0">
                  <a:pos x="1883" y="31"/>
                </a:cxn>
                <a:cxn ang="0">
                  <a:pos x="1883" y="27"/>
                </a:cxn>
                <a:cxn ang="0">
                  <a:pos x="1585" y="27"/>
                </a:cxn>
                <a:cxn ang="0">
                  <a:pos x="1491" y="26"/>
                </a:cxn>
                <a:cxn ang="0">
                  <a:pos x="1453" y="35"/>
                </a:cxn>
                <a:cxn ang="0">
                  <a:pos x="1405" y="78"/>
                </a:cxn>
                <a:cxn ang="0">
                  <a:pos x="1302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885" y="92"/>
                </a:cxn>
                <a:cxn ang="0">
                  <a:pos x="830" y="82"/>
                </a:cxn>
                <a:cxn ang="0">
                  <a:pos x="796" y="66"/>
                </a:cxn>
                <a:cxn ang="0">
                  <a:pos x="753" y="57"/>
                </a:cxn>
                <a:cxn ang="0">
                  <a:pos x="389" y="49"/>
                </a:cxn>
                <a:cxn ang="0">
                  <a:pos x="255" y="47"/>
                </a:cxn>
                <a:cxn ang="0">
                  <a:pos x="191" y="36"/>
                </a:cxn>
                <a:cxn ang="0">
                  <a:pos x="131" y="13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1885" h="102">
                  <a:moveTo>
                    <a:pt x="3" y="8"/>
                  </a:moveTo>
                  <a:cubicBezTo>
                    <a:pt x="55" y="8"/>
                    <a:pt x="104" y="6"/>
                    <a:pt x="153" y="25"/>
                  </a:cubicBezTo>
                  <a:cubicBezTo>
                    <a:pt x="173" y="33"/>
                    <a:pt x="191" y="41"/>
                    <a:pt x="211" y="46"/>
                  </a:cubicBezTo>
                  <a:cubicBezTo>
                    <a:pt x="236" y="51"/>
                    <a:pt x="261" y="53"/>
                    <a:pt x="287" y="53"/>
                  </a:cubicBezTo>
                  <a:cubicBezTo>
                    <a:pt x="331" y="55"/>
                    <a:pt x="375" y="53"/>
                    <a:pt x="419" y="53"/>
                  </a:cubicBezTo>
                  <a:cubicBezTo>
                    <a:pt x="483" y="53"/>
                    <a:pt x="548" y="53"/>
                    <a:pt x="613" y="54"/>
                  </a:cubicBezTo>
                  <a:cubicBezTo>
                    <a:pt x="667" y="55"/>
                    <a:pt x="723" y="55"/>
                    <a:pt x="776" y="64"/>
                  </a:cubicBezTo>
                  <a:cubicBezTo>
                    <a:pt x="792" y="67"/>
                    <a:pt x="800" y="75"/>
                    <a:pt x="814" y="81"/>
                  </a:cubicBezTo>
                  <a:cubicBezTo>
                    <a:pt x="843" y="94"/>
                    <a:pt x="876" y="96"/>
                    <a:pt x="907" y="98"/>
                  </a:cubicBezTo>
                  <a:cubicBezTo>
                    <a:pt x="950" y="102"/>
                    <a:pt x="993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1032" y="96"/>
                    <a:pt x="1029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86" y="100"/>
                    <a:pt x="1147" y="100"/>
                    <a:pt x="1208" y="100"/>
                  </a:cubicBezTo>
                  <a:cubicBezTo>
                    <a:pt x="1254" y="100"/>
                    <a:pt x="1299" y="100"/>
                    <a:pt x="1345" y="100"/>
                  </a:cubicBezTo>
                  <a:cubicBezTo>
                    <a:pt x="1376" y="100"/>
                    <a:pt x="1406" y="88"/>
                    <a:pt x="1426" y="64"/>
                  </a:cubicBezTo>
                  <a:cubicBezTo>
                    <a:pt x="1447" y="39"/>
                    <a:pt x="1469" y="31"/>
                    <a:pt x="1501" y="31"/>
                  </a:cubicBezTo>
                  <a:cubicBezTo>
                    <a:pt x="1514" y="31"/>
                    <a:pt x="1527" y="31"/>
                    <a:pt x="1540" y="31"/>
                  </a:cubicBezTo>
                  <a:cubicBezTo>
                    <a:pt x="1600" y="31"/>
                    <a:pt x="1660" y="31"/>
                    <a:pt x="1719" y="31"/>
                  </a:cubicBezTo>
                  <a:cubicBezTo>
                    <a:pt x="1774" y="31"/>
                    <a:pt x="1829" y="31"/>
                    <a:pt x="1883" y="31"/>
                  </a:cubicBezTo>
                  <a:cubicBezTo>
                    <a:pt x="1885" y="31"/>
                    <a:pt x="1885" y="27"/>
                    <a:pt x="1883" y="27"/>
                  </a:cubicBezTo>
                  <a:cubicBezTo>
                    <a:pt x="1784" y="27"/>
                    <a:pt x="1684" y="27"/>
                    <a:pt x="1585" y="27"/>
                  </a:cubicBezTo>
                  <a:cubicBezTo>
                    <a:pt x="1554" y="27"/>
                    <a:pt x="1522" y="26"/>
                    <a:pt x="1491" y="26"/>
                  </a:cubicBezTo>
                  <a:cubicBezTo>
                    <a:pt x="1478" y="27"/>
                    <a:pt x="1464" y="29"/>
                    <a:pt x="1453" y="35"/>
                  </a:cubicBezTo>
                  <a:cubicBezTo>
                    <a:pt x="1432" y="45"/>
                    <a:pt x="1423" y="65"/>
                    <a:pt x="1405" y="78"/>
                  </a:cubicBezTo>
                  <a:cubicBezTo>
                    <a:pt x="1375" y="100"/>
                    <a:pt x="1336" y="96"/>
                    <a:pt x="1302" y="96"/>
                  </a:cubicBezTo>
                  <a:cubicBezTo>
                    <a:pt x="1210" y="96"/>
                    <a:pt x="1117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29" y="100"/>
                    <a:pt x="1032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985" y="96"/>
                    <a:pt x="935" y="97"/>
                    <a:pt x="885" y="92"/>
                  </a:cubicBezTo>
                  <a:cubicBezTo>
                    <a:pt x="867" y="90"/>
                    <a:pt x="848" y="87"/>
                    <a:pt x="830" y="82"/>
                  </a:cubicBezTo>
                  <a:cubicBezTo>
                    <a:pt x="817" y="79"/>
                    <a:pt x="808" y="72"/>
                    <a:pt x="796" y="66"/>
                  </a:cubicBezTo>
                  <a:cubicBezTo>
                    <a:pt x="784" y="59"/>
                    <a:pt x="767" y="58"/>
                    <a:pt x="753" y="57"/>
                  </a:cubicBezTo>
                  <a:cubicBezTo>
                    <a:pt x="633" y="43"/>
                    <a:pt x="510" y="48"/>
                    <a:pt x="389" y="49"/>
                  </a:cubicBezTo>
                  <a:cubicBezTo>
                    <a:pt x="344" y="50"/>
                    <a:pt x="300" y="51"/>
                    <a:pt x="255" y="47"/>
                  </a:cubicBezTo>
                  <a:cubicBezTo>
                    <a:pt x="234" y="46"/>
                    <a:pt x="212" y="42"/>
                    <a:pt x="191" y="36"/>
                  </a:cubicBezTo>
                  <a:cubicBezTo>
                    <a:pt x="170" y="30"/>
                    <a:pt x="151" y="20"/>
                    <a:pt x="131" y="13"/>
                  </a:cubicBezTo>
                  <a:cubicBezTo>
                    <a:pt x="89" y="0"/>
                    <a:pt x="45" y="3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871602" y="2543235"/>
              <a:ext cx="5320863" cy="7775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125" y="22"/>
                </a:cxn>
                <a:cxn ang="0">
                  <a:pos x="281" y="6"/>
                </a:cxn>
                <a:cxn ang="0">
                  <a:pos x="385" y="4"/>
                </a:cxn>
                <a:cxn ang="0">
                  <a:pos x="732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839" y="4"/>
                </a:cxn>
                <a:cxn ang="0">
                  <a:pos x="1896" y="4"/>
                </a:cxn>
                <a:cxn ang="0">
                  <a:pos x="1896" y="0"/>
                </a:cxn>
                <a:cxn ang="0">
                  <a:pos x="1176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439" y="0"/>
                </a:cxn>
                <a:cxn ang="0">
                  <a:pos x="336" y="0"/>
                </a:cxn>
                <a:cxn ang="0">
                  <a:pos x="181" y="11"/>
                </a:cxn>
                <a:cxn ang="0">
                  <a:pos x="3" y="23"/>
                </a:cxn>
                <a:cxn ang="0">
                  <a:pos x="3" y="27"/>
                </a:cxn>
              </a:cxnLst>
              <a:rect l="0" t="0" r="r" b="b"/>
              <a:pathLst>
                <a:path w="1899" h="27">
                  <a:moveTo>
                    <a:pt x="3" y="27"/>
                  </a:moveTo>
                  <a:cubicBezTo>
                    <a:pt x="44" y="27"/>
                    <a:pt x="85" y="26"/>
                    <a:pt x="125" y="22"/>
                  </a:cubicBezTo>
                  <a:cubicBezTo>
                    <a:pt x="177" y="17"/>
                    <a:pt x="229" y="9"/>
                    <a:pt x="281" y="6"/>
                  </a:cubicBezTo>
                  <a:cubicBezTo>
                    <a:pt x="316" y="4"/>
                    <a:pt x="350" y="4"/>
                    <a:pt x="385" y="4"/>
                  </a:cubicBezTo>
                  <a:cubicBezTo>
                    <a:pt x="501" y="4"/>
                    <a:pt x="617" y="4"/>
                    <a:pt x="732" y="4"/>
                  </a:cubicBezTo>
                  <a:cubicBezTo>
                    <a:pt x="836" y="4"/>
                    <a:pt x="939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1037" y="0"/>
                    <a:pt x="1031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297" y="4"/>
                    <a:pt x="1568" y="4"/>
                    <a:pt x="1839" y="4"/>
                  </a:cubicBezTo>
                  <a:cubicBezTo>
                    <a:pt x="1858" y="4"/>
                    <a:pt x="1877" y="4"/>
                    <a:pt x="1896" y="4"/>
                  </a:cubicBezTo>
                  <a:cubicBezTo>
                    <a:pt x="1899" y="4"/>
                    <a:pt x="1898" y="0"/>
                    <a:pt x="1896" y="0"/>
                  </a:cubicBezTo>
                  <a:cubicBezTo>
                    <a:pt x="1656" y="0"/>
                    <a:pt x="1416" y="0"/>
                    <a:pt x="1176" y="0"/>
                  </a:cubicBezTo>
                  <a:cubicBezTo>
                    <a:pt x="1126" y="0"/>
                    <a:pt x="1076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031" y="4"/>
                    <a:pt x="1037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841" y="0"/>
                    <a:pt x="640" y="0"/>
                    <a:pt x="439" y="0"/>
                  </a:cubicBezTo>
                  <a:cubicBezTo>
                    <a:pt x="404" y="0"/>
                    <a:pt x="370" y="0"/>
                    <a:pt x="336" y="0"/>
                  </a:cubicBezTo>
                  <a:cubicBezTo>
                    <a:pt x="284" y="0"/>
                    <a:pt x="233" y="5"/>
                    <a:pt x="181" y="11"/>
                  </a:cubicBezTo>
                  <a:cubicBezTo>
                    <a:pt x="122" y="19"/>
                    <a:pt x="63" y="23"/>
                    <a:pt x="3" y="23"/>
                  </a:cubicBezTo>
                  <a:cubicBezTo>
                    <a:pt x="0" y="23"/>
                    <a:pt x="1" y="27"/>
                    <a:pt x="3" y="27"/>
                  </a:cubicBezTo>
                  <a:close/>
                </a:path>
              </a:pathLst>
            </a:custGeom>
            <a:solidFill>
              <a:srgbClr val="D1D3D4"/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871602" y="2415046"/>
              <a:ext cx="5358689" cy="2185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66" y="38"/>
                </a:cxn>
                <a:cxn ang="0">
                  <a:pos x="282" y="72"/>
                </a:cxn>
                <a:cxn ang="0">
                  <a:pos x="490" y="73"/>
                </a:cxn>
                <a:cxn ang="0">
                  <a:pos x="664" y="73"/>
                </a:cxn>
                <a:cxn ang="0">
                  <a:pos x="775" y="68"/>
                </a:cxn>
                <a:cxn ang="0">
                  <a:pos x="829" y="41"/>
                </a:cxn>
                <a:cxn ang="0">
                  <a:pos x="866" y="32"/>
                </a:cxn>
                <a:cxn ang="0">
                  <a:pos x="973" y="26"/>
                </a:cxn>
                <a:cxn ang="0">
                  <a:pos x="1604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896" y="23"/>
                </a:cxn>
                <a:cxn ang="0">
                  <a:pos x="1896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254" y="23"/>
                </a:cxn>
                <a:cxn ang="0">
                  <a:pos x="984" y="22"/>
                </a:cxn>
                <a:cxn ang="0">
                  <a:pos x="809" y="49"/>
                </a:cxn>
                <a:cxn ang="0">
                  <a:pos x="686" y="69"/>
                </a:cxn>
                <a:cxn ang="0">
                  <a:pos x="508" y="69"/>
                </a:cxn>
                <a:cxn ang="0">
                  <a:pos x="294" y="68"/>
                </a:cxn>
                <a:cxn ang="0">
                  <a:pos x="159" y="3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1913" h="78">
                  <a:moveTo>
                    <a:pt x="3" y="4"/>
                  </a:moveTo>
                  <a:cubicBezTo>
                    <a:pt x="60" y="4"/>
                    <a:pt x="114" y="9"/>
                    <a:pt x="166" y="38"/>
                  </a:cubicBezTo>
                  <a:cubicBezTo>
                    <a:pt x="202" y="59"/>
                    <a:pt x="240" y="68"/>
                    <a:pt x="282" y="72"/>
                  </a:cubicBezTo>
                  <a:cubicBezTo>
                    <a:pt x="351" y="77"/>
                    <a:pt x="421" y="73"/>
                    <a:pt x="490" y="73"/>
                  </a:cubicBezTo>
                  <a:cubicBezTo>
                    <a:pt x="548" y="73"/>
                    <a:pt x="606" y="73"/>
                    <a:pt x="664" y="73"/>
                  </a:cubicBezTo>
                  <a:cubicBezTo>
                    <a:pt x="700" y="73"/>
                    <a:pt x="739" y="78"/>
                    <a:pt x="775" y="68"/>
                  </a:cubicBezTo>
                  <a:cubicBezTo>
                    <a:pt x="796" y="63"/>
                    <a:pt x="810" y="49"/>
                    <a:pt x="829" y="41"/>
                  </a:cubicBezTo>
                  <a:cubicBezTo>
                    <a:pt x="841" y="36"/>
                    <a:pt x="854" y="34"/>
                    <a:pt x="866" y="32"/>
                  </a:cubicBezTo>
                  <a:cubicBezTo>
                    <a:pt x="902" y="27"/>
                    <a:pt x="937" y="27"/>
                    <a:pt x="973" y="26"/>
                  </a:cubicBezTo>
                  <a:cubicBezTo>
                    <a:pt x="1183" y="24"/>
                    <a:pt x="1394" y="27"/>
                    <a:pt x="1604" y="27"/>
                  </a:cubicBezTo>
                  <a:cubicBezTo>
                    <a:pt x="1706" y="27"/>
                    <a:pt x="1808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905" y="23"/>
                    <a:pt x="1901" y="23"/>
                    <a:pt x="1896" y="23"/>
                  </a:cubicBezTo>
                  <a:cubicBezTo>
                    <a:pt x="1894" y="23"/>
                    <a:pt x="1894" y="27"/>
                    <a:pt x="1896" y="27"/>
                  </a:cubicBezTo>
                  <a:cubicBezTo>
                    <a:pt x="1901" y="27"/>
                    <a:pt x="1906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691" y="23"/>
                    <a:pt x="1473" y="23"/>
                    <a:pt x="1254" y="23"/>
                  </a:cubicBezTo>
                  <a:cubicBezTo>
                    <a:pt x="1164" y="23"/>
                    <a:pt x="1074" y="22"/>
                    <a:pt x="984" y="22"/>
                  </a:cubicBezTo>
                  <a:cubicBezTo>
                    <a:pt x="927" y="22"/>
                    <a:pt x="858" y="17"/>
                    <a:pt x="809" y="49"/>
                  </a:cubicBezTo>
                  <a:cubicBezTo>
                    <a:pt x="770" y="73"/>
                    <a:pt x="729" y="69"/>
                    <a:pt x="686" y="69"/>
                  </a:cubicBezTo>
                  <a:cubicBezTo>
                    <a:pt x="627" y="69"/>
                    <a:pt x="568" y="69"/>
                    <a:pt x="508" y="69"/>
                  </a:cubicBezTo>
                  <a:cubicBezTo>
                    <a:pt x="437" y="69"/>
                    <a:pt x="365" y="71"/>
                    <a:pt x="294" y="68"/>
                  </a:cubicBezTo>
                  <a:cubicBezTo>
                    <a:pt x="245" y="66"/>
                    <a:pt x="202" y="55"/>
                    <a:pt x="159" y="30"/>
                  </a:cubicBezTo>
                  <a:cubicBezTo>
                    <a:pt x="111" y="3"/>
                    <a:pt x="5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871602" y="2278453"/>
              <a:ext cx="5320863" cy="277391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84" y="93"/>
                </a:cxn>
                <a:cxn ang="0">
                  <a:pos x="140" y="79"/>
                </a:cxn>
                <a:cxn ang="0">
                  <a:pos x="198" y="43"/>
                </a:cxn>
                <a:cxn ang="0">
                  <a:pos x="384" y="7"/>
                </a:cxn>
                <a:cxn ang="0">
                  <a:pos x="443" y="7"/>
                </a:cxn>
                <a:cxn ang="0">
                  <a:pos x="506" y="8"/>
                </a:cxn>
                <a:cxn ang="0">
                  <a:pos x="606" y="26"/>
                </a:cxn>
                <a:cxn ang="0">
                  <a:pos x="734" y="30"/>
                </a:cxn>
                <a:cxn ang="0">
                  <a:pos x="1026" y="32"/>
                </a:cxn>
                <a:cxn ang="0">
                  <a:pos x="1116" y="46"/>
                </a:cxn>
                <a:cxn ang="0">
                  <a:pos x="1211" y="53"/>
                </a:cxn>
                <a:cxn ang="0">
                  <a:pos x="1280" y="53"/>
                </a:cxn>
                <a:cxn ang="0">
                  <a:pos x="1363" y="15"/>
                </a:cxn>
                <a:cxn ang="0">
                  <a:pos x="1419" y="7"/>
                </a:cxn>
                <a:cxn ang="0">
                  <a:pos x="1532" y="7"/>
                </a:cxn>
                <a:cxn ang="0">
                  <a:pos x="1724" y="7"/>
                </a:cxn>
                <a:cxn ang="0">
                  <a:pos x="1896" y="7"/>
                </a:cxn>
                <a:cxn ang="0">
                  <a:pos x="1896" y="2"/>
                </a:cxn>
                <a:cxn ang="0">
                  <a:pos x="1450" y="2"/>
                </a:cxn>
                <a:cxn ang="0">
                  <a:pos x="1380" y="3"/>
                </a:cxn>
                <a:cxn ang="0">
                  <a:pos x="1349" y="19"/>
                </a:cxn>
                <a:cxn ang="0">
                  <a:pos x="1272" y="49"/>
                </a:cxn>
                <a:cxn ang="0">
                  <a:pos x="1100" y="36"/>
                </a:cxn>
                <a:cxn ang="0">
                  <a:pos x="963" y="26"/>
                </a:cxn>
                <a:cxn ang="0">
                  <a:pos x="795" y="26"/>
                </a:cxn>
                <a:cxn ang="0">
                  <a:pos x="684" y="25"/>
                </a:cxn>
                <a:cxn ang="0">
                  <a:pos x="582" y="19"/>
                </a:cxn>
                <a:cxn ang="0">
                  <a:pos x="483" y="2"/>
                </a:cxn>
                <a:cxn ang="0">
                  <a:pos x="353" y="2"/>
                </a:cxn>
                <a:cxn ang="0">
                  <a:pos x="264" y="11"/>
                </a:cxn>
                <a:cxn ang="0">
                  <a:pos x="190" y="43"/>
                </a:cxn>
                <a:cxn ang="0">
                  <a:pos x="117" y="82"/>
                </a:cxn>
                <a:cxn ang="0">
                  <a:pos x="3" y="95"/>
                </a:cxn>
                <a:cxn ang="0">
                  <a:pos x="3" y="99"/>
                </a:cxn>
              </a:cxnLst>
              <a:rect l="0" t="0" r="r" b="b"/>
              <a:pathLst>
                <a:path w="1899" h="99">
                  <a:moveTo>
                    <a:pt x="3" y="99"/>
                  </a:moveTo>
                  <a:cubicBezTo>
                    <a:pt x="30" y="99"/>
                    <a:pt x="57" y="97"/>
                    <a:pt x="84" y="93"/>
                  </a:cubicBezTo>
                  <a:cubicBezTo>
                    <a:pt x="103" y="90"/>
                    <a:pt x="122" y="86"/>
                    <a:pt x="140" y="79"/>
                  </a:cubicBezTo>
                  <a:cubicBezTo>
                    <a:pt x="162" y="71"/>
                    <a:pt x="178" y="55"/>
                    <a:pt x="198" y="43"/>
                  </a:cubicBezTo>
                  <a:cubicBezTo>
                    <a:pt x="255" y="8"/>
                    <a:pt x="318" y="7"/>
                    <a:pt x="384" y="7"/>
                  </a:cubicBezTo>
                  <a:cubicBezTo>
                    <a:pt x="403" y="7"/>
                    <a:pt x="423" y="7"/>
                    <a:pt x="443" y="7"/>
                  </a:cubicBezTo>
                  <a:cubicBezTo>
                    <a:pt x="464" y="7"/>
                    <a:pt x="486" y="4"/>
                    <a:pt x="506" y="8"/>
                  </a:cubicBezTo>
                  <a:cubicBezTo>
                    <a:pt x="540" y="14"/>
                    <a:pt x="573" y="23"/>
                    <a:pt x="606" y="26"/>
                  </a:cubicBezTo>
                  <a:cubicBezTo>
                    <a:pt x="649" y="30"/>
                    <a:pt x="691" y="30"/>
                    <a:pt x="734" y="30"/>
                  </a:cubicBezTo>
                  <a:cubicBezTo>
                    <a:pt x="831" y="30"/>
                    <a:pt x="929" y="26"/>
                    <a:pt x="1026" y="32"/>
                  </a:cubicBezTo>
                  <a:cubicBezTo>
                    <a:pt x="1057" y="34"/>
                    <a:pt x="1086" y="38"/>
                    <a:pt x="1116" y="46"/>
                  </a:cubicBezTo>
                  <a:cubicBezTo>
                    <a:pt x="1146" y="53"/>
                    <a:pt x="1180" y="52"/>
                    <a:pt x="1211" y="53"/>
                  </a:cubicBezTo>
                  <a:cubicBezTo>
                    <a:pt x="1234" y="53"/>
                    <a:pt x="1257" y="53"/>
                    <a:pt x="1280" y="53"/>
                  </a:cubicBezTo>
                  <a:cubicBezTo>
                    <a:pt x="1310" y="53"/>
                    <a:pt x="1339" y="30"/>
                    <a:pt x="1363" y="15"/>
                  </a:cubicBezTo>
                  <a:cubicBezTo>
                    <a:pt x="1381" y="3"/>
                    <a:pt x="1399" y="7"/>
                    <a:pt x="1419" y="7"/>
                  </a:cubicBezTo>
                  <a:cubicBezTo>
                    <a:pt x="1457" y="7"/>
                    <a:pt x="1495" y="7"/>
                    <a:pt x="1532" y="7"/>
                  </a:cubicBezTo>
                  <a:cubicBezTo>
                    <a:pt x="1596" y="7"/>
                    <a:pt x="1660" y="7"/>
                    <a:pt x="1724" y="7"/>
                  </a:cubicBezTo>
                  <a:cubicBezTo>
                    <a:pt x="1781" y="7"/>
                    <a:pt x="1839" y="7"/>
                    <a:pt x="1896" y="7"/>
                  </a:cubicBezTo>
                  <a:cubicBezTo>
                    <a:pt x="1899" y="7"/>
                    <a:pt x="1898" y="2"/>
                    <a:pt x="1896" y="2"/>
                  </a:cubicBezTo>
                  <a:cubicBezTo>
                    <a:pt x="1747" y="2"/>
                    <a:pt x="1599" y="2"/>
                    <a:pt x="1450" y="2"/>
                  </a:cubicBezTo>
                  <a:cubicBezTo>
                    <a:pt x="1427" y="2"/>
                    <a:pt x="1403" y="0"/>
                    <a:pt x="1380" y="3"/>
                  </a:cubicBezTo>
                  <a:cubicBezTo>
                    <a:pt x="1368" y="4"/>
                    <a:pt x="1358" y="12"/>
                    <a:pt x="1349" y="19"/>
                  </a:cubicBezTo>
                  <a:cubicBezTo>
                    <a:pt x="1325" y="34"/>
                    <a:pt x="1300" y="48"/>
                    <a:pt x="1272" y="49"/>
                  </a:cubicBezTo>
                  <a:cubicBezTo>
                    <a:pt x="1214" y="49"/>
                    <a:pt x="1156" y="50"/>
                    <a:pt x="1100" y="36"/>
                  </a:cubicBezTo>
                  <a:cubicBezTo>
                    <a:pt x="1056" y="25"/>
                    <a:pt x="1008" y="26"/>
                    <a:pt x="963" y="26"/>
                  </a:cubicBezTo>
                  <a:cubicBezTo>
                    <a:pt x="907" y="26"/>
                    <a:pt x="851" y="26"/>
                    <a:pt x="795" y="26"/>
                  </a:cubicBezTo>
                  <a:cubicBezTo>
                    <a:pt x="758" y="26"/>
                    <a:pt x="721" y="26"/>
                    <a:pt x="684" y="25"/>
                  </a:cubicBezTo>
                  <a:cubicBezTo>
                    <a:pt x="650" y="25"/>
                    <a:pt x="615" y="25"/>
                    <a:pt x="582" y="19"/>
                  </a:cubicBezTo>
                  <a:cubicBezTo>
                    <a:pt x="550" y="12"/>
                    <a:pt x="517" y="2"/>
                    <a:pt x="483" y="2"/>
                  </a:cubicBezTo>
                  <a:cubicBezTo>
                    <a:pt x="440" y="2"/>
                    <a:pt x="396" y="2"/>
                    <a:pt x="353" y="2"/>
                  </a:cubicBezTo>
                  <a:cubicBezTo>
                    <a:pt x="323" y="2"/>
                    <a:pt x="293" y="3"/>
                    <a:pt x="264" y="11"/>
                  </a:cubicBezTo>
                  <a:cubicBezTo>
                    <a:pt x="237" y="17"/>
                    <a:pt x="213" y="29"/>
                    <a:pt x="190" y="43"/>
                  </a:cubicBezTo>
                  <a:cubicBezTo>
                    <a:pt x="165" y="58"/>
                    <a:pt x="145" y="74"/>
                    <a:pt x="117" y="82"/>
                  </a:cubicBezTo>
                  <a:cubicBezTo>
                    <a:pt x="80" y="92"/>
                    <a:pt x="41" y="95"/>
                    <a:pt x="3" y="95"/>
                  </a:cubicBezTo>
                  <a:cubicBezTo>
                    <a:pt x="0" y="95"/>
                    <a:pt x="1" y="99"/>
                    <a:pt x="3" y="9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880008" y="2291062"/>
              <a:ext cx="5304051" cy="2584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3" y="57"/>
                </a:cxn>
                <a:cxn ang="0">
                  <a:pos x="339" y="0"/>
                </a:cxn>
                <a:cxn ang="0">
                  <a:pos x="496" y="0"/>
                </a:cxn>
                <a:cxn ang="0">
                  <a:pos x="579" y="16"/>
                </a:cxn>
                <a:cxn ang="0">
                  <a:pos x="694" y="23"/>
                </a:cxn>
                <a:cxn ang="0">
                  <a:pos x="972" y="23"/>
                </a:cxn>
                <a:cxn ang="0">
                  <a:pos x="1105" y="36"/>
                </a:cxn>
                <a:cxn ang="0">
                  <a:pos x="1277" y="46"/>
                </a:cxn>
                <a:cxn ang="0">
                  <a:pos x="1335" y="23"/>
                </a:cxn>
                <a:cxn ang="0">
                  <a:pos x="1385" y="0"/>
                </a:cxn>
                <a:cxn ang="0">
                  <a:pos x="1893" y="0"/>
                </a:cxn>
              </a:cxnLst>
              <a:rect l="0" t="0" r="r" b="b"/>
              <a:pathLst>
                <a:path w="1893" h="92">
                  <a:moveTo>
                    <a:pt x="0" y="92"/>
                  </a:moveTo>
                  <a:cubicBezTo>
                    <a:pt x="11" y="92"/>
                    <a:pt x="118" y="92"/>
                    <a:pt x="163" y="57"/>
                  </a:cubicBezTo>
                  <a:cubicBezTo>
                    <a:pt x="234" y="2"/>
                    <a:pt x="295" y="0"/>
                    <a:pt x="339" y="0"/>
                  </a:cubicBezTo>
                  <a:cubicBezTo>
                    <a:pt x="340" y="0"/>
                    <a:pt x="381" y="0"/>
                    <a:pt x="496" y="0"/>
                  </a:cubicBezTo>
                  <a:cubicBezTo>
                    <a:pt x="496" y="0"/>
                    <a:pt x="554" y="11"/>
                    <a:pt x="579" y="16"/>
                  </a:cubicBezTo>
                  <a:cubicBezTo>
                    <a:pt x="606" y="22"/>
                    <a:pt x="694" y="23"/>
                    <a:pt x="694" y="23"/>
                  </a:cubicBezTo>
                  <a:cubicBezTo>
                    <a:pt x="972" y="23"/>
                    <a:pt x="972" y="23"/>
                    <a:pt x="972" y="23"/>
                  </a:cubicBezTo>
                  <a:cubicBezTo>
                    <a:pt x="972" y="23"/>
                    <a:pt x="1077" y="24"/>
                    <a:pt x="1105" y="36"/>
                  </a:cubicBezTo>
                  <a:cubicBezTo>
                    <a:pt x="1133" y="48"/>
                    <a:pt x="1277" y="46"/>
                    <a:pt x="1277" y="46"/>
                  </a:cubicBezTo>
                  <a:cubicBezTo>
                    <a:pt x="1277" y="46"/>
                    <a:pt x="1298" y="46"/>
                    <a:pt x="1335" y="23"/>
                  </a:cubicBezTo>
                  <a:cubicBezTo>
                    <a:pt x="1372" y="0"/>
                    <a:pt x="1369" y="0"/>
                    <a:pt x="1385" y="0"/>
                  </a:cubicBezTo>
                  <a:cubicBezTo>
                    <a:pt x="1672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880008" y="2345699"/>
              <a:ext cx="5266225" cy="2836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3" y="27"/>
                </a:cxn>
                <a:cxn ang="0">
                  <a:pos x="339" y="50"/>
                </a:cxn>
                <a:cxn ang="0">
                  <a:pos x="795" y="67"/>
                </a:cxn>
                <a:cxn ang="0">
                  <a:pos x="946" y="96"/>
                </a:cxn>
                <a:cxn ang="0">
                  <a:pos x="1023" y="96"/>
                </a:cxn>
                <a:cxn ang="0">
                  <a:pos x="1337" y="96"/>
                </a:cxn>
                <a:cxn ang="0">
                  <a:pos x="1425" y="56"/>
                </a:cxn>
                <a:cxn ang="0">
                  <a:pos x="1497" y="27"/>
                </a:cxn>
                <a:cxn ang="0">
                  <a:pos x="1880" y="27"/>
                </a:cxn>
              </a:cxnLst>
              <a:rect l="0" t="0" r="r" b="b"/>
              <a:pathLst>
                <a:path w="1880" h="101">
                  <a:moveTo>
                    <a:pt x="0" y="4"/>
                  </a:moveTo>
                  <a:cubicBezTo>
                    <a:pt x="68" y="4"/>
                    <a:pt x="104" y="0"/>
                    <a:pt x="163" y="27"/>
                  </a:cubicBezTo>
                  <a:cubicBezTo>
                    <a:pt x="211" y="49"/>
                    <a:pt x="265" y="50"/>
                    <a:pt x="339" y="50"/>
                  </a:cubicBezTo>
                  <a:cubicBezTo>
                    <a:pt x="344" y="50"/>
                    <a:pt x="766" y="42"/>
                    <a:pt x="795" y="67"/>
                  </a:cubicBezTo>
                  <a:cubicBezTo>
                    <a:pt x="827" y="96"/>
                    <a:pt x="946" y="96"/>
                    <a:pt x="946" y="96"/>
                  </a:cubicBezTo>
                  <a:cubicBezTo>
                    <a:pt x="1083" y="96"/>
                    <a:pt x="1014" y="96"/>
                    <a:pt x="1023" y="96"/>
                  </a:cubicBezTo>
                  <a:cubicBezTo>
                    <a:pt x="1097" y="96"/>
                    <a:pt x="1162" y="96"/>
                    <a:pt x="1337" y="96"/>
                  </a:cubicBezTo>
                  <a:cubicBezTo>
                    <a:pt x="1337" y="96"/>
                    <a:pt x="1395" y="101"/>
                    <a:pt x="1425" y="56"/>
                  </a:cubicBezTo>
                  <a:cubicBezTo>
                    <a:pt x="1447" y="22"/>
                    <a:pt x="1497" y="27"/>
                    <a:pt x="1497" y="27"/>
                  </a:cubicBezTo>
                  <a:cubicBezTo>
                    <a:pt x="1880" y="27"/>
                    <a:pt x="1880" y="27"/>
                    <a:pt x="1880" y="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880008" y="2278453"/>
              <a:ext cx="5272530" cy="3530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3" y="16"/>
                </a:cxn>
                <a:cxn ang="0">
                  <a:pos x="339" y="28"/>
                </a:cxn>
                <a:cxn ang="0">
                  <a:pos x="449" y="28"/>
                </a:cxn>
                <a:cxn ang="0">
                  <a:pos x="562" y="16"/>
                </a:cxn>
                <a:cxn ang="0">
                  <a:pos x="657" y="5"/>
                </a:cxn>
                <a:cxn ang="0">
                  <a:pos x="1023" y="5"/>
                </a:cxn>
                <a:cxn ang="0">
                  <a:pos x="1220" y="5"/>
                </a:cxn>
                <a:cxn ang="0">
                  <a:pos x="1368" y="60"/>
                </a:cxn>
                <a:cxn ang="0">
                  <a:pos x="1518" y="120"/>
                </a:cxn>
                <a:cxn ang="0">
                  <a:pos x="1882" y="120"/>
                </a:cxn>
              </a:cxnLst>
              <a:rect l="0" t="0" r="r" b="b"/>
              <a:pathLst>
                <a:path w="1882" h="126">
                  <a:moveTo>
                    <a:pt x="0" y="5"/>
                  </a:moveTo>
                  <a:cubicBezTo>
                    <a:pt x="79" y="5"/>
                    <a:pt x="107" y="4"/>
                    <a:pt x="163" y="16"/>
                  </a:cubicBezTo>
                  <a:cubicBezTo>
                    <a:pt x="218" y="28"/>
                    <a:pt x="339" y="28"/>
                    <a:pt x="339" y="28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9" y="28"/>
                    <a:pt x="502" y="31"/>
                    <a:pt x="562" y="16"/>
                  </a:cubicBezTo>
                  <a:cubicBezTo>
                    <a:pt x="605" y="5"/>
                    <a:pt x="657" y="5"/>
                    <a:pt x="657" y="5"/>
                  </a:cubicBezTo>
                  <a:cubicBezTo>
                    <a:pt x="849" y="5"/>
                    <a:pt x="1009" y="5"/>
                    <a:pt x="1023" y="5"/>
                  </a:cubicBezTo>
                  <a:cubicBezTo>
                    <a:pt x="1127" y="5"/>
                    <a:pt x="960" y="5"/>
                    <a:pt x="1220" y="5"/>
                  </a:cubicBezTo>
                  <a:cubicBezTo>
                    <a:pt x="1220" y="5"/>
                    <a:pt x="1323" y="0"/>
                    <a:pt x="1368" y="60"/>
                  </a:cubicBezTo>
                  <a:cubicBezTo>
                    <a:pt x="1418" y="126"/>
                    <a:pt x="1495" y="120"/>
                    <a:pt x="1518" y="120"/>
                  </a:cubicBezTo>
                  <a:cubicBezTo>
                    <a:pt x="1875" y="120"/>
                    <a:pt x="1882" y="120"/>
                    <a:pt x="1882" y="12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880008" y="2549539"/>
              <a:ext cx="5304051" cy="651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7" y="14"/>
                </a:cxn>
                <a:cxn ang="0">
                  <a:pos x="339" y="0"/>
                </a:cxn>
                <a:cxn ang="0">
                  <a:pos x="974" y="0"/>
                </a:cxn>
                <a:cxn ang="0">
                  <a:pos x="1023" y="0"/>
                </a:cxn>
                <a:cxn ang="0">
                  <a:pos x="1893" y="0"/>
                </a:cxn>
              </a:cxnLst>
              <a:rect l="0" t="0" r="r" b="b"/>
              <a:pathLst>
                <a:path w="1893" h="23">
                  <a:moveTo>
                    <a:pt x="0" y="23"/>
                  </a:moveTo>
                  <a:cubicBezTo>
                    <a:pt x="46" y="23"/>
                    <a:pt x="83" y="23"/>
                    <a:pt x="157" y="14"/>
                  </a:cubicBezTo>
                  <a:cubicBezTo>
                    <a:pt x="242" y="4"/>
                    <a:pt x="277" y="0"/>
                    <a:pt x="339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1090" y="0"/>
                    <a:pt x="1015" y="0"/>
                    <a:pt x="1023" y="0"/>
                  </a:cubicBezTo>
                  <a:cubicBezTo>
                    <a:pt x="1250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880008" y="2356206"/>
              <a:ext cx="5304051" cy="12818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3" y="46"/>
                </a:cxn>
                <a:cxn ang="0">
                  <a:pos x="325" y="23"/>
                </a:cxn>
                <a:cxn ang="0">
                  <a:pos x="969" y="23"/>
                </a:cxn>
                <a:cxn ang="0">
                  <a:pos x="1068" y="13"/>
                </a:cxn>
                <a:cxn ang="0">
                  <a:pos x="1167" y="0"/>
                </a:cxn>
                <a:cxn ang="0">
                  <a:pos x="1208" y="0"/>
                </a:cxn>
                <a:cxn ang="0">
                  <a:pos x="1893" y="0"/>
                </a:cxn>
              </a:cxnLst>
              <a:rect l="0" t="0" r="r" b="b"/>
              <a:pathLst>
                <a:path w="1893" h="46">
                  <a:moveTo>
                    <a:pt x="0" y="46"/>
                  </a:moveTo>
                  <a:cubicBezTo>
                    <a:pt x="0" y="46"/>
                    <a:pt x="97" y="46"/>
                    <a:pt x="163" y="46"/>
                  </a:cubicBezTo>
                  <a:cubicBezTo>
                    <a:pt x="226" y="46"/>
                    <a:pt x="259" y="23"/>
                    <a:pt x="325" y="23"/>
                  </a:cubicBezTo>
                  <a:cubicBezTo>
                    <a:pt x="969" y="23"/>
                    <a:pt x="969" y="23"/>
                    <a:pt x="969" y="23"/>
                  </a:cubicBezTo>
                  <a:cubicBezTo>
                    <a:pt x="969" y="23"/>
                    <a:pt x="1028" y="26"/>
                    <a:pt x="1068" y="13"/>
                  </a:cubicBezTo>
                  <a:cubicBezTo>
                    <a:pt x="1108" y="0"/>
                    <a:pt x="1167" y="0"/>
                    <a:pt x="1167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893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871602" y="2278453"/>
              <a:ext cx="5320863" cy="277391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84" y="93"/>
                </a:cxn>
                <a:cxn ang="0">
                  <a:pos x="140" y="79"/>
                </a:cxn>
                <a:cxn ang="0">
                  <a:pos x="198" y="43"/>
                </a:cxn>
                <a:cxn ang="0">
                  <a:pos x="384" y="7"/>
                </a:cxn>
                <a:cxn ang="0">
                  <a:pos x="443" y="7"/>
                </a:cxn>
                <a:cxn ang="0">
                  <a:pos x="506" y="8"/>
                </a:cxn>
                <a:cxn ang="0">
                  <a:pos x="606" y="26"/>
                </a:cxn>
                <a:cxn ang="0">
                  <a:pos x="734" y="30"/>
                </a:cxn>
                <a:cxn ang="0">
                  <a:pos x="1026" y="32"/>
                </a:cxn>
                <a:cxn ang="0">
                  <a:pos x="1116" y="46"/>
                </a:cxn>
                <a:cxn ang="0">
                  <a:pos x="1211" y="53"/>
                </a:cxn>
                <a:cxn ang="0">
                  <a:pos x="1280" y="53"/>
                </a:cxn>
                <a:cxn ang="0">
                  <a:pos x="1363" y="15"/>
                </a:cxn>
                <a:cxn ang="0">
                  <a:pos x="1419" y="7"/>
                </a:cxn>
                <a:cxn ang="0">
                  <a:pos x="1532" y="7"/>
                </a:cxn>
                <a:cxn ang="0">
                  <a:pos x="1724" y="7"/>
                </a:cxn>
                <a:cxn ang="0">
                  <a:pos x="1896" y="7"/>
                </a:cxn>
                <a:cxn ang="0">
                  <a:pos x="1896" y="2"/>
                </a:cxn>
                <a:cxn ang="0">
                  <a:pos x="1450" y="2"/>
                </a:cxn>
                <a:cxn ang="0">
                  <a:pos x="1380" y="3"/>
                </a:cxn>
                <a:cxn ang="0">
                  <a:pos x="1349" y="19"/>
                </a:cxn>
                <a:cxn ang="0">
                  <a:pos x="1272" y="49"/>
                </a:cxn>
                <a:cxn ang="0">
                  <a:pos x="1100" y="36"/>
                </a:cxn>
                <a:cxn ang="0">
                  <a:pos x="963" y="26"/>
                </a:cxn>
                <a:cxn ang="0">
                  <a:pos x="795" y="26"/>
                </a:cxn>
                <a:cxn ang="0">
                  <a:pos x="684" y="25"/>
                </a:cxn>
                <a:cxn ang="0">
                  <a:pos x="582" y="19"/>
                </a:cxn>
                <a:cxn ang="0">
                  <a:pos x="483" y="2"/>
                </a:cxn>
                <a:cxn ang="0">
                  <a:pos x="353" y="2"/>
                </a:cxn>
                <a:cxn ang="0">
                  <a:pos x="264" y="11"/>
                </a:cxn>
                <a:cxn ang="0">
                  <a:pos x="190" y="43"/>
                </a:cxn>
                <a:cxn ang="0">
                  <a:pos x="117" y="82"/>
                </a:cxn>
                <a:cxn ang="0">
                  <a:pos x="3" y="95"/>
                </a:cxn>
                <a:cxn ang="0">
                  <a:pos x="3" y="99"/>
                </a:cxn>
              </a:cxnLst>
              <a:rect l="0" t="0" r="r" b="b"/>
              <a:pathLst>
                <a:path w="1899" h="99">
                  <a:moveTo>
                    <a:pt x="3" y="99"/>
                  </a:moveTo>
                  <a:cubicBezTo>
                    <a:pt x="30" y="99"/>
                    <a:pt x="57" y="97"/>
                    <a:pt x="84" y="93"/>
                  </a:cubicBezTo>
                  <a:cubicBezTo>
                    <a:pt x="103" y="90"/>
                    <a:pt x="122" y="86"/>
                    <a:pt x="140" y="79"/>
                  </a:cubicBezTo>
                  <a:cubicBezTo>
                    <a:pt x="162" y="71"/>
                    <a:pt x="178" y="55"/>
                    <a:pt x="198" y="43"/>
                  </a:cubicBezTo>
                  <a:cubicBezTo>
                    <a:pt x="255" y="8"/>
                    <a:pt x="318" y="7"/>
                    <a:pt x="384" y="7"/>
                  </a:cubicBezTo>
                  <a:cubicBezTo>
                    <a:pt x="403" y="7"/>
                    <a:pt x="423" y="7"/>
                    <a:pt x="443" y="7"/>
                  </a:cubicBezTo>
                  <a:cubicBezTo>
                    <a:pt x="464" y="7"/>
                    <a:pt x="486" y="4"/>
                    <a:pt x="506" y="8"/>
                  </a:cubicBezTo>
                  <a:cubicBezTo>
                    <a:pt x="540" y="14"/>
                    <a:pt x="573" y="23"/>
                    <a:pt x="606" y="26"/>
                  </a:cubicBezTo>
                  <a:cubicBezTo>
                    <a:pt x="649" y="30"/>
                    <a:pt x="691" y="30"/>
                    <a:pt x="734" y="30"/>
                  </a:cubicBezTo>
                  <a:cubicBezTo>
                    <a:pt x="831" y="30"/>
                    <a:pt x="929" y="26"/>
                    <a:pt x="1026" y="32"/>
                  </a:cubicBezTo>
                  <a:cubicBezTo>
                    <a:pt x="1057" y="34"/>
                    <a:pt x="1086" y="38"/>
                    <a:pt x="1116" y="46"/>
                  </a:cubicBezTo>
                  <a:cubicBezTo>
                    <a:pt x="1146" y="53"/>
                    <a:pt x="1180" y="52"/>
                    <a:pt x="1211" y="53"/>
                  </a:cubicBezTo>
                  <a:cubicBezTo>
                    <a:pt x="1234" y="53"/>
                    <a:pt x="1257" y="53"/>
                    <a:pt x="1280" y="53"/>
                  </a:cubicBezTo>
                  <a:cubicBezTo>
                    <a:pt x="1310" y="53"/>
                    <a:pt x="1339" y="30"/>
                    <a:pt x="1363" y="15"/>
                  </a:cubicBezTo>
                  <a:cubicBezTo>
                    <a:pt x="1381" y="3"/>
                    <a:pt x="1399" y="7"/>
                    <a:pt x="1419" y="7"/>
                  </a:cubicBezTo>
                  <a:cubicBezTo>
                    <a:pt x="1457" y="7"/>
                    <a:pt x="1495" y="7"/>
                    <a:pt x="1532" y="7"/>
                  </a:cubicBezTo>
                  <a:cubicBezTo>
                    <a:pt x="1596" y="7"/>
                    <a:pt x="1660" y="7"/>
                    <a:pt x="1724" y="7"/>
                  </a:cubicBezTo>
                  <a:cubicBezTo>
                    <a:pt x="1781" y="7"/>
                    <a:pt x="1839" y="7"/>
                    <a:pt x="1896" y="7"/>
                  </a:cubicBezTo>
                  <a:cubicBezTo>
                    <a:pt x="1899" y="7"/>
                    <a:pt x="1898" y="2"/>
                    <a:pt x="1896" y="2"/>
                  </a:cubicBezTo>
                  <a:cubicBezTo>
                    <a:pt x="1747" y="2"/>
                    <a:pt x="1599" y="2"/>
                    <a:pt x="1450" y="2"/>
                  </a:cubicBezTo>
                  <a:cubicBezTo>
                    <a:pt x="1427" y="2"/>
                    <a:pt x="1403" y="0"/>
                    <a:pt x="1380" y="3"/>
                  </a:cubicBezTo>
                  <a:cubicBezTo>
                    <a:pt x="1368" y="4"/>
                    <a:pt x="1358" y="12"/>
                    <a:pt x="1349" y="19"/>
                  </a:cubicBezTo>
                  <a:cubicBezTo>
                    <a:pt x="1325" y="34"/>
                    <a:pt x="1300" y="48"/>
                    <a:pt x="1272" y="49"/>
                  </a:cubicBezTo>
                  <a:cubicBezTo>
                    <a:pt x="1214" y="49"/>
                    <a:pt x="1156" y="50"/>
                    <a:pt x="1100" y="36"/>
                  </a:cubicBezTo>
                  <a:cubicBezTo>
                    <a:pt x="1056" y="25"/>
                    <a:pt x="1008" y="26"/>
                    <a:pt x="963" y="26"/>
                  </a:cubicBezTo>
                  <a:cubicBezTo>
                    <a:pt x="907" y="26"/>
                    <a:pt x="851" y="26"/>
                    <a:pt x="795" y="26"/>
                  </a:cubicBezTo>
                  <a:cubicBezTo>
                    <a:pt x="758" y="26"/>
                    <a:pt x="721" y="26"/>
                    <a:pt x="684" y="25"/>
                  </a:cubicBezTo>
                  <a:cubicBezTo>
                    <a:pt x="650" y="25"/>
                    <a:pt x="615" y="25"/>
                    <a:pt x="582" y="19"/>
                  </a:cubicBezTo>
                  <a:cubicBezTo>
                    <a:pt x="550" y="12"/>
                    <a:pt x="517" y="2"/>
                    <a:pt x="483" y="2"/>
                  </a:cubicBezTo>
                  <a:cubicBezTo>
                    <a:pt x="440" y="2"/>
                    <a:pt x="396" y="2"/>
                    <a:pt x="353" y="2"/>
                  </a:cubicBezTo>
                  <a:cubicBezTo>
                    <a:pt x="323" y="2"/>
                    <a:pt x="293" y="3"/>
                    <a:pt x="264" y="11"/>
                  </a:cubicBezTo>
                  <a:cubicBezTo>
                    <a:pt x="237" y="17"/>
                    <a:pt x="213" y="29"/>
                    <a:pt x="190" y="43"/>
                  </a:cubicBezTo>
                  <a:cubicBezTo>
                    <a:pt x="165" y="58"/>
                    <a:pt x="145" y="74"/>
                    <a:pt x="117" y="82"/>
                  </a:cubicBezTo>
                  <a:cubicBezTo>
                    <a:pt x="80" y="92"/>
                    <a:pt x="41" y="95"/>
                    <a:pt x="3" y="95"/>
                  </a:cubicBezTo>
                  <a:cubicBezTo>
                    <a:pt x="0" y="95"/>
                    <a:pt x="1" y="99"/>
                    <a:pt x="3" y="9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871602" y="2339394"/>
              <a:ext cx="5280936" cy="28579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3" y="25"/>
                </a:cxn>
                <a:cxn ang="0">
                  <a:pos x="211" y="46"/>
                </a:cxn>
                <a:cxn ang="0">
                  <a:pos x="287" y="53"/>
                </a:cxn>
                <a:cxn ang="0">
                  <a:pos x="419" y="53"/>
                </a:cxn>
                <a:cxn ang="0">
                  <a:pos x="613" y="54"/>
                </a:cxn>
                <a:cxn ang="0">
                  <a:pos x="776" y="64"/>
                </a:cxn>
                <a:cxn ang="0">
                  <a:pos x="814" y="81"/>
                </a:cxn>
                <a:cxn ang="0">
                  <a:pos x="907" y="98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208" y="100"/>
                </a:cxn>
                <a:cxn ang="0">
                  <a:pos x="1345" y="100"/>
                </a:cxn>
                <a:cxn ang="0">
                  <a:pos x="1426" y="64"/>
                </a:cxn>
                <a:cxn ang="0">
                  <a:pos x="1501" y="31"/>
                </a:cxn>
                <a:cxn ang="0">
                  <a:pos x="1540" y="31"/>
                </a:cxn>
                <a:cxn ang="0">
                  <a:pos x="1719" y="31"/>
                </a:cxn>
                <a:cxn ang="0">
                  <a:pos x="1883" y="31"/>
                </a:cxn>
                <a:cxn ang="0">
                  <a:pos x="1883" y="27"/>
                </a:cxn>
                <a:cxn ang="0">
                  <a:pos x="1585" y="27"/>
                </a:cxn>
                <a:cxn ang="0">
                  <a:pos x="1491" y="26"/>
                </a:cxn>
                <a:cxn ang="0">
                  <a:pos x="1453" y="35"/>
                </a:cxn>
                <a:cxn ang="0">
                  <a:pos x="1405" y="78"/>
                </a:cxn>
                <a:cxn ang="0">
                  <a:pos x="1302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885" y="92"/>
                </a:cxn>
                <a:cxn ang="0">
                  <a:pos x="830" y="82"/>
                </a:cxn>
                <a:cxn ang="0">
                  <a:pos x="796" y="66"/>
                </a:cxn>
                <a:cxn ang="0">
                  <a:pos x="753" y="57"/>
                </a:cxn>
                <a:cxn ang="0">
                  <a:pos x="389" y="49"/>
                </a:cxn>
                <a:cxn ang="0">
                  <a:pos x="255" y="47"/>
                </a:cxn>
                <a:cxn ang="0">
                  <a:pos x="191" y="36"/>
                </a:cxn>
                <a:cxn ang="0">
                  <a:pos x="131" y="13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1885" h="102">
                  <a:moveTo>
                    <a:pt x="3" y="8"/>
                  </a:moveTo>
                  <a:cubicBezTo>
                    <a:pt x="55" y="8"/>
                    <a:pt x="104" y="6"/>
                    <a:pt x="153" y="25"/>
                  </a:cubicBezTo>
                  <a:cubicBezTo>
                    <a:pt x="173" y="33"/>
                    <a:pt x="191" y="41"/>
                    <a:pt x="211" y="46"/>
                  </a:cubicBezTo>
                  <a:cubicBezTo>
                    <a:pt x="236" y="51"/>
                    <a:pt x="261" y="53"/>
                    <a:pt x="287" y="53"/>
                  </a:cubicBezTo>
                  <a:cubicBezTo>
                    <a:pt x="331" y="55"/>
                    <a:pt x="375" y="53"/>
                    <a:pt x="419" y="53"/>
                  </a:cubicBezTo>
                  <a:cubicBezTo>
                    <a:pt x="483" y="53"/>
                    <a:pt x="548" y="53"/>
                    <a:pt x="613" y="54"/>
                  </a:cubicBezTo>
                  <a:cubicBezTo>
                    <a:pt x="667" y="55"/>
                    <a:pt x="723" y="55"/>
                    <a:pt x="776" y="64"/>
                  </a:cubicBezTo>
                  <a:cubicBezTo>
                    <a:pt x="792" y="67"/>
                    <a:pt x="800" y="75"/>
                    <a:pt x="814" y="81"/>
                  </a:cubicBezTo>
                  <a:cubicBezTo>
                    <a:pt x="843" y="94"/>
                    <a:pt x="876" y="96"/>
                    <a:pt x="907" y="98"/>
                  </a:cubicBezTo>
                  <a:cubicBezTo>
                    <a:pt x="950" y="102"/>
                    <a:pt x="993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1032" y="96"/>
                    <a:pt x="1029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86" y="100"/>
                    <a:pt x="1147" y="100"/>
                    <a:pt x="1208" y="100"/>
                  </a:cubicBezTo>
                  <a:cubicBezTo>
                    <a:pt x="1254" y="100"/>
                    <a:pt x="1299" y="100"/>
                    <a:pt x="1345" y="100"/>
                  </a:cubicBezTo>
                  <a:cubicBezTo>
                    <a:pt x="1376" y="100"/>
                    <a:pt x="1406" y="88"/>
                    <a:pt x="1426" y="64"/>
                  </a:cubicBezTo>
                  <a:cubicBezTo>
                    <a:pt x="1447" y="39"/>
                    <a:pt x="1469" y="31"/>
                    <a:pt x="1501" y="31"/>
                  </a:cubicBezTo>
                  <a:cubicBezTo>
                    <a:pt x="1514" y="31"/>
                    <a:pt x="1527" y="31"/>
                    <a:pt x="1540" y="31"/>
                  </a:cubicBezTo>
                  <a:cubicBezTo>
                    <a:pt x="1600" y="31"/>
                    <a:pt x="1660" y="31"/>
                    <a:pt x="1719" y="31"/>
                  </a:cubicBezTo>
                  <a:cubicBezTo>
                    <a:pt x="1774" y="31"/>
                    <a:pt x="1829" y="31"/>
                    <a:pt x="1883" y="31"/>
                  </a:cubicBezTo>
                  <a:cubicBezTo>
                    <a:pt x="1885" y="31"/>
                    <a:pt x="1885" y="27"/>
                    <a:pt x="1883" y="27"/>
                  </a:cubicBezTo>
                  <a:cubicBezTo>
                    <a:pt x="1784" y="27"/>
                    <a:pt x="1684" y="27"/>
                    <a:pt x="1585" y="27"/>
                  </a:cubicBezTo>
                  <a:cubicBezTo>
                    <a:pt x="1554" y="27"/>
                    <a:pt x="1522" y="26"/>
                    <a:pt x="1491" y="26"/>
                  </a:cubicBezTo>
                  <a:cubicBezTo>
                    <a:pt x="1478" y="27"/>
                    <a:pt x="1464" y="29"/>
                    <a:pt x="1453" y="35"/>
                  </a:cubicBezTo>
                  <a:cubicBezTo>
                    <a:pt x="1432" y="45"/>
                    <a:pt x="1423" y="65"/>
                    <a:pt x="1405" y="78"/>
                  </a:cubicBezTo>
                  <a:cubicBezTo>
                    <a:pt x="1375" y="100"/>
                    <a:pt x="1336" y="96"/>
                    <a:pt x="1302" y="96"/>
                  </a:cubicBezTo>
                  <a:cubicBezTo>
                    <a:pt x="1210" y="96"/>
                    <a:pt x="1117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29" y="100"/>
                    <a:pt x="1032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985" y="96"/>
                    <a:pt x="935" y="97"/>
                    <a:pt x="885" y="92"/>
                  </a:cubicBezTo>
                  <a:cubicBezTo>
                    <a:pt x="867" y="90"/>
                    <a:pt x="848" y="87"/>
                    <a:pt x="830" y="82"/>
                  </a:cubicBezTo>
                  <a:cubicBezTo>
                    <a:pt x="817" y="79"/>
                    <a:pt x="808" y="72"/>
                    <a:pt x="796" y="66"/>
                  </a:cubicBezTo>
                  <a:cubicBezTo>
                    <a:pt x="784" y="59"/>
                    <a:pt x="767" y="58"/>
                    <a:pt x="753" y="57"/>
                  </a:cubicBezTo>
                  <a:cubicBezTo>
                    <a:pt x="633" y="43"/>
                    <a:pt x="510" y="48"/>
                    <a:pt x="389" y="49"/>
                  </a:cubicBezTo>
                  <a:cubicBezTo>
                    <a:pt x="344" y="50"/>
                    <a:pt x="300" y="51"/>
                    <a:pt x="255" y="47"/>
                  </a:cubicBezTo>
                  <a:cubicBezTo>
                    <a:pt x="234" y="46"/>
                    <a:pt x="212" y="42"/>
                    <a:pt x="191" y="36"/>
                  </a:cubicBezTo>
                  <a:cubicBezTo>
                    <a:pt x="170" y="30"/>
                    <a:pt x="151" y="20"/>
                    <a:pt x="131" y="13"/>
                  </a:cubicBezTo>
                  <a:cubicBezTo>
                    <a:pt x="89" y="0"/>
                    <a:pt x="45" y="3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871602" y="2272148"/>
              <a:ext cx="5289342" cy="38456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36" y="15"/>
                </a:cxn>
                <a:cxn ang="0">
                  <a:pos x="255" y="30"/>
                </a:cxn>
                <a:cxn ang="0">
                  <a:pos x="405" y="32"/>
                </a:cxn>
                <a:cxn ang="0">
                  <a:pos x="461" y="32"/>
                </a:cxn>
                <a:cxn ang="0">
                  <a:pos x="605" y="12"/>
                </a:cxn>
                <a:cxn ang="0">
                  <a:pos x="753" y="9"/>
                </a:cxn>
                <a:cxn ang="0">
                  <a:pos x="915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180" y="9"/>
                </a:cxn>
                <a:cxn ang="0">
                  <a:pos x="1266" y="11"/>
                </a:cxn>
                <a:cxn ang="0">
                  <a:pos x="1321" y="26"/>
                </a:cxn>
                <a:cxn ang="0">
                  <a:pos x="1378" y="73"/>
                </a:cxn>
                <a:cxn ang="0">
                  <a:pos x="1596" y="124"/>
                </a:cxn>
                <a:cxn ang="0">
                  <a:pos x="1821" y="124"/>
                </a:cxn>
                <a:cxn ang="0">
                  <a:pos x="1885" y="124"/>
                </a:cxn>
                <a:cxn ang="0">
                  <a:pos x="1885" y="120"/>
                </a:cxn>
                <a:cxn ang="0">
                  <a:pos x="1731" y="120"/>
                </a:cxn>
                <a:cxn ang="0">
                  <a:pos x="1588" y="120"/>
                </a:cxn>
                <a:cxn ang="0">
                  <a:pos x="1471" y="118"/>
                </a:cxn>
                <a:cxn ang="0">
                  <a:pos x="1410" y="96"/>
                </a:cxn>
                <a:cxn ang="0">
                  <a:pos x="1358" y="46"/>
                </a:cxn>
                <a:cxn ang="0">
                  <a:pos x="1262" y="7"/>
                </a:cxn>
                <a:cxn ang="0">
                  <a:pos x="1115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707" y="4"/>
                </a:cxn>
                <a:cxn ang="0">
                  <a:pos x="578" y="12"/>
                </a:cxn>
                <a:cxn ang="0">
                  <a:pos x="452" y="28"/>
                </a:cxn>
                <a:cxn ang="0">
                  <a:pos x="332" y="28"/>
                </a:cxn>
                <a:cxn ang="0">
                  <a:pos x="182" y="19"/>
                </a:cxn>
                <a:cxn ang="0">
                  <a:pos x="104" y="6"/>
                </a:cxn>
                <a:cxn ang="0">
                  <a:pos x="3" y="4"/>
                </a:cxn>
                <a:cxn ang="0">
                  <a:pos x="3" y="9"/>
                </a:cxn>
              </a:cxnLst>
              <a:rect l="0" t="0" r="r" b="b"/>
              <a:pathLst>
                <a:path w="1888" h="137">
                  <a:moveTo>
                    <a:pt x="3" y="9"/>
                  </a:moveTo>
                  <a:cubicBezTo>
                    <a:pt x="47" y="9"/>
                    <a:pt x="92" y="8"/>
                    <a:pt x="136" y="15"/>
                  </a:cubicBezTo>
                  <a:cubicBezTo>
                    <a:pt x="176" y="21"/>
                    <a:pt x="214" y="28"/>
                    <a:pt x="255" y="30"/>
                  </a:cubicBezTo>
                  <a:cubicBezTo>
                    <a:pt x="305" y="32"/>
                    <a:pt x="355" y="32"/>
                    <a:pt x="405" y="32"/>
                  </a:cubicBezTo>
                  <a:cubicBezTo>
                    <a:pt x="424" y="32"/>
                    <a:pt x="443" y="32"/>
                    <a:pt x="461" y="32"/>
                  </a:cubicBezTo>
                  <a:cubicBezTo>
                    <a:pt x="511" y="33"/>
                    <a:pt x="557" y="19"/>
                    <a:pt x="605" y="12"/>
                  </a:cubicBezTo>
                  <a:cubicBezTo>
                    <a:pt x="654" y="6"/>
                    <a:pt x="704" y="9"/>
                    <a:pt x="753" y="9"/>
                  </a:cubicBezTo>
                  <a:cubicBezTo>
                    <a:pt x="807" y="9"/>
                    <a:pt x="861" y="9"/>
                    <a:pt x="915" y="9"/>
                  </a:cubicBezTo>
                  <a:cubicBezTo>
                    <a:pt x="965" y="9"/>
                    <a:pt x="101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1066" y="4"/>
                    <a:pt x="1065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104" y="9"/>
                    <a:pt x="1142" y="9"/>
                    <a:pt x="1180" y="9"/>
                  </a:cubicBezTo>
                  <a:cubicBezTo>
                    <a:pt x="1208" y="9"/>
                    <a:pt x="1237" y="8"/>
                    <a:pt x="1266" y="11"/>
                  </a:cubicBezTo>
                  <a:cubicBezTo>
                    <a:pt x="1285" y="14"/>
                    <a:pt x="1303" y="19"/>
                    <a:pt x="1321" y="26"/>
                  </a:cubicBezTo>
                  <a:cubicBezTo>
                    <a:pt x="1345" y="37"/>
                    <a:pt x="1361" y="53"/>
                    <a:pt x="1378" y="73"/>
                  </a:cubicBezTo>
                  <a:cubicBezTo>
                    <a:pt x="1432" y="137"/>
                    <a:pt x="1522" y="124"/>
                    <a:pt x="1596" y="124"/>
                  </a:cubicBezTo>
                  <a:cubicBezTo>
                    <a:pt x="1671" y="124"/>
                    <a:pt x="1746" y="124"/>
                    <a:pt x="1821" y="124"/>
                  </a:cubicBezTo>
                  <a:cubicBezTo>
                    <a:pt x="1843" y="124"/>
                    <a:pt x="1864" y="124"/>
                    <a:pt x="1885" y="124"/>
                  </a:cubicBezTo>
                  <a:cubicBezTo>
                    <a:pt x="1888" y="124"/>
                    <a:pt x="1887" y="120"/>
                    <a:pt x="1885" y="120"/>
                  </a:cubicBezTo>
                  <a:cubicBezTo>
                    <a:pt x="1834" y="120"/>
                    <a:pt x="1782" y="120"/>
                    <a:pt x="1731" y="120"/>
                  </a:cubicBezTo>
                  <a:cubicBezTo>
                    <a:pt x="1683" y="120"/>
                    <a:pt x="1636" y="120"/>
                    <a:pt x="1588" y="120"/>
                  </a:cubicBezTo>
                  <a:cubicBezTo>
                    <a:pt x="1550" y="120"/>
                    <a:pt x="1509" y="123"/>
                    <a:pt x="1471" y="118"/>
                  </a:cubicBezTo>
                  <a:cubicBezTo>
                    <a:pt x="1449" y="115"/>
                    <a:pt x="1428" y="107"/>
                    <a:pt x="1410" y="96"/>
                  </a:cubicBezTo>
                  <a:cubicBezTo>
                    <a:pt x="1388" y="83"/>
                    <a:pt x="1376" y="62"/>
                    <a:pt x="1358" y="46"/>
                  </a:cubicBezTo>
                  <a:cubicBezTo>
                    <a:pt x="1333" y="21"/>
                    <a:pt x="1296" y="11"/>
                    <a:pt x="1262" y="7"/>
                  </a:cubicBezTo>
                  <a:cubicBezTo>
                    <a:pt x="1213" y="0"/>
                    <a:pt x="1163" y="4"/>
                    <a:pt x="1115" y="4"/>
                  </a:cubicBezTo>
                  <a:cubicBezTo>
                    <a:pt x="1098" y="4"/>
                    <a:pt x="1082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066" y="9"/>
                    <a:pt x="106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946" y="4"/>
                    <a:pt x="827" y="4"/>
                    <a:pt x="707" y="4"/>
                  </a:cubicBezTo>
                  <a:cubicBezTo>
                    <a:pt x="663" y="4"/>
                    <a:pt x="621" y="4"/>
                    <a:pt x="578" y="12"/>
                  </a:cubicBezTo>
                  <a:cubicBezTo>
                    <a:pt x="536" y="20"/>
                    <a:pt x="495" y="30"/>
                    <a:pt x="452" y="28"/>
                  </a:cubicBezTo>
                  <a:cubicBezTo>
                    <a:pt x="412" y="25"/>
                    <a:pt x="372" y="28"/>
                    <a:pt x="332" y="28"/>
                  </a:cubicBezTo>
                  <a:cubicBezTo>
                    <a:pt x="282" y="27"/>
                    <a:pt x="231" y="26"/>
                    <a:pt x="182" y="19"/>
                  </a:cubicBezTo>
                  <a:cubicBezTo>
                    <a:pt x="156" y="15"/>
                    <a:pt x="131" y="9"/>
                    <a:pt x="104" y="6"/>
                  </a:cubicBezTo>
                  <a:cubicBezTo>
                    <a:pt x="71" y="3"/>
                    <a:pt x="36" y="4"/>
                    <a:pt x="3" y="4"/>
                  </a:cubicBezTo>
                  <a:cubicBezTo>
                    <a:pt x="0" y="4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871602" y="2543235"/>
              <a:ext cx="5320863" cy="7775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125" y="22"/>
                </a:cxn>
                <a:cxn ang="0">
                  <a:pos x="281" y="6"/>
                </a:cxn>
                <a:cxn ang="0">
                  <a:pos x="385" y="4"/>
                </a:cxn>
                <a:cxn ang="0">
                  <a:pos x="732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839" y="4"/>
                </a:cxn>
                <a:cxn ang="0">
                  <a:pos x="1896" y="4"/>
                </a:cxn>
                <a:cxn ang="0">
                  <a:pos x="1896" y="0"/>
                </a:cxn>
                <a:cxn ang="0">
                  <a:pos x="1176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439" y="0"/>
                </a:cxn>
                <a:cxn ang="0">
                  <a:pos x="336" y="0"/>
                </a:cxn>
                <a:cxn ang="0">
                  <a:pos x="181" y="11"/>
                </a:cxn>
                <a:cxn ang="0">
                  <a:pos x="3" y="23"/>
                </a:cxn>
                <a:cxn ang="0">
                  <a:pos x="3" y="27"/>
                </a:cxn>
              </a:cxnLst>
              <a:rect l="0" t="0" r="r" b="b"/>
              <a:pathLst>
                <a:path w="1899" h="27">
                  <a:moveTo>
                    <a:pt x="3" y="27"/>
                  </a:moveTo>
                  <a:cubicBezTo>
                    <a:pt x="44" y="27"/>
                    <a:pt x="85" y="26"/>
                    <a:pt x="125" y="22"/>
                  </a:cubicBezTo>
                  <a:cubicBezTo>
                    <a:pt x="177" y="17"/>
                    <a:pt x="229" y="9"/>
                    <a:pt x="281" y="6"/>
                  </a:cubicBezTo>
                  <a:cubicBezTo>
                    <a:pt x="316" y="4"/>
                    <a:pt x="350" y="4"/>
                    <a:pt x="385" y="4"/>
                  </a:cubicBezTo>
                  <a:cubicBezTo>
                    <a:pt x="501" y="4"/>
                    <a:pt x="617" y="4"/>
                    <a:pt x="732" y="4"/>
                  </a:cubicBezTo>
                  <a:cubicBezTo>
                    <a:pt x="836" y="4"/>
                    <a:pt x="939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1037" y="0"/>
                    <a:pt x="1031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297" y="4"/>
                    <a:pt x="1568" y="4"/>
                    <a:pt x="1839" y="4"/>
                  </a:cubicBezTo>
                  <a:cubicBezTo>
                    <a:pt x="1858" y="4"/>
                    <a:pt x="1877" y="4"/>
                    <a:pt x="1896" y="4"/>
                  </a:cubicBezTo>
                  <a:cubicBezTo>
                    <a:pt x="1899" y="4"/>
                    <a:pt x="1898" y="0"/>
                    <a:pt x="1896" y="0"/>
                  </a:cubicBezTo>
                  <a:cubicBezTo>
                    <a:pt x="1656" y="0"/>
                    <a:pt x="1416" y="0"/>
                    <a:pt x="1176" y="0"/>
                  </a:cubicBezTo>
                  <a:cubicBezTo>
                    <a:pt x="1126" y="0"/>
                    <a:pt x="1076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031" y="4"/>
                    <a:pt x="1037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841" y="0"/>
                    <a:pt x="640" y="0"/>
                    <a:pt x="439" y="0"/>
                  </a:cubicBezTo>
                  <a:cubicBezTo>
                    <a:pt x="404" y="0"/>
                    <a:pt x="370" y="0"/>
                    <a:pt x="336" y="0"/>
                  </a:cubicBezTo>
                  <a:cubicBezTo>
                    <a:pt x="284" y="0"/>
                    <a:pt x="233" y="5"/>
                    <a:pt x="181" y="11"/>
                  </a:cubicBezTo>
                  <a:cubicBezTo>
                    <a:pt x="122" y="19"/>
                    <a:pt x="63" y="23"/>
                    <a:pt x="3" y="23"/>
                  </a:cubicBezTo>
                  <a:cubicBezTo>
                    <a:pt x="0" y="23"/>
                    <a:pt x="1" y="27"/>
                    <a:pt x="3" y="27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871602" y="2347800"/>
              <a:ext cx="5320863" cy="161812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238" y="41"/>
                </a:cxn>
                <a:cxn ang="0">
                  <a:pos x="367" y="28"/>
                </a:cxn>
                <a:cxn ang="0">
                  <a:pos x="710" y="28"/>
                </a:cxn>
                <a:cxn ang="0">
                  <a:pos x="971" y="28"/>
                </a:cxn>
                <a:cxn ang="0">
                  <a:pos x="1044" y="25"/>
                </a:cxn>
                <a:cxn ang="0">
                  <a:pos x="1111" y="9"/>
                </a:cxn>
                <a:cxn ang="0">
                  <a:pos x="1169" y="5"/>
                </a:cxn>
                <a:cxn ang="0">
                  <a:pos x="1240" y="5"/>
                </a:cxn>
                <a:cxn ang="0">
                  <a:pos x="1878" y="5"/>
                </a:cxn>
                <a:cxn ang="0">
                  <a:pos x="1896" y="5"/>
                </a:cxn>
                <a:cxn ang="0">
                  <a:pos x="1896" y="1"/>
                </a:cxn>
                <a:cxn ang="0">
                  <a:pos x="1297" y="1"/>
                </a:cxn>
                <a:cxn ang="0">
                  <a:pos x="1212" y="1"/>
                </a:cxn>
                <a:cxn ang="0">
                  <a:pos x="1169" y="1"/>
                </a:cxn>
                <a:cxn ang="0">
                  <a:pos x="1054" y="18"/>
                </a:cxn>
                <a:cxn ang="0">
                  <a:pos x="943" y="24"/>
                </a:cxn>
                <a:cxn ang="0">
                  <a:pos x="804" y="24"/>
                </a:cxn>
                <a:cxn ang="0">
                  <a:pos x="430" y="24"/>
                </a:cxn>
                <a:cxn ang="0">
                  <a:pos x="332" y="24"/>
                </a:cxn>
                <a:cxn ang="0">
                  <a:pos x="248" y="34"/>
                </a:cxn>
                <a:cxn ang="0">
                  <a:pos x="96" y="46"/>
                </a:cxn>
                <a:cxn ang="0">
                  <a:pos x="3" y="47"/>
                </a:cxn>
                <a:cxn ang="0">
                  <a:pos x="3" y="51"/>
                </a:cxn>
              </a:cxnLst>
              <a:rect l="0" t="0" r="r" b="b"/>
              <a:pathLst>
                <a:path w="1899" h="58">
                  <a:moveTo>
                    <a:pt x="3" y="51"/>
                  </a:moveTo>
                  <a:cubicBezTo>
                    <a:pt x="81" y="51"/>
                    <a:pt x="162" y="58"/>
                    <a:pt x="238" y="41"/>
                  </a:cubicBezTo>
                  <a:cubicBezTo>
                    <a:pt x="282" y="31"/>
                    <a:pt x="323" y="28"/>
                    <a:pt x="367" y="28"/>
                  </a:cubicBezTo>
                  <a:cubicBezTo>
                    <a:pt x="481" y="28"/>
                    <a:pt x="596" y="28"/>
                    <a:pt x="710" y="28"/>
                  </a:cubicBezTo>
                  <a:cubicBezTo>
                    <a:pt x="797" y="28"/>
                    <a:pt x="884" y="28"/>
                    <a:pt x="971" y="28"/>
                  </a:cubicBezTo>
                  <a:cubicBezTo>
                    <a:pt x="995" y="28"/>
                    <a:pt x="1019" y="28"/>
                    <a:pt x="1044" y="25"/>
                  </a:cubicBezTo>
                  <a:cubicBezTo>
                    <a:pt x="1067" y="21"/>
                    <a:pt x="1088" y="13"/>
                    <a:pt x="1111" y="9"/>
                  </a:cubicBezTo>
                  <a:cubicBezTo>
                    <a:pt x="1130" y="6"/>
                    <a:pt x="1150" y="5"/>
                    <a:pt x="1169" y="5"/>
                  </a:cubicBezTo>
                  <a:cubicBezTo>
                    <a:pt x="1193" y="5"/>
                    <a:pt x="1216" y="5"/>
                    <a:pt x="1240" y="5"/>
                  </a:cubicBezTo>
                  <a:cubicBezTo>
                    <a:pt x="1453" y="5"/>
                    <a:pt x="1666" y="5"/>
                    <a:pt x="1878" y="5"/>
                  </a:cubicBezTo>
                  <a:cubicBezTo>
                    <a:pt x="1884" y="5"/>
                    <a:pt x="1890" y="5"/>
                    <a:pt x="1896" y="5"/>
                  </a:cubicBezTo>
                  <a:cubicBezTo>
                    <a:pt x="1899" y="5"/>
                    <a:pt x="1898" y="1"/>
                    <a:pt x="1896" y="1"/>
                  </a:cubicBezTo>
                  <a:cubicBezTo>
                    <a:pt x="1696" y="1"/>
                    <a:pt x="1497" y="1"/>
                    <a:pt x="1297" y="1"/>
                  </a:cubicBezTo>
                  <a:cubicBezTo>
                    <a:pt x="1269" y="1"/>
                    <a:pt x="1240" y="1"/>
                    <a:pt x="1212" y="1"/>
                  </a:cubicBezTo>
                  <a:cubicBezTo>
                    <a:pt x="1198" y="1"/>
                    <a:pt x="1183" y="0"/>
                    <a:pt x="1169" y="1"/>
                  </a:cubicBezTo>
                  <a:cubicBezTo>
                    <a:pt x="1129" y="1"/>
                    <a:pt x="1092" y="10"/>
                    <a:pt x="1054" y="18"/>
                  </a:cubicBezTo>
                  <a:cubicBezTo>
                    <a:pt x="1018" y="27"/>
                    <a:pt x="980" y="24"/>
                    <a:pt x="943" y="24"/>
                  </a:cubicBezTo>
                  <a:cubicBezTo>
                    <a:pt x="897" y="24"/>
                    <a:pt x="850" y="24"/>
                    <a:pt x="804" y="24"/>
                  </a:cubicBezTo>
                  <a:cubicBezTo>
                    <a:pt x="679" y="24"/>
                    <a:pt x="555" y="24"/>
                    <a:pt x="430" y="24"/>
                  </a:cubicBezTo>
                  <a:cubicBezTo>
                    <a:pt x="398" y="24"/>
                    <a:pt x="365" y="24"/>
                    <a:pt x="332" y="24"/>
                  </a:cubicBezTo>
                  <a:cubicBezTo>
                    <a:pt x="304" y="24"/>
                    <a:pt x="276" y="28"/>
                    <a:pt x="248" y="34"/>
                  </a:cubicBezTo>
                  <a:cubicBezTo>
                    <a:pt x="197" y="46"/>
                    <a:pt x="148" y="46"/>
                    <a:pt x="96" y="46"/>
                  </a:cubicBezTo>
                  <a:cubicBezTo>
                    <a:pt x="65" y="47"/>
                    <a:pt x="34" y="47"/>
                    <a:pt x="3" y="47"/>
                  </a:cubicBezTo>
                  <a:cubicBezTo>
                    <a:pt x="0" y="47"/>
                    <a:pt x="1" y="51"/>
                    <a:pt x="3" y="51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880008" y="2345699"/>
              <a:ext cx="5266225" cy="2836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3" y="27"/>
                </a:cxn>
                <a:cxn ang="0">
                  <a:pos x="339" y="50"/>
                </a:cxn>
                <a:cxn ang="0">
                  <a:pos x="795" y="67"/>
                </a:cxn>
                <a:cxn ang="0">
                  <a:pos x="946" y="96"/>
                </a:cxn>
                <a:cxn ang="0">
                  <a:pos x="1023" y="96"/>
                </a:cxn>
                <a:cxn ang="0">
                  <a:pos x="1337" y="96"/>
                </a:cxn>
                <a:cxn ang="0">
                  <a:pos x="1425" y="56"/>
                </a:cxn>
                <a:cxn ang="0">
                  <a:pos x="1497" y="27"/>
                </a:cxn>
                <a:cxn ang="0">
                  <a:pos x="1880" y="27"/>
                </a:cxn>
              </a:cxnLst>
              <a:rect l="0" t="0" r="r" b="b"/>
              <a:pathLst>
                <a:path w="1880" h="101">
                  <a:moveTo>
                    <a:pt x="0" y="4"/>
                  </a:moveTo>
                  <a:cubicBezTo>
                    <a:pt x="68" y="4"/>
                    <a:pt x="104" y="0"/>
                    <a:pt x="163" y="27"/>
                  </a:cubicBezTo>
                  <a:cubicBezTo>
                    <a:pt x="211" y="49"/>
                    <a:pt x="265" y="50"/>
                    <a:pt x="339" y="50"/>
                  </a:cubicBezTo>
                  <a:cubicBezTo>
                    <a:pt x="344" y="50"/>
                    <a:pt x="766" y="42"/>
                    <a:pt x="795" y="67"/>
                  </a:cubicBezTo>
                  <a:cubicBezTo>
                    <a:pt x="827" y="96"/>
                    <a:pt x="946" y="96"/>
                    <a:pt x="946" y="96"/>
                  </a:cubicBezTo>
                  <a:cubicBezTo>
                    <a:pt x="1083" y="96"/>
                    <a:pt x="1014" y="96"/>
                    <a:pt x="1023" y="96"/>
                  </a:cubicBezTo>
                  <a:cubicBezTo>
                    <a:pt x="1097" y="96"/>
                    <a:pt x="1162" y="96"/>
                    <a:pt x="1337" y="96"/>
                  </a:cubicBezTo>
                  <a:cubicBezTo>
                    <a:pt x="1337" y="96"/>
                    <a:pt x="1395" y="101"/>
                    <a:pt x="1425" y="56"/>
                  </a:cubicBezTo>
                  <a:cubicBezTo>
                    <a:pt x="1447" y="22"/>
                    <a:pt x="1497" y="27"/>
                    <a:pt x="1497" y="27"/>
                  </a:cubicBezTo>
                  <a:cubicBezTo>
                    <a:pt x="1880" y="27"/>
                    <a:pt x="1880" y="27"/>
                    <a:pt x="1880" y="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880008" y="2278453"/>
              <a:ext cx="5272530" cy="3530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3" y="16"/>
                </a:cxn>
                <a:cxn ang="0">
                  <a:pos x="339" y="28"/>
                </a:cxn>
                <a:cxn ang="0">
                  <a:pos x="449" y="28"/>
                </a:cxn>
                <a:cxn ang="0">
                  <a:pos x="562" y="16"/>
                </a:cxn>
                <a:cxn ang="0">
                  <a:pos x="657" y="5"/>
                </a:cxn>
                <a:cxn ang="0">
                  <a:pos x="1023" y="5"/>
                </a:cxn>
                <a:cxn ang="0">
                  <a:pos x="1220" y="5"/>
                </a:cxn>
                <a:cxn ang="0">
                  <a:pos x="1368" y="60"/>
                </a:cxn>
                <a:cxn ang="0">
                  <a:pos x="1518" y="120"/>
                </a:cxn>
                <a:cxn ang="0">
                  <a:pos x="1882" y="120"/>
                </a:cxn>
              </a:cxnLst>
              <a:rect l="0" t="0" r="r" b="b"/>
              <a:pathLst>
                <a:path w="1882" h="126">
                  <a:moveTo>
                    <a:pt x="0" y="5"/>
                  </a:moveTo>
                  <a:cubicBezTo>
                    <a:pt x="79" y="5"/>
                    <a:pt x="107" y="4"/>
                    <a:pt x="163" y="16"/>
                  </a:cubicBezTo>
                  <a:cubicBezTo>
                    <a:pt x="218" y="28"/>
                    <a:pt x="339" y="28"/>
                    <a:pt x="339" y="28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9" y="28"/>
                    <a:pt x="502" y="31"/>
                    <a:pt x="562" y="16"/>
                  </a:cubicBezTo>
                  <a:cubicBezTo>
                    <a:pt x="605" y="5"/>
                    <a:pt x="657" y="5"/>
                    <a:pt x="657" y="5"/>
                  </a:cubicBezTo>
                  <a:cubicBezTo>
                    <a:pt x="849" y="5"/>
                    <a:pt x="1009" y="5"/>
                    <a:pt x="1023" y="5"/>
                  </a:cubicBezTo>
                  <a:cubicBezTo>
                    <a:pt x="1127" y="5"/>
                    <a:pt x="960" y="5"/>
                    <a:pt x="1220" y="5"/>
                  </a:cubicBezTo>
                  <a:cubicBezTo>
                    <a:pt x="1220" y="5"/>
                    <a:pt x="1323" y="0"/>
                    <a:pt x="1368" y="60"/>
                  </a:cubicBezTo>
                  <a:cubicBezTo>
                    <a:pt x="1418" y="126"/>
                    <a:pt x="1495" y="120"/>
                    <a:pt x="1518" y="120"/>
                  </a:cubicBezTo>
                  <a:cubicBezTo>
                    <a:pt x="1875" y="120"/>
                    <a:pt x="1882" y="120"/>
                    <a:pt x="1882" y="12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880008" y="2549539"/>
              <a:ext cx="5304051" cy="651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7" y="14"/>
                </a:cxn>
                <a:cxn ang="0">
                  <a:pos x="339" y="0"/>
                </a:cxn>
                <a:cxn ang="0">
                  <a:pos x="974" y="0"/>
                </a:cxn>
                <a:cxn ang="0">
                  <a:pos x="1023" y="0"/>
                </a:cxn>
                <a:cxn ang="0">
                  <a:pos x="1893" y="0"/>
                </a:cxn>
              </a:cxnLst>
              <a:rect l="0" t="0" r="r" b="b"/>
              <a:pathLst>
                <a:path w="1893" h="23">
                  <a:moveTo>
                    <a:pt x="0" y="23"/>
                  </a:moveTo>
                  <a:cubicBezTo>
                    <a:pt x="46" y="23"/>
                    <a:pt x="83" y="23"/>
                    <a:pt x="157" y="14"/>
                  </a:cubicBezTo>
                  <a:cubicBezTo>
                    <a:pt x="242" y="4"/>
                    <a:pt x="277" y="0"/>
                    <a:pt x="339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1090" y="0"/>
                    <a:pt x="1015" y="0"/>
                    <a:pt x="1023" y="0"/>
                  </a:cubicBezTo>
                  <a:cubicBezTo>
                    <a:pt x="1250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880008" y="2356206"/>
              <a:ext cx="5304051" cy="12818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3" y="46"/>
                </a:cxn>
                <a:cxn ang="0">
                  <a:pos x="325" y="23"/>
                </a:cxn>
                <a:cxn ang="0">
                  <a:pos x="969" y="23"/>
                </a:cxn>
                <a:cxn ang="0">
                  <a:pos x="1068" y="13"/>
                </a:cxn>
                <a:cxn ang="0">
                  <a:pos x="1167" y="0"/>
                </a:cxn>
                <a:cxn ang="0">
                  <a:pos x="1208" y="0"/>
                </a:cxn>
                <a:cxn ang="0">
                  <a:pos x="1893" y="0"/>
                </a:cxn>
              </a:cxnLst>
              <a:rect l="0" t="0" r="r" b="b"/>
              <a:pathLst>
                <a:path w="1893" h="46">
                  <a:moveTo>
                    <a:pt x="0" y="46"/>
                  </a:moveTo>
                  <a:cubicBezTo>
                    <a:pt x="0" y="46"/>
                    <a:pt x="97" y="46"/>
                    <a:pt x="163" y="46"/>
                  </a:cubicBezTo>
                  <a:cubicBezTo>
                    <a:pt x="226" y="46"/>
                    <a:pt x="259" y="23"/>
                    <a:pt x="325" y="23"/>
                  </a:cubicBezTo>
                  <a:cubicBezTo>
                    <a:pt x="969" y="23"/>
                    <a:pt x="969" y="23"/>
                    <a:pt x="969" y="23"/>
                  </a:cubicBezTo>
                  <a:cubicBezTo>
                    <a:pt x="969" y="23"/>
                    <a:pt x="1028" y="26"/>
                    <a:pt x="1068" y="13"/>
                  </a:cubicBezTo>
                  <a:cubicBezTo>
                    <a:pt x="1108" y="0"/>
                    <a:pt x="1167" y="0"/>
                    <a:pt x="1167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893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6" name="Oval 100"/>
          <p:cNvSpPr>
            <a:spLocks noChangeArrowheads="1"/>
          </p:cNvSpPr>
          <p:nvPr/>
        </p:nvSpPr>
        <p:spPr bwMode="auto">
          <a:xfrm>
            <a:off x="1261022" y="2513111"/>
            <a:ext cx="512753" cy="386141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1.0</a:t>
            </a: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1911404" y="2369164"/>
            <a:ext cx="2050996" cy="50321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51">
              <a:lnSpc>
                <a:spcPct val="90000"/>
              </a:lnSpc>
              <a:defRPr/>
            </a:pPr>
            <a:r>
              <a:rPr lang="en-US" dirty="0">
                <a:ea typeface="+mj-ea"/>
                <a:cs typeface="+mj-cs"/>
              </a:rPr>
              <a:t>Artisanal </a:t>
            </a:r>
          </a:p>
          <a:p>
            <a:pPr defTabSz="457151">
              <a:lnSpc>
                <a:spcPct val="90000"/>
              </a:lnSpc>
              <a:defRPr/>
            </a:pPr>
            <a:r>
              <a:rPr lang="en-US" dirty="0">
                <a:ea typeface="+mj-ea"/>
                <a:cs typeface="+mj-cs"/>
              </a:rPr>
              <a:t>Analytics</a:t>
            </a: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914400" y="2913487"/>
            <a:ext cx="3733800" cy="346248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Primarily descriptive analytics and reporting on small data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“Back office” teams of analysts</a:t>
            </a:r>
          </a:p>
          <a:p>
            <a:pPr marL="112701" indent="-11270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Internal decision support focus</a:t>
            </a:r>
          </a:p>
          <a:p>
            <a:pPr marL="112701" indent="-11270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Some predictive models based on human hypotheses</a:t>
            </a:r>
          </a:p>
          <a:p>
            <a:pPr marL="112701" indent="-11270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Still around, but goals of self service, mobile UI, visual analytics, democratization</a:t>
            </a:r>
          </a:p>
          <a:p>
            <a:pPr marL="112701" indent="-112701" defTabSz="45715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2" name="Slide Number Placeholder 3"/>
          <p:cNvSpPr txBox="1">
            <a:spLocks/>
          </p:cNvSpPr>
          <p:nvPr/>
        </p:nvSpPr>
        <p:spPr>
          <a:xfrm>
            <a:off x="7239000" y="6400800"/>
            <a:ext cx="340633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000" b="0"/>
              <a:pPr algn="r">
                <a:defRPr/>
              </a:pPr>
              <a:t>3</a:t>
            </a:fld>
            <a:r>
              <a:rPr lang="en-US" sz="1000" b="0" dirty="0"/>
              <a:t> | 2020 © Thomas H. Davenport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803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Analytics 2.0</a:t>
            </a:r>
            <a:r>
              <a:rPr lang="en-US" sz="2800" dirty="0">
                <a:solidFill>
                  <a:srgbClr val="C00000"/>
                </a:solidFill>
                <a:cs typeface="Arial"/>
              </a:rPr>
              <a:t>│The Big Data Era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299" name="Group 298"/>
          <p:cNvGrpSpPr/>
          <p:nvPr/>
        </p:nvGrpSpPr>
        <p:grpSpPr>
          <a:xfrm>
            <a:off x="2395610" y="2029374"/>
            <a:ext cx="5358689" cy="288424"/>
            <a:chOff x="871602" y="2272148"/>
            <a:chExt cx="5358689" cy="384565"/>
          </a:xfrm>
        </p:grpSpPr>
        <p:sp>
          <p:nvSpPr>
            <p:cNvPr id="300" name="Freeform 25"/>
            <p:cNvSpPr>
              <a:spLocks/>
            </p:cNvSpPr>
            <p:nvPr/>
          </p:nvSpPr>
          <p:spPr bwMode="auto">
            <a:xfrm>
              <a:off x="871602" y="2415046"/>
              <a:ext cx="5358689" cy="2185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66" y="38"/>
                </a:cxn>
                <a:cxn ang="0">
                  <a:pos x="282" y="72"/>
                </a:cxn>
                <a:cxn ang="0">
                  <a:pos x="490" y="73"/>
                </a:cxn>
                <a:cxn ang="0">
                  <a:pos x="664" y="73"/>
                </a:cxn>
                <a:cxn ang="0">
                  <a:pos x="775" y="68"/>
                </a:cxn>
                <a:cxn ang="0">
                  <a:pos x="829" y="41"/>
                </a:cxn>
                <a:cxn ang="0">
                  <a:pos x="866" y="32"/>
                </a:cxn>
                <a:cxn ang="0">
                  <a:pos x="973" y="26"/>
                </a:cxn>
                <a:cxn ang="0">
                  <a:pos x="1604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896" y="23"/>
                </a:cxn>
                <a:cxn ang="0">
                  <a:pos x="1896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254" y="23"/>
                </a:cxn>
                <a:cxn ang="0">
                  <a:pos x="984" y="22"/>
                </a:cxn>
                <a:cxn ang="0">
                  <a:pos x="809" y="49"/>
                </a:cxn>
                <a:cxn ang="0">
                  <a:pos x="686" y="69"/>
                </a:cxn>
                <a:cxn ang="0">
                  <a:pos x="508" y="69"/>
                </a:cxn>
                <a:cxn ang="0">
                  <a:pos x="294" y="68"/>
                </a:cxn>
                <a:cxn ang="0">
                  <a:pos x="159" y="3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1913" h="78">
                  <a:moveTo>
                    <a:pt x="3" y="4"/>
                  </a:moveTo>
                  <a:cubicBezTo>
                    <a:pt x="60" y="4"/>
                    <a:pt x="114" y="9"/>
                    <a:pt x="166" y="38"/>
                  </a:cubicBezTo>
                  <a:cubicBezTo>
                    <a:pt x="202" y="59"/>
                    <a:pt x="240" y="68"/>
                    <a:pt x="282" y="72"/>
                  </a:cubicBezTo>
                  <a:cubicBezTo>
                    <a:pt x="351" y="77"/>
                    <a:pt x="421" y="73"/>
                    <a:pt x="490" y="73"/>
                  </a:cubicBezTo>
                  <a:cubicBezTo>
                    <a:pt x="548" y="73"/>
                    <a:pt x="606" y="73"/>
                    <a:pt x="664" y="73"/>
                  </a:cubicBezTo>
                  <a:cubicBezTo>
                    <a:pt x="700" y="73"/>
                    <a:pt x="739" y="78"/>
                    <a:pt x="775" y="68"/>
                  </a:cubicBezTo>
                  <a:cubicBezTo>
                    <a:pt x="796" y="63"/>
                    <a:pt x="810" y="49"/>
                    <a:pt x="829" y="41"/>
                  </a:cubicBezTo>
                  <a:cubicBezTo>
                    <a:pt x="841" y="36"/>
                    <a:pt x="854" y="34"/>
                    <a:pt x="866" y="32"/>
                  </a:cubicBezTo>
                  <a:cubicBezTo>
                    <a:pt x="902" y="27"/>
                    <a:pt x="937" y="27"/>
                    <a:pt x="973" y="26"/>
                  </a:cubicBezTo>
                  <a:cubicBezTo>
                    <a:pt x="1183" y="24"/>
                    <a:pt x="1394" y="27"/>
                    <a:pt x="1604" y="27"/>
                  </a:cubicBezTo>
                  <a:cubicBezTo>
                    <a:pt x="1706" y="27"/>
                    <a:pt x="1808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905" y="23"/>
                    <a:pt x="1901" y="23"/>
                    <a:pt x="1896" y="23"/>
                  </a:cubicBezTo>
                  <a:cubicBezTo>
                    <a:pt x="1894" y="23"/>
                    <a:pt x="1894" y="27"/>
                    <a:pt x="1896" y="27"/>
                  </a:cubicBezTo>
                  <a:cubicBezTo>
                    <a:pt x="1901" y="27"/>
                    <a:pt x="1906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691" y="23"/>
                    <a:pt x="1473" y="23"/>
                    <a:pt x="1254" y="23"/>
                  </a:cubicBezTo>
                  <a:cubicBezTo>
                    <a:pt x="1164" y="23"/>
                    <a:pt x="1074" y="22"/>
                    <a:pt x="984" y="22"/>
                  </a:cubicBezTo>
                  <a:cubicBezTo>
                    <a:pt x="927" y="22"/>
                    <a:pt x="858" y="17"/>
                    <a:pt x="809" y="49"/>
                  </a:cubicBezTo>
                  <a:cubicBezTo>
                    <a:pt x="770" y="73"/>
                    <a:pt x="729" y="69"/>
                    <a:pt x="686" y="69"/>
                  </a:cubicBezTo>
                  <a:cubicBezTo>
                    <a:pt x="627" y="69"/>
                    <a:pt x="568" y="69"/>
                    <a:pt x="508" y="69"/>
                  </a:cubicBezTo>
                  <a:cubicBezTo>
                    <a:pt x="437" y="69"/>
                    <a:pt x="365" y="71"/>
                    <a:pt x="294" y="68"/>
                  </a:cubicBezTo>
                  <a:cubicBezTo>
                    <a:pt x="245" y="66"/>
                    <a:pt x="202" y="55"/>
                    <a:pt x="159" y="30"/>
                  </a:cubicBezTo>
                  <a:cubicBezTo>
                    <a:pt x="111" y="3"/>
                    <a:pt x="5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Freeform 18"/>
            <p:cNvSpPr>
              <a:spLocks/>
            </p:cNvSpPr>
            <p:nvPr/>
          </p:nvSpPr>
          <p:spPr bwMode="auto">
            <a:xfrm>
              <a:off x="880008" y="2291062"/>
              <a:ext cx="5304051" cy="2584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3" y="57"/>
                </a:cxn>
                <a:cxn ang="0">
                  <a:pos x="339" y="0"/>
                </a:cxn>
                <a:cxn ang="0">
                  <a:pos x="496" y="0"/>
                </a:cxn>
                <a:cxn ang="0">
                  <a:pos x="579" y="16"/>
                </a:cxn>
                <a:cxn ang="0">
                  <a:pos x="694" y="23"/>
                </a:cxn>
                <a:cxn ang="0">
                  <a:pos x="972" y="23"/>
                </a:cxn>
                <a:cxn ang="0">
                  <a:pos x="1105" y="36"/>
                </a:cxn>
                <a:cxn ang="0">
                  <a:pos x="1277" y="46"/>
                </a:cxn>
                <a:cxn ang="0">
                  <a:pos x="1335" y="23"/>
                </a:cxn>
                <a:cxn ang="0">
                  <a:pos x="1385" y="0"/>
                </a:cxn>
                <a:cxn ang="0">
                  <a:pos x="1893" y="0"/>
                </a:cxn>
              </a:cxnLst>
              <a:rect l="0" t="0" r="r" b="b"/>
              <a:pathLst>
                <a:path w="1893" h="92">
                  <a:moveTo>
                    <a:pt x="0" y="92"/>
                  </a:moveTo>
                  <a:cubicBezTo>
                    <a:pt x="11" y="92"/>
                    <a:pt x="118" y="92"/>
                    <a:pt x="163" y="57"/>
                  </a:cubicBezTo>
                  <a:cubicBezTo>
                    <a:pt x="234" y="2"/>
                    <a:pt x="295" y="0"/>
                    <a:pt x="339" y="0"/>
                  </a:cubicBezTo>
                  <a:cubicBezTo>
                    <a:pt x="340" y="0"/>
                    <a:pt x="381" y="0"/>
                    <a:pt x="496" y="0"/>
                  </a:cubicBezTo>
                  <a:cubicBezTo>
                    <a:pt x="496" y="0"/>
                    <a:pt x="554" y="11"/>
                    <a:pt x="579" y="16"/>
                  </a:cubicBezTo>
                  <a:cubicBezTo>
                    <a:pt x="606" y="22"/>
                    <a:pt x="694" y="23"/>
                    <a:pt x="694" y="23"/>
                  </a:cubicBezTo>
                  <a:cubicBezTo>
                    <a:pt x="972" y="23"/>
                    <a:pt x="972" y="23"/>
                    <a:pt x="972" y="23"/>
                  </a:cubicBezTo>
                  <a:cubicBezTo>
                    <a:pt x="972" y="23"/>
                    <a:pt x="1077" y="24"/>
                    <a:pt x="1105" y="36"/>
                  </a:cubicBezTo>
                  <a:cubicBezTo>
                    <a:pt x="1133" y="48"/>
                    <a:pt x="1277" y="46"/>
                    <a:pt x="1277" y="46"/>
                  </a:cubicBezTo>
                  <a:cubicBezTo>
                    <a:pt x="1277" y="46"/>
                    <a:pt x="1298" y="46"/>
                    <a:pt x="1335" y="23"/>
                  </a:cubicBezTo>
                  <a:cubicBezTo>
                    <a:pt x="1372" y="0"/>
                    <a:pt x="1369" y="0"/>
                    <a:pt x="1385" y="0"/>
                  </a:cubicBezTo>
                  <a:cubicBezTo>
                    <a:pt x="1672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2" name="Freeform 29"/>
            <p:cNvSpPr>
              <a:spLocks/>
            </p:cNvSpPr>
            <p:nvPr/>
          </p:nvSpPr>
          <p:spPr bwMode="auto">
            <a:xfrm>
              <a:off x="871602" y="2347800"/>
              <a:ext cx="5320863" cy="161812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238" y="41"/>
                </a:cxn>
                <a:cxn ang="0">
                  <a:pos x="367" y="28"/>
                </a:cxn>
                <a:cxn ang="0">
                  <a:pos x="710" y="28"/>
                </a:cxn>
                <a:cxn ang="0">
                  <a:pos x="971" y="28"/>
                </a:cxn>
                <a:cxn ang="0">
                  <a:pos x="1044" y="25"/>
                </a:cxn>
                <a:cxn ang="0">
                  <a:pos x="1111" y="9"/>
                </a:cxn>
                <a:cxn ang="0">
                  <a:pos x="1169" y="5"/>
                </a:cxn>
                <a:cxn ang="0">
                  <a:pos x="1240" y="5"/>
                </a:cxn>
                <a:cxn ang="0">
                  <a:pos x="1878" y="5"/>
                </a:cxn>
                <a:cxn ang="0">
                  <a:pos x="1896" y="5"/>
                </a:cxn>
                <a:cxn ang="0">
                  <a:pos x="1896" y="1"/>
                </a:cxn>
                <a:cxn ang="0">
                  <a:pos x="1297" y="1"/>
                </a:cxn>
                <a:cxn ang="0">
                  <a:pos x="1212" y="1"/>
                </a:cxn>
                <a:cxn ang="0">
                  <a:pos x="1169" y="1"/>
                </a:cxn>
                <a:cxn ang="0">
                  <a:pos x="1054" y="18"/>
                </a:cxn>
                <a:cxn ang="0">
                  <a:pos x="943" y="24"/>
                </a:cxn>
                <a:cxn ang="0">
                  <a:pos x="804" y="24"/>
                </a:cxn>
                <a:cxn ang="0">
                  <a:pos x="430" y="24"/>
                </a:cxn>
                <a:cxn ang="0">
                  <a:pos x="332" y="24"/>
                </a:cxn>
                <a:cxn ang="0">
                  <a:pos x="248" y="34"/>
                </a:cxn>
                <a:cxn ang="0">
                  <a:pos x="96" y="46"/>
                </a:cxn>
                <a:cxn ang="0">
                  <a:pos x="3" y="47"/>
                </a:cxn>
                <a:cxn ang="0">
                  <a:pos x="3" y="51"/>
                </a:cxn>
              </a:cxnLst>
              <a:rect l="0" t="0" r="r" b="b"/>
              <a:pathLst>
                <a:path w="1899" h="58">
                  <a:moveTo>
                    <a:pt x="3" y="51"/>
                  </a:moveTo>
                  <a:cubicBezTo>
                    <a:pt x="81" y="51"/>
                    <a:pt x="162" y="58"/>
                    <a:pt x="238" y="41"/>
                  </a:cubicBezTo>
                  <a:cubicBezTo>
                    <a:pt x="282" y="31"/>
                    <a:pt x="323" y="28"/>
                    <a:pt x="367" y="28"/>
                  </a:cubicBezTo>
                  <a:cubicBezTo>
                    <a:pt x="481" y="28"/>
                    <a:pt x="596" y="28"/>
                    <a:pt x="710" y="28"/>
                  </a:cubicBezTo>
                  <a:cubicBezTo>
                    <a:pt x="797" y="28"/>
                    <a:pt x="884" y="28"/>
                    <a:pt x="971" y="28"/>
                  </a:cubicBezTo>
                  <a:cubicBezTo>
                    <a:pt x="995" y="28"/>
                    <a:pt x="1019" y="28"/>
                    <a:pt x="1044" y="25"/>
                  </a:cubicBezTo>
                  <a:cubicBezTo>
                    <a:pt x="1067" y="21"/>
                    <a:pt x="1088" y="13"/>
                    <a:pt x="1111" y="9"/>
                  </a:cubicBezTo>
                  <a:cubicBezTo>
                    <a:pt x="1130" y="6"/>
                    <a:pt x="1150" y="5"/>
                    <a:pt x="1169" y="5"/>
                  </a:cubicBezTo>
                  <a:cubicBezTo>
                    <a:pt x="1193" y="5"/>
                    <a:pt x="1216" y="5"/>
                    <a:pt x="1240" y="5"/>
                  </a:cubicBezTo>
                  <a:cubicBezTo>
                    <a:pt x="1453" y="5"/>
                    <a:pt x="1666" y="5"/>
                    <a:pt x="1878" y="5"/>
                  </a:cubicBezTo>
                  <a:cubicBezTo>
                    <a:pt x="1884" y="5"/>
                    <a:pt x="1890" y="5"/>
                    <a:pt x="1896" y="5"/>
                  </a:cubicBezTo>
                  <a:cubicBezTo>
                    <a:pt x="1899" y="5"/>
                    <a:pt x="1898" y="1"/>
                    <a:pt x="1896" y="1"/>
                  </a:cubicBezTo>
                  <a:cubicBezTo>
                    <a:pt x="1696" y="1"/>
                    <a:pt x="1497" y="1"/>
                    <a:pt x="1297" y="1"/>
                  </a:cubicBezTo>
                  <a:cubicBezTo>
                    <a:pt x="1269" y="1"/>
                    <a:pt x="1240" y="1"/>
                    <a:pt x="1212" y="1"/>
                  </a:cubicBezTo>
                  <a:cubicBezTo>
                    <a:pt x="1198" y="1"/>
                    <a:pt x="1183" y="0"/>
                    <a:pt x="1169" y="1"/>
                  </a:cubicBezTo>
                  <a:cubicBezTo>
                    <a:pt x="1129" y="1"/>
                    <a:pt x="1092" y="10"/>
                    <a:pt x="1054" y="18"/>
                  </a:cubicBezTo>
                  <a:cubicBezTo>
                    <a:pt x="1018" y="27"/>
                    <a:pt x="980" y="24"/>
                    <a:pt x="943" y="24"/>
                  </a:cubicBezTo>
                  <a:cubicBezTo>
                    <a:pt x="897" y="24"/>
                    <a:pt x="850" y="24"/>
                    <a:pt x="804" y="24"/>
                  </a:cubicBezTo>
                  <a:cubicBezTo>
                    <a:pt x="679" y="24"/>
                    <a:pt x="555" y="24"/>
                    <a:pt x="430" y="24"/>
                  </a:cubicBezTo>
                  <a:cubicBezTo>
                    <a:pt x="398" y="24"/>
                    <a:pt x="365" y="24"/>
                    <a:pt x="332" y="24"/>
                  </a:cubicBezTo>
                  <a:cubicBezTo>
                    <a:pt x="304" y="24"/>
                    <a:pt x="276" y="28"/>
                    <a:pt x="248" y="34"/>
                  </a:cubicBezTo>
                  <a:cubicBezTo>
                    <a:pt x="197" y="46"/>
                    <a:pt x="148" y="46"/>
                    <a:pt x="96" y="46"/>
                  </a:cubicBezTo>
                  <a:cubicBezTo>
                    <a:pt x="65" y="47"/>
                    <a:pt x="34" y="47"/>
                    <a:pt x="3" y="47"/>
                  </a:cubicBezTo>
                  <a:cubicBezTo>
                    <a:pt x="0" y="47"/>
                    <a:pt x="1" y="51"/>
                    <a:pt x="3" y="51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3" name="Freeform 27"/>
            <p:cNvSpPr>
              <a:spLocks/>
            </p:cNvSpPr>
            <p:nvPr/>
          </p:nvSpPr>
          <p:spPr bwMode="auto">
            <a:xfrm>
              <a:off x="871602" y="2272148"/>
              <a:ext cx="5289342" cy="38456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36" y="15"/>
                </a:cxn>
                <a:cxn ang="0">
                  <a:pos x="255" y="30"/>
                </a:cxn>
                <a:cxn ang="0">
                  <a:pos x="405" y="32"/>
                </a:cxn>
                <a:cxn ang="0">
                  <a:pos x="461" y="32"/>
                </a:cxn>
                <a:cxn ang="0">
                  <a:pos x="605" y="12"/>
                </a:cxn>
                <a:cxn ang="0">
                  <a:pos x="753" y="9"/>
                </a:cxn>
                <a:cxn ang="0">
                  <a:pos x="915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180" y="9"/>
                </a:cxn>
                <a:cxn ang="0">
                  <a:pos x="1266" y="11"/>
                </a:cxn>
                <a:cxn ang="0">
                  <a:pos x="1321" y="26"/>
                </a:cxn>
                <a:cxn ang="0">
                  <a:pos x="1378" y="73"/>
                </a:cxn>
                <a:cxn ang="0">
                  <a:pos x="1596" y="124"/>
                </a:cxn>
                <a:cxn ang="0">
                  <a:pos x="1821" y="124"/>
                </a:cxn>
                <a:cxn ang="0">
                  <a:pos x="1885" y="124"/>
                </a:cxn>
                <a:cxn ang="0">
                  <a:pos x="1885" y="120"/>
                </a:cxn>
                <a:cxn ang="0">
                  <a:pos x="1731" y="120"/>
                </a:cxn>
                <a:cxn ang="0">
                  <a:pos x="1588" y="120"/>
                </a:cxn>
                <a:cxn ang="0">
                  <a:pos x="1471" y="118"/>
                </a:cxn>
                <a:cxn ang="0">
                  <a:pos x="1410" y="96"/>
                </a:cxn>
                <a:cxn ang="0">
                  <a:pos x="1358" y="46"/>
                </a:cxn>
                <a:cxn ang="0">
                  <a:pos x="1262" y="7"/>
                </a:cxn>
                <a:cxn ang="0">
                  <a:pos x="1115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707" y="4"/>
                </a:cxn>
                <a:cxn ang="0">
                  <a:pos x="578" y="12"/>
                </a:cxn>
                <a:cxn ang="0">
                  <a:pos x="452" y="28"/>
                </a:cxn>
                <a:cxn ang="0">
                  <a:pos x="332" y="28"/>
                </a:cxn>
                <a:cxn ang="0">
                  <a:pos x="182" y="19"/>
                </a:cxn>
                <a:cxn ang="0">
                  <a:pos x="104" y="6"/>
                </a:cxn>
                <a:cxn ang="0">
                  <a:pos x="3" y="4"/>
                </a:cxn>
                <a:cxn ang="0">
                  <a:pos x="3" y="9"/>
                </a:cxn>
              </a:cxnLst>
              <a:rect l="0" t="0" r="r" b="b"/>
              <a:pathLst>
                <a:path w="1888" h="137">
                  <a:moveTo>
                    <a:pt x="3" y="9"/>
                  </a:moveTo>
                  <a:cubicBezTo>
                    <a:pt x="47" y="9"/>
                    <a:pt x="92" y="8"/>
                    <a:pt x="136" y="15"/>
                  </a:cubicBezTo>
                  <a:cubicBezTo>
                    <a:pt x="176" y="21"/>
                    <a:pt x="214" y="28"/>
                    <a:pt x="255" y="30"/>
                  </a:cubicBezTo>
                  <a:cubicBezTo>
                    <a:pt x="305" y="32"/>
                    <a:pt x="355" y="32"/>
                    <a:pt x="405" y="32"/>
                  </a:cubicBezTo>
                  <a:cubicBezTo>
                    <a:pt x="424" y="32"/>
                    <a:pt x="443" y="32"/>
                    <a:pt x="461" y="32"/>
                  </a:cubicBezTo>
                  <a:cubicBezTo>
                    <a:pt x="511" y="33"/>
                    <a:pt x="557" y="19"/>
                    <a:pt x="605" y="12"/>
                  </a:cubicBezTo>
                  <a:cubicBezTo>
                    <a:pt x="654" y="6"/>
                    <a:pt x="704" y="9"/>
                    <a:pt x="753" y="9"/>
                  </a:cubicBezTo>
                  <a:cubicBezTo>
                    <a:pt x="807" y="9"/>
                    <a:pt x="861" y="9"/>
                    <a:pt x="915" y="9"/>
                  </a:cubicBezTo>
                  <a:cubicBezTo>
                    <a:pt x="965" y="9"/>
                    <a:pt x="101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1066" y="4"/>
                    <a:pt x="1065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104" y="9"/>
                    <a:pt x="1142" y="9"/>
                    <a:pt x="1180" y="9"/>
                  </a:cubicBezTo>
                  <a:cubicBezTo>
                    <a:pt x="1208" y="9"/>
                    <a:pt x="1237" y="8"/>
                    <a:pt x="1266" y="11"/>
                  </a:cubicBezTo>
                  <a:cubicBezTo>
                    <a:pt x="1285" y="14"/>
                    <a:pt x="1303" y="19"/>
                    <a:pt x="1321" y="26"/>
                  </a:cubicBezTo>
                  <a:cubicBezTo>
                    <a:pt x="1345" y="37"/>
                    <a:pt x="1361" y="53"/>
                    <a:pt x="1378" y="73"/>
                  </a:cubicBezTo>
                  <a:cubicBezTo>
                    <a:pt x="1432" y="137"/>
                    <a:pt x="1522" y="124"/>
                    <a:pt x="1596" y="124"/>
                  </a:cubicBezTo>
                  <a:cubicBezTo>
                    <a:pt x="1671" y="124"/>
                    <a:pt x="1746" y="124"/>
                    <a:pt x="1821" y="124"/>
                  </a:cubicBezTo>
                  <a:cubicBezTo>
                    <a:pt x="1843" y="124"/>
                    <a:pt x="1864" y="124"/>
                    <a:pt x="1885" y="124"/>
                  </a:cubicBezTo>
                  <a:cubicBezTo>
                    <a:pt x="1888" y="124"/>
                    <a:pt x="1887" y="120"/>
                    <a:pt x="1885" y="120"/>
                  </a:cubicBezTo>
                  <a:cubicBezTo>
                    <a:pt x="1834" y="120"/>
                    <a:pt x="1782" y="120"/>
                    <a:pt x="1731" y="120"/>
                  </a:cubicBezTo>
                  <a:cubicBezTo>
                    <a:pt x="1683" y="120"/>
                    <a:pt x="1636" y="120"/>
                    <a:pt x="1588" y="120"/>
                  </a:cubicBezTo>
                  <a:cubicBezTo>
                    <a:pt x="1550" y="120"/>
                    <a:pt x="1509" y="123"/>
                    <a:pt x="1471" y="118"/>
                  </a:cubicBezTo>
                  <a:cubicBezTo>
                    <a:pt x="1449" y="115"/>
                    <a:pt x="1428" y="107"/>
                    <a:pt x="1410" y="96"/>
                  </a:cubicBezTo>
                  <a:cubicBezTo>
                    <a:pt x="1388" y="83"/>
                    <a:pt x="1376" y="62"/>
                    <a:pt x="1358" y="46"/>
                  </a:cubicBezTo>
                  <a:cubicBezTo>
                    <a:pt x="1333" y="21"/>
                    <a:pt x="1296" y="11"/>
                    <a:pt x="1262" y="7"/>
                  </a:cubicBezTo>
                  <a:cubicBezTo>
                    <a:pt x="1213" y="0"/>
                    <a:pt x="1163" y="4"/>
                    <a:pt x="1115" y="4"/>
                  </a:cubicBezTo>
                  <a:cubicBezTo>
                    <a:pt x="1098" y="4"/>
                    <a:pt x="1082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066" y="9"/>
                    <a:pt x="106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946" y="4"/>
                    <a:pt x="827" y="4"/>
                    <a:pt x="707" y="4"/>
                  </a:cubicBezTo>
                  <a:cubicBezTo>
                    <a:pt x="663" y="4"/>
                    <a:pt x="621" y="4"/>
                    <a:pt x="578" y="12"/>
                  </a:cubicBezTo>
                  <a:cubicBezTo>
                    <a:pt x="536" y="20"/>
                    <a:pt x="495" y="30"/>
                    <a:pt x="452" y="28"/>
                  </a:cubicBezTo>
                  <a:cubicBezTo>
                    <a:pt x="412" y="25"/>
                    <a:pt x="372" y="28"/>
                    <a:pt x="332" y="28"/>
                  </a:cubicBezTo>
                  <a:cubicBezTo>
                    <a:pt x="282" y="27"/>
                    <a:pt x="231" y="26"/>
                    <a:pt x="182" y="19"/>
                  </a:cubicBezTo>
                  <a:cubicBezTo>
                    <a:pt x="156" y="15"/>
                    <a:pt x="131" y="9"/>
                    <a:pt x="104" y="6"/>
                  </a:cubicBezTo>
                  <a:cubicBezTo>
                    <a:pt x="71" y="3"/>
                    <a:pt x="36" y="4"/>
                    <a:pt x="3" y="4"/>
                  </a:cubicBezTo>
                  <a:cubicBezTo>
                    <a:pt x="0" y="4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4" name="Freeform 26"/>
            <p:cNvSpPr>
              <a:spLocks/>
            </p:cNvSpPr>
            <p:nvPr/>
          </p:nvSpPr>
          <p:spPr bwMode="auto">
            <a:xfrm>
              <a:off x="871602" y="2339394"/>
              <a:ext cx="5280936" cy="28579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3" y="25"/>
                </a:cxn>
                <a:cxn ang="0">
                  <a:pos x="211" y="46"/>
                </a:cxn>
                <a:cxn ang="0">
                  <a:pos x="287" y="53"/>
                </a:cxn>
                <a:cxn ang="0">
                  <a:pos x="419" y="53"/>
                </a:cxn>
                <a:cxn ang="0">
                  <a:pos x="613" y="54"/>
                </a:cxn>
                <a:cxn ang="0">
                  <a:pos x="776" y="64"/>
                </a:cxn>
                <a:cxn ang="0">
                  <a:pos x="814" y="81"/>
                </a:cxn>
                <a:cxn ang="0">
                  <a:pos x="907" y="98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208" y="100"/>
                </a:cxn>
                <a:cxn ang="0">
                  <a:pos x="1345" y="100"/>
                </a:cxn>
                <a:cxn ang="0">
                  <a:pos x="1426" y="64"/>
                </a:cxn>
                <a:cxn ang="0">
                  <a:pos x="1501" y="31"/>
                </a:cxn>
                <a:cxn ang="0">
                  <a:pos x="1540" y="31"/>
                </a:cxn>
                <a:cxn ang="0">
                  <a:pos x="1719" y="31"/>
                </a:cxn>
                <a:cxn ang="0">
                  <a:pos x="1883" y="31"/>
                </a:cxn>
                <a:cxn ang="0">
                  <a:pos x="1883" y="27"/>
                </a:cxn>
                <a:cxn ang="0">
                  <a:pos x="1585" y="27"/>
                </a:cxn>
                <a:cxn ang="0">
                  <a:pos x="1491" y="26"/>
                </a:cxn>
                <a:cxn ang="0">
                  <a:pos x="1453" y="35"/>
                </a:cxn>
                <a:cxn ang="0">
                  <a:pos x="1405" y="78"/>
                </a:cxn>
                <a:cxn ang="0">
                  <a:pos x="1302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885" y="92"/>
                </a:cxn>
                <a:cxn ang="0">
                  <a:pos x="830" y="82"/>
                </a:cxn>
                <a:cxn ang="0">
                  <a:pos x="796" y="66"/>
                </a:cxn>
                <a:cxn ang="0">
                  <a:pos x="753" y="57"/>
                </a:cxn>
                <a:cxn ang="0">
                  <a:pos x="389" y="49"/>
                </a:cxn>
                <a:cxn ang="0">
                  <a:pos x="255" y="47"/>
                </a:cxn>
                <a:cxn ang="0">
                  <a:pos x="191" y="36"/>
                </a:cxn>
                <a:cxn ang="0">
                  <a:pos x="131" y="13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1885" h="102">
                  <a:moveTo>
                    <a:pt x="3" y="8"/>
                  </a:moveTo>
                  <a:cubicBezTo>
                    <a:pt x="55" y="8"/>
                    <a:pt x="104" y="6"/>
                    <a:pt x="153" y="25"/>
                  </a:cubicBezTo>
                  <a:cubicBezTo>
                    <a:pt x="173" y="33"/>
                    <a:pt x="191" y="41"/>
                    <a:pt x="211" y="46"/>
                  </a:cubicBezTo>
                  <a:cubicBezTo>
                    <a:pt x="236" y="51"/>
                    <a:pt x="261" y="53"/>
                    <a:pt x="287" y="53"/>
                  </a:cubicBezTo>
                  <a:cubicBezTo>
                    <a:pt x="331" y="55"/>
                    <a:pt x="375" y="53"/>
                    <a:pt x="419" y="53"/>
                  </a:cubicBezTo>
                  <a:cubicBezTo>
                    <a:pt x="483" y="53"/>
                    <a:pt x="548" y="53"/>
                    <a:pt x="613" y="54"/>
                  </a:cubicBezTo>
                  <a:cubicBezTo>
                    <a:pt x="667" y="55"/>
                    <a:pt x="723" y="55"/>
                    <a:pt x="776" y="64"/>
                  </a:cubicBezTo>
                  <a:cubicBezTo>
                    <a:pt x="792" y="67"/>
                    <a:pt x="800" y="75"/>
                    <a:pt x="814" y="81"/>
                  </a:cubicBezTo>
                  <a:cubicBezTo>
                    <a:pt x="843" y="94"/>
                    <a:pt x="876" y="96"/>
                    <a:pt x="907" y="98"/>
                  </a:cubicBezTo>
                  <a:cubicBezTo>
                    <a:pt x="950" y="102"/>
                    <a:pt x="993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1032" y="96"/>
                    <a:pt x="1029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86" y="100"/>
                    <a:pt x="1147" y="100"/>
                    <a:pt x="1208" y="100"/>
                  </a:cubicBezTo>
                  <a:cubicBezTo>
                    <a:pt x="1254" y="100"/>
                    <a:pt x="1299" y="100"/>
                    <a:pt x="1345" y="100"/>
                  </a:cubicBezTo>
                  <a:cubicBezTo>
                    <a:pt x="1376" y="100"/>
                    <a:pt x="1406" y="88"/>
                    <a:pt x="1426" y="64"/>
                  </a:cubicBezTo>
                  <a:cubicBezTo>
                    <a:pt x="1447" y="39"/>
                    <a:pt x="1469" y="31"/>
                    <a:pt x="1501" y="31"/>
                  </a:cubicBezTo>
                  <a:cubicBezTo>
                    <a:pt x="1514" y="31"/>
                    <a:pt x="1527" y="31"/>
                    <a:pt x="1540" y="31"/>
                  </a:cubicBezTo>
                  <a:cubicBezTo>
                    <a:pt x="1600" y="31"/>
                    <a:pt x="1660" y="31"/>
                    <a:pt x="1719" y="31"/>
                  </a:cubicBezTo>
                  <a:cubicBezTo>
                    <a:pt x="1774" y="31"/>
                    <a:pt x="1829" y="31"/>
                    <a:pt x="1883" y="31"/>
                  </a:cubicBezTo>
                  <a:cubicBezTo>
                    <a:pt x="1885" y="31"/>
                    <a:pt x="1885" y="27"/>
                    <a:pt x="1883" y="27"/>
                  </a:cubicBezTo>
                  <a:cubicBezTo>
                    <a:pt x="1784" y="27"/>
                    <a:pt x="1684" y="27"/>
                    <a:pt x="1585" y="27"/>
                  </a:cubicBezTo>
                  <a:cubicBezTo>
                    <a:pt x="1554" y="27"/>
                    <a:pt x="1522" y="26"/>
                    <a:pt x="1491" y="26"/>
                  </a:cubicBezTo>
                  <a:cubicBezTo>
                    <a:pt x="1478" y="27"/>
                    <a:pt x="1464" y="29"/>
                    <a:pt x="1453" y="35"/>
                  </a:cubicBezTo>
                  <a:cubicBezTo>
                    <a:pt x="1432" y="45"/>
                    <a:pt x="1423" y="65"/>
                    <a:pt x="1405" y="78"/>
                  </a:cubicBezTo>
                  <a:cubicBezTo>
                    <a:pt x="1375" y="100"/>
                    <a:pt x="1336" y="96"/>
                    <a:pt x="1302" y="96"/>
                  </a:cubicBezTo>
                  <a:cubicBezTo>
                    <a:pt x="1210" y="96"/>
                    <a:pt x="1117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29" y="100"/>
                    <a:pt x="1032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985" y="96"/>
                    <a:pt x="935" y="97"/>
                    <a:pt x="885" y="92"/>
                  </a:cubicBezTo>
                  <a:cubicBezTo>
                    <a:pt x="867" y="90"/>
                    <a:pt x="848" y="87"/>
                    <a:pt x="830" y="82"/>
                  </a:cubicBezTo>
                  <a:cubicBezTo>
                    <a:pt x="817" y="79"/>
                    <a:pt x="808" y="72"/>
                    <a:pt x="796" y="66"/>
                  </a:cubicBezTo>
                  <a:cubicBezTo>
                    <a:pt x="784" y="59"/>
                    <a:pt x="767" y="58"/>
                    <a:pt x="753" y="57"/>
                  </a:cubicBezTo>
                  <a:cubicBezTo>
                    <a:pt x="633" y="43"/>
                    <a:pt x="510" y="48"/>
                    <a:pt x="389" y="49"/>
                  </a:cubicBezTo>
                  <a:cubicBezTo>
                    <a:pt x="344" y="50"/>
                    <a:pt x="300" y="51"/>
                    <a:pt x="255" y="47"/>
                  </a:cubicBezTo>
                  <a:cubicBezTo>
                    <a:pt x="234" y="46"/>
                    <a:pt x="212" y="42"/>
                    <a:pt x="191" y="36"/>
                  </a:cubicBezTo>
                  <a:cubicBezTo>
                    <a:pt x="170" y="30"/>
                    <a:pt x="151" y="20"/>
                    <a:pt x="131" y="13"/>
                  </a:cubicBezTo>
                  <a:cubicBezTo>
                    <a:pt x="89" y="0"/>
                    <a:pt x="45" y="3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5" name="Freeform 28"/>
            <p:cNvSpPr>
              <a:spLocks/>
            </p:cNvSpPr>
            <p:nvPr/>
          </p:nvSpPr>
          <p:spPr bwMode="auto">
            <a:xfrm>
              <a:off x="871602" y="2543235"/>
              <a:ext cx="5320863" cy="7775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125" y="22"/>
                </a:cxn>
                <a:cxn ang="0">
                  <a:pos x="281" y="6"/>
                </a:cxn>
                <a:cxn ang="0">
                  <a:pos x="385" y="4"/>
                </a:cxn>
                <a:cxn ang="0">
                  <a:pos x="732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839" y="4"/>
                </a:cxn>
                <a:cxn ang="0">
                  <a:pos x="1896" y="4"/>
                </a:cxn>
                <a:cxn ang="0">
                  <a:pos x="1896" y="0"/>
                </a:cxn>
                <a:cxn ang="0">
                  <a:pos x="1176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439" y="0"/>
                </a:cxn>
                <a:cxn ang="0">
                  <a:pos x="336" y="0"/>
                </a:cxn>
                <a:cxn ang="0">
                  <a:pos x="181" y="11"/>
                </a:cxn>
                <a:cxn ang="0">
                  <a:pos x="3" y="23"/>
                </a:cxn>
                <a:cxn ang="0">
                  <a:pos x="3" y="27"/>
                </a:cxn>
              </a:cxnLst>
              <a:rect l="0" t="0" r="r" b="b"/>
              <a:pathLst>
                <a:path w="1899" h="27">
                  <a:moveTo>
                    <a:pt x="3" y="27"/>
                  </a:moveTo>
                  <a:cubicBezTo>
                    <a:pt x="44" y="27"/>
                    <a:pt x="85" y="26"/>
                    <a:pt x="125" y="22"/>
                  </a:cubicBezTo>
                  <a:cubicBezTo>
                    <a:pt x="177" y="17"/>
                    <a:pt x="229" y="9"/>
                    <a:pt x="281" y="6"/>
                  </a:cubicBezTo>
                  <a:cubicBezTo>
                    <a:pt x="316" y="4"/>
                    <a:pt x="350" y="4"/>
                    <a:pt x="385" y="4"/>
                  </a:cubicBezTo>
                  <a:cubicBezTo>
                    <a:pt x="501" y="4"/>
                    <a:pt x="617" y="4"/>
                    <a:pt x="732" y="4"/>
                  </a:cubicBezTo>
                  <a:cubicBezTo>
                    <a:pt x="836" y="4"/>
                    <a:pt x="939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1037" y="0"/>
                    <a:pt x="1031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297" y="4"/>
                    <a:pt x="1568" y="4"/>
                    <a:pt x="1839" y="4"/>
                  </a:cubicBezTo>
                  <a:cubicBezTo>
                    <a:pt x="1858" y="4"/>
                    <a:pt x="1877" y="4"/>
                    <a:pt x="1896" y="4"/>
                  </a:cubicBezTo>
                  <a:cubicBezTo>
                    <a:pt x="1899" y="4"/>
                    <a:pt x="1898" y="0"/>
                    <a:pt x="1896" y="0"/>
                  </a:cubicBezTo>
                  <a:cubicBezTo>
                    <a:pt x="1656" y="0"/>
                    <a:pt x="1416" y="0"/>
                    <a:pt x="1176" y="0"/>
                  </a:cubicBezTo>
                  <a:cubicBezTo>
                    <a:pt x="1126" y="0"/>
                    <a:pt x="1076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031" y="4"/>
                    <a:pt x="1037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841" y="0"/>
                    <a:pt x="640" y="0"/>
                    <a:pt x="439" y="0"/>
                  </a:cubicBezTo>
                  <a:cubicBezTo>
                    <a:pt x="404" y="0"/>
                    <a:pt x="370" y="0"/>
                    <a:pt x="336" y="0"/>
                  </a:cubicBezTo>
                  <a:cubicBezTo>
                    <a:pt x="284" y="0"/>
                    <a:pt x="233" y="5"/>
                    <a:pt x="181" y="11"/>
                  </a:cubicBezTo>
                  <a:cubicBezTo>
                    <a:pt x="122" y="19"/>
                    <a:pt x="63" y="23"/>
                    <a:pt x="3" y="23"/>
                  </a:cubicBezTo>
                  <a:cubicBezTo>
                    <a:pt x="0" y="23"/>
                    <a:pt x="1" y="27"/>
                    <a:pt x="3" y="27"/>
                  </a:cubicBezTo>
                  <a:close/>
                </a:path>
              </a:pathLst>
            </a:custGeom>
            <a:solidFill>
              <a:srgbClr val="D1D3D4"/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Freeform 13"/>
            <p:cNvSpPr>
              <a:spLocks/>
            </p:cNvSpPr>
            <p:nvPr/>
          </p:nvSpPr>
          <p:spPr bwMode="auto">
            <a:xfrm>
              <a:off x="871602" y="2415046"/>
              <a:ext cx="5358689" cy="2185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66" y="38"/>
                </a:cxn>
                <a:cxn ang="0">
                  <a:pos x="282" y="72"/>
                </a:cxn>
                <a:cxn ang="0">
                  <a:pos x="490" y="73"/>
                </a:cxn>
                <a:cxn ang="0">
                  <a:pos x="664" y="73"/>
                </a:cxn>
                <a:cxn ang="0">
                  <a:pos x="775" y="68"/>
                </a:cxn>
                <a:cxn ang="0">
                  <a:pos x="829" y="41"/>
                </a:cxn>
                <a:cxn ang="0">
                  <a:pos x="866" y="32"/>
                </a:cxn>
                <a:cxn ang="0">
                  <a:pos x="973" y="26"/>
                </a:cxn>
                <a:cxn ang="0">
                  <a:pos x="1604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896" y="23"/>
                </a:cxn>
                <a:cxn ang="0">
                  <a:pos x="1896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254" y="23"/>
                </a:cxn>
                <a:cxn ang="0">
                  <a:pos x="984" y="22"/>
                </a:cxn>
                <a:cxn ang="0">
                  <a:pos x="809" y="49"/>
                </a:cxn>
                <a:cxn ang="0">
                  <a:pos x="686" y="69"/>
                </a:cxn>
                <a:cxn ang="0">
                  <a:pos x="508" y="69"/>
                </a:cxn>
                <a:cxn ang="0">
                  <a:pos x="294" y="68"/>
                </a:cxn>
                <a:cxn ang="0">
                  <a:pos x="159" y="3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1913" h="78">
                  <a:moveTo>
                    <a:pt x="3" y="4"/>
                  </a:moveTo>
                  <a:cubicBezTo>
                    <a:pt x="60" y="4"/>
                    <a:pt x="114" y="9"/>
                    <a:pt x="166" y="38"/>
                  </a:cubicBezTo>
                  <a:cubicBezTo>
                    <a:pt x="202" y="59"/>
                    <a:pt x="240" y="68"/>
                    <a:pt x="282" y="72"/>
                  </a:cubicBezTo>
                  <a:cubicBezTo>
                    <a:pt x="351" y="77"/>
                    <a:pt x="421" y="73"/>
                    <a:pt x="490" y="73"/>
                  </a:cubicBezTo>
                  <a:cubicBezTo>
                    <a:pt x="548" y="73"/>
                    <a:pt x="606" y="73"/>
                    <a:pt x="664" y="73"/>
                  </a:cubicBezTo>
                  <a:cubicBezTo>
                    <a:pt x="700" y="73"/>
                    <a:pt x="739" y="78"/>
                    <a:pt x="775" y="68"/>
                  </a:cubicBezTo>
                  <a:cubicBezTo>
                    <a:pt x="796" y="63"/>
                    <a:pt x="810" y="49"/>
                    <a:pt x="829" y="41"/>
                  </a:cubicBezTo>
                  <a:cubicBezTo>
                    <a:pt x="841" y="36"/>
                    <a:pt x="854" y="34"/>
                    <a:pt x="866" y="32"/>
                  </a:cubicBezTo>
                  <a:cubicBezTo>
                    <a:pt x="902" y="27"/>
                    <a:pt x="937" y="27"/>
                    <a:pt x="973" y="26"/>
                  </a:cubicBezTo>
                  <a:cubicBezTo>
                    <a:pt x="1183" y="24"/>
                    <a:pt x="1394" y="27"/>
                    <a:pt x="1604" y="27"/>
                  </a:cubicBezTo>
                  <a:cubicBezTo>
                    <a:pt x="1706" y="27"/>
                    <a:pt x="1808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905" y="23"/>
                    <a:pt x="1901" y="23"/>
                    <a:pt x="1896" y="23"/>
                  </a:cubicBezTo>
                  <a:cubicBezTo>
                    <a:pt x="1894" y="23"/>
                    <a:pt x="1894" y="27"/>
                    <a:pt x="1896" y="27"/>
                  </a:cubicBezTo>
                  <a:cubicBezTo>
                    <a:pt x="1901" y="27"/>
                    <a:pt x="1906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691" y="23"/>
                    <a:pt x="1473" y="23"/>
                    <a:pt x="1254" y="23"/>
                  </a:cubicBezTo>
                  <a:cubicBezTo>
                    <a:pt x="1164" y="23"/>
                    <a:pt x="1074" y="22"/>
                    <a:pt x="984" y="22"/>
                  </a:cubicBezTo>
                  <a:cubicBezTo>
                    <a:pt x="927" y="22"/>
                    <a:pt x="858" y="17"/>
                    <a:pt x="809" y="49"/>
                  </a:cubicBezTo>
                  <a:cubicBezTo>
                    <a:pt x="770" y="73"/>
                    <a:pt x="729" y="69"/>
                    <a:pt x="686" y="69"/>
                  </a:cubicBezTo>
                  <a:cubicBezTo>
                    <a:pt x="627" y="69"/>
                    <a:pt x="568" y="69"/>
                    <a:pt x="508" y="69"/>
                  </a:cubicBezTo>
                  <a:cubicBezTo>
                    <a:pt x="437" y="69"/>
                    <a:pt x="365" y="71"/>
                    <a:pt x="294" y="68"/>
                  </a:cubicBezTo>
                  <a:cubicBezTo>
                    <a:pt x="245" y="66"/>
                    <a:pt x="202" y="55"/>
                    <a:pt x="159" y="30"/>
                  </a:cubicBezTo>
                  <a:cubicBezTo>
                    <a:pt x="111" y="3"/>
                    <a:pt x="5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Freeform 24"/>
            <p:cNvSpPr>
              <a:spLocks/>
            </p:cNvSpPr>
            <p:nvPr/>
          </p:nvSpPr>
          <p:spPr bwMode="auto">
            <a:xfrm>
              <a:off x="871602" y="2278453"/>
              <a:ext cx="5320863" cy="277391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84" y="93"/>
                </a:cxn>
                <a:cxn ang="0">
                  <a:pos x="140" y="79"/>
                </a:cxn>
                <a:cxn ang="0">
                  <a:pos x="198" y="43"/>
                </a:cxn>
                <a:cxn ang="0">
                  <a:pos x="384" y="7"/>
                </a:cxn>
                <a:cxn ang="0">
                  <a:pos x="443" y="7"/>
                </a:cxn>
                <a:cxn ang="0">
                  <a:pos x="506" y="8"/>
                </a:cxn>
                <a:cxn ang="0">
                  <a:pos x="606" y="26"/>
                </a:cxn>
                <a:cxn ang="0">
                  <a:pos x="734" y="30"/>
                </a:cxn>
                <a:cxn ang="0">
                  <a:pos x="1026" y="32"/>
                </a:cxn>
                <a:cxn ang="0">
                  <a:pos x="1116" y="46"/>
                </a:cxn>
                <a:cxn ang="0">
                  <a:pos x="1211" y="53"/>
                </a:cxn>
                <a:cxn ang="0">
                  <a:pos x="1280" y="53"/>
                </a:cxn>
                <a:cxn ang="0">
                  <a:pos x="1363" y="15"/>
                </a:cxn>
                <a:cxn ang="0">
                  <a:pos x="1419" y="7"/>
                </a:cxn>
                <a:cxn ang="0">
                  <a:pos x="1532" y="7"/>
                </a:cxn>
                <a:cxn ang="0">
                  <a:pos x="1724" y="7"/>
                </a:cxn>
                <a:cxn ang="0">
                  <a:pos x="1896" y="7"/>
                </a:cxn>
                <a:cxn ang="0">
                  <a:pos x="1896" y="2"/>
                </a:cxn>
                <a:cxn ang="0">
                  <a:pos x="1450" y="2"/>
                </a:cxn>
                <a:cxn ang="0">
                  <a:pos x="1380" y="3"/>
                </a:cxn>
                <a:cxn ang="0">
                  <a:pos x="1349" y="19"/>
                </a:cxn>
                <a:cxn ang="0">
                  <a:pos x="1272" y="49"/>
                </a:cxn>
                <a:cxn ang="0">
                  <a:pos x="1100" y="36"/>
                </a:cxn>
                <a:cxn ang="0">
                  <a:pos x="963" y="26"/>
                </a:cxn>
                <a:cxn ang="0">
                  <a:pos x="795" y="26"/>
                </a:cxn>
                <a:cxn ang="0">
                  <a:pos x="684" y="25"/>
                </a:cxn>
                <a:cxn ang="0">
                  <a:pos x="582" y="19"/>
                </a:cxn>
                <a:cxn ang="0">
                  <a:pos x="483" y="2"/>
                </a:cxn>
                <a:cxn ang="0">
                  <a:pos x="353" y="2"/>
                </a:cxn>
                <a:cxn ang="0">
                  <a:pos x="264" y="11"/>
                </a:cxn>
                <a:cxn ang="0">
                  <a:pos x="190" y="43"/>
                </a:cxn>
                <a:cxn ang="0">
                  <a:pos x="117" y="82"/>
                </a:cxn>
                <a:cxn ang="0">
                  <a:pos x="3" y="95"/>
                </a:cxn>
                <a:cxn ang="0">
                  <a:pos x="3" y="99"/>
                </a:cxn>
              </a:cxnLst>
              <a:rect l="0" t="0" r="r" b="b"/>
              <a:pathLst>
                <a:path w="1899" h="99">
                  <a:moveTo>
                    <a:pt x="3" y="99"/>
                  </a:moveTo>
                  <a:cubicBezTo>
                    <a:pt x="30" y="99"/>
                    <a:pt x="57" y="97"/>
                    <a:pt x="84" y="93"/>
                  </a:cubicBezTo>
                  <a:cubicBezTo>
                    <a:pt x="103" y="90"/>
                    <a:pt x="122" y="86"/>
                    <a:pt x="140" y="79"/>
                  </a:cubicBezTo>
                  <a:cubicBezTo>
                    <a:pt x="162" y="71"/>
                    <a:pt x="178" y="55"/>
                    <a:pt x="198" y="43"/>
                  </a:cubicBezTo>
                  <a:cubicBezTo>
                    <a:pt x="255" y="8"/>
                    <a:pt x="318" y="7"/>
                    <a:pt x="384" y="7"/>
                  </a:cubicBezTo>
                  <a:cubicBezTo>
                    <a:pt x="403" y="7"/>
                    <a:pt x="423" y="7"/>
                    <a:pt x="443" y="7"/>
                  </a:cubicBezTo>
                  <a:cubicBezTo>
                    <a:pt x="464" y="7"/>
                    <a:pt x="486" y="4"/>
                    <a:pt x="506" y="8"/>
                  </a:cubicBezTo>
                  <a:cubicBezTo>
                    <a:pt x="540" y="14"/>
                    <a:pt x="573" y="23"/>
                    <a:pt x="606" y="26"/>
                  </a:cubicBezTo>
                  <a:cubicBezTo>
                    <a:pt x="649" y="30"/>
                    <a:pt x="691" y="30"/>
                    <a:pt x="734" y="30"/>
                  </a:cubicBezTo>
                  <a:cubicBezTo>
                    <a:pt x="831" y="30"/>
                    <a:pt x="929" y="26"/>
                    <a:pt x="1026" y="32"/>
                  </a:cubicBezTo>
                  <a:cubicBezTo>
                    <a:pt x="1057" y="34"/>
                    <a:pt x="1086" y="38"/>
                    <a:pt x="1116" y="46"/>
                  </a:cubicBezTo>
                  <a:cubicBezTo>
                    <a:pt x="1146" y="53"/>
                    <a:pt x="1180" y="52"/>
                    <a:pt x="1211" y="53"/>
                  </a:cubicBezTo>
                  <a:cubicBezTo>
                    <a:pt x="1234" y="53"/>
                    <a:pt x="1257" y="53"/>
                    <a:pt x="1280" y="53"/>
                  </a:cubicBezTo>
                  <a:cubicBezTo>
                    <a:pt x="1310" y="53"/>
                    <a:pt x="1339" y="30"/>
                    <a:pt x="1363" y="15"/>
                  </a:cubicBezTo>
                  <a:cubicBezTo>
                    <a:pt x="1381" y="3"/>
                    <a:pt x="1399" y="7"/>
                    <a:pt x="1419" y="7"/>
                  </a:cubicBezTo>
                  <a:cubicBezTo>
                    <a:pt x="1457" y="7"/>
                    <a:pt x="1495" y="7"/>
                    <a:pt x="1532" y="7"/>
                  </a:cubicBezTo>
                  <a:cubicBezTo>
                    <a:pt x="1596" y="7"/>
                    <a:pt x="1660" y="7"/>
                    <a:pt x="1724" y="7"/>
                  </a:cubicBezTo>
                  <a:cubicBezTo>
                    <a:pt x="1781" y="7"/>
                    <a:pt x="1839" y="7"/>
                    <a:pt x="1896" y="7"/>
                  </a:cubicBezTo>
                  <a:cubicBezTo>
                    <a:pt x="1899" y="7"/>
                    <a:pt x="1898" y="2"/>
                    <a:pt x="1896" y="2"/>
                  </a:cubicBezTo>
                  <a:cubicBezTo>
                    <a:pt x="1747" y="2"/>
                    <a:pt x="1599" y="2"/>
                    <a:pt x="1450" y="2"/>
                  </a:cubicBezTo>
                  <a:cubicBezTo>
                    <a:pt x="1427" y="2"/>
                    <a:pt x="1403" y="0"/>
                    <a:pt x="1380" y="3"/>
                  </a:cubicBezTo>
                  <a:cubicBezTo>
                    <a:pt x="1368" y="4"/>
                    <a:pt x="1358" y="12"/>
                    <a:pt x="1349" y="19"/>
                  </a:cubicBezTo>
                  <a:cubicBezTo>
                    <a:pt x="1325" y="34"/>
                    <a:pt x="1300" y="48"/>
                    <a:pt x="1272" y="49"/>
                  </a:cubicBezTo>
                  <a:cubicBezTo>
                    <a:pt x="1214" y="49"/>
                    <a:pt x="1156" y="50"/>
                    <a:pt x="1100" y="36"/>
                  </a:cubicBezTo>
                  <a:cubicBezTo>
                    <a:pt x="1056" y="25"/>
                    <a:pt x="1008" y="26"/>
                    <a:pt x="963" y="26"/>
                  </a:cubicBezTo>
                  <a:cubicBezTo>
                    <a:pt x="907" y="26"/>
                    <a:pt x="851" y="26"/>
                    <a:pt x="795" y="26"/>
                  </a:cubicBezTo>
                  <a:cubicBezTo>
                    <a:pt x="758" y="26"/>
                    <a:pt x="721" y="26"/>
                    <a:pt x="684" y="25"/>
                  </a:cubicBezTo>
                  <a:cubicBezTo>
                    <a:pt x="650" y="25"/>
                    <a:pt x="615" y="25"/>
                    <a:pt x="582" y="19"/>
                  </a:cubicBezTo>
                  <a:cubicBezTo>
                    <a:pt x="550" y="12"/>
                    <a:pt x="517" y="2"/>
                    <a:pt x="483" y="2"/>
                  </a:cubicBezTo>
                  <a:cubicBezTo>
                    <a:pt x="440" y="2"/>
                    <a:pt x="396" y="2"/>
                    <a:pt x="353" y="2"/>
                  </a:cubicBezTo>
                  <a:cubicBezTo>
                    <a:pt x="323" y="2"/>
                    <a:pt x="293" y="3"/>
                    <a:pt x="264" y="11"/>
                  </a:cubicBezTo>
                  <a:cubicBezTo>
                    <a:pt x="237" y="17"/>
                    <a:pt x="213" y="29"/>
                    <a:pt x="190" y="43"/>
                  </a:cubicBezTo>
                  <a:cubicBezTo>
                    <a:pt x="165" y="58"/>
                    <a:pt x="145" y="74"/>
                    <a:pt x="117" y="82"/>
                  </a:cubicBezTo>
                  <a:cubicBezTo>
                    <a:pt x="80" y="92"/>
                    <a:pt x="41" y="95"/>
                    <a:pt x="3" y="95"/>
                  </a:cubicBezTo>
                  <a:cubicBezTo>
                    <a:pt x="0" y="95"/>
                    <a:pt x="1" y="99"/>
                    <a:pt x="3" y="9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" name="Freeform 6"/>
            <p:cNvSpPr>
              <a:spLocks/>
            </p:cNvSpPr>
            <p:nvPr/>
          </p:nvSpPr>
          <p:spPr bwMode="auto">
            <a:xfrm>
              <a:off x="880008" y="2291062"/>
              <a:ext cx="5304051" cy="2584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3" y="57"/>
                </a:cxn>
                <a:cxn ang="0">
                  <a:pos x="339" y="0"/>
                </a:cxn>
                <a:cxn ang="0">
                  <a:pos x="496" y="0"/>
                </a:cxn>
                <a:cxn ang="0">
                  <a:pos x="579" y="16"/>
                </a:cxn>
                <a:cxn ang="0">
                  <a:pos x="694" y="23"/>
                </a:cxn>
                <a:cxn ang="0">
                  <a:pos x="972" y="23"/>
                </a:cxn>
                <a:cxn ang="0">
                  <a:pos x="1105" y="36"/>
                </a:cxn>
                <a:cxn ang="0">
                  <a:pos x="1277" y="46"/>
                </a:cxn>
                <a:cxn ang="0">
                  <a:pos x="1335" y="23"/>
                </a:cxn>
                <a:cxn ang="0">
                  <a:pos x="1385" y="0"/>
                </a:cxn>
                <a:cxn ang="0">
                  <a:pos x="1893" y="0"/>
                </a:cxn>
              </a:cxnLst>
              <a:rect l="0" t="0" r="r" b="b"/>
              <a:pathLst>
                <a:path w="1893" h="92">
                  <a:moveTo>
                    <a:pt x="0" y="92"/>
                  </a:moveTo>
                  <a:cubicBezTo>
                    <a:pt x="11" y="92"/>
                    <a:pt x="118" y="92"/>
                    <a:pt x="163" y="57"/>
                  </a:cubicBezTo>
                  <a:cubicBezTo>
                    <a:pt x="234" y="2"/>
                    <a:pt x="295" y="0"/>
                    <a:pt x="339" y="0"/>
                  </a:cubicBezTo>
                  <a:cubicBezTo>
                    <a:pt x="340" y="0"/>
                    <a:pt x="381" y="0"/>
                    <a:pt x="496" y="0"/>
                  </a:cubicBezTo>
                  <a:cubicBezTo>
                    <a:pt x="496" y="0"/>
                    <a:pt x="554" y="11"/>
                    <a:pt x="579" y="16"/>
                  </a:cubicBezTo>
                  <a:cubicBezTo>
                    <a:pt x="606" y="22"/>
                    <a:pt x="694" y="23"/>
                    <a:pt x="694" y="23"/>
                  </a:cubicBezTo>
                  <a:cubicBezTo>
                    <a:pt x="972" y="23"/>
                    <a:pt x="972" y="23"/>
                    <a:pt x="972" y="23"/>
                  </a:cubicBezTo>
                  <a:cubicBezTo>
                    <a:pt x="972" y="23"/>
                    <a:pt x="1077" y="24"/>
                    <a:pt x="1105" y="36"/>
                  </a:cubicBezTo>
                  <a:cubicBezTo>
                    <a:pt x="1133" y="48"/>
                    <a:pt x="1277" y="46"/>
                    <a:pt x="1277" y="46"/>
                  </a:cubicBezTo>
                  <a:cubicBezTo>
                    <a:pt x="1277" y="46"/>
                    <a:pt x="1298" y="46"/>
                    <a:pt x="1335" y="23"/>
                  </a:cubicBezTo>
                  <a:cubicBezTo>
                    <a:pt x="1372" y="0"/>
                    <a:pt x="1369" y="0"/>
                    <a:pt x="1385" y="0"/>
                  </a:cubicBezTo>
                  <a:cubicBezTo>
                    <a:pt x="1672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" name="Freeform 8"/>
            <p:cNvSpPr>
              <a:spLocks/>
            </p:cNvSpPr>
            <p:nvPr/>
          </p:nvSpPr>
          <p:spPr bwMode="auto">
            <a:xfrm>
              <a:off x="880008" y="2345699"/>
              <a:ext cx="5266225" cy="2836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3" y="27"/>
                </a:cxn>
                <a:cxn ang="0">
                  <a:pos x="339" y="50"/>
                </a:cxn>
                <a:cxn ang="0">
                  <a:pos x="795" y="67"/>
                </a:cxn>
                <a:cxn ang="0">
                  <a:pos x="946" y="96"/>
                </a:cxn>
                <a:cxn ang="0">
                  <a:pos x="1023" y="96"/>
                </a:cxn>
                <a:cxn ang="0">
                  <a:pos x="1337" y="96"/>
                </a:cxn>
                <a:cxn ang="0">
                  <a:pos x="1425" y="56"/>
                </a:cxn>
                <a:cxn ang="0">
                  <a:pos x="1497" y="27"/>
                </a:cxn>
                <a:cxn ang="0">
                  <a:pos x="1880" y="27"/>
                </a:cxn>
              </a:cxnLst>
              <a:rect l="0" t="0" r="r" b="b"/>
              <a:pathLst>
                <a:path w="1880" h="101">
                  <a:moveTo>
                    <a:pt x="0" y="4"/>
                  </a:moveTo>
                  <a:cubicBezTo>
                    <a:pt x="68" y="4"/>
                    <a:pt x="104" y="0"/>
                    <a:pt x="163" y="27"/>
                  </a:cubicBezTo>
                  <a:cubicBezTo>
                    <a:pt x="211" y="49"/>
                    <a:pt x="265" y="50"/>
                    <a:pt x="339" y="50"/>
                  </a:cubicBezTo>
                  <a:cubicBezTo>
                    <a:pt x="344" y="50"/>
                    <a:pt x="766" y="42"/>
                    <a:pt x="795" y="67"/>
                  </a:cubicBezTo>
                  <a:cubicBezTo>
                    <a:pt x="827" y="96"/>
                    <a:pt x="946" y="96"/>
                    <a:pt x="946" y="96"/>
                  </a:cubicBezTo>
                  <a:cubicBezTo>
                    <a:pt x="1083" y="96"/>
                    <a:pt x="1014" y="96"/>
                    <a:pt x="1023" y="96"/>
                  </a:cubicBezTo>
                  <a:cubicBezTo>
                    <a:pt x="1097" y="96"/>
                    <a:pt x="1162" y="96"/>
                    <a:pt x="1337" y="96"/>
                  </a:cubicBezTo>
                  <a:cubicBezTo>
                    <a:pt x="1337" y="96"/>
                    <a:pt x="1395" y="101"/>
                    <a:pt x="1425" y="56"/>
                  </a:cubicBezTo>
                  <a:cubicBezTo>
                    <a:pt x="1447" y="22"/>
                    <a:pt x="1497" y="27"/>
                    <a:pt x="1497" y="27"/>
                  </a:cubicBezTo>
                  <a:cubicBezTo>
                    <a:pt x="1880" y="27"/>
                    <a:pt x="1880" y="27"/>
                    <a:pt x="1880" y="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Freeform 9"/>
            <p:cNvSpPr>
              <a:spLocks/>
            </p:cNvSpPr>
            <p:nvPr/>
          </p:nvSpPr>
          <p:spPr bwMode="auto">
            <a:xfrm>
              <a:off x="880008" y="2278453"/>
              <a:ext cx="5272530" cy="3530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3" y="16"/>
                </a:cxn>
                <a:cxn ang="0">
                  <a:pos x="339" y="28"/>
                </a:cxn>
                <a:cxn ang="0">
                  <a:pos x="449" y="28"/>
                </a:cxn>
                <a:cxn ang="0">
                  <a:pos x="562" y="16"/>
                </a:cxn>
                <a:cxn ang="0">
                  <a:pos x="657" y="5"/>
                </a:cxn>
                <a:cxn ang="0">
                  <a:pos x="1023" y="5"/>
                </a:cxn>
                <a:cxn ang="0">
                  <a:pos x="1220" y="5"/>
                </a:cxn>
                <a:cxn ang="0">
                  <a:pos x="1368" y="60"/>
                </a:cxn>
                <a:cxn ang="0">
                  <a:pos x="1518" y="120"/>
                </a:cxn>
                <a:cxn ang="0">
                  <a:pos x="1882" y="120"/>
                </a:cxn>
              </a:cxnLst>
              <a:rect l="0" t="0" r="r" b="b"/>
              <a:pathLst>
                <a:path w="1882" h="126">
                  <a:moveTo>
                    <a:pt x="0" y="5"/>
                  </a:moveTo>
                  <a:cubicBezTo>
                    <a:pt x="79" y="5"/>
                    <a:pt x="107" y="4"/>
                    <a:pt x="163" y="16"/>
                  </a:cubicBezTo>
                  <a:cubicBezTo>
                    <a:pt x="218" y="28"/>
                    <a:pt x="339" y="28"/>
                    <a:pt x="339" y="28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9" y="28"/>
                    <a:pt x="502" y="31"/>
                    <a:pt x="562" y="16"/>
                  </a:cubicBezTo>
                  <a:cubicBezTo>
                    <a:pt x="605" y="5"/>
                    <a:pt x="657" y="5"/>
                    <a:pt x="657" y="5"/>
                  </a:cubicBezTo>
                  <a:cubicBezTo>
                    <a:pt x="849" y="5"/>
                    <a:pt x="1009" y="5"/>
                    <a:pt x="1023" y="5"/>
                  </a:cubicBezTo>
                  <a:cubicBezTo>
                    <a:pt x="1127" y="5"/>
                    <a:pt x="960" y="5"/>
                    <a:pt x="1220" y="5"/>
                  </a:cubicBezTo>
                  <a:cubicBezTo>
                    <a:pt x="1220" y="5"/>
                    <a:pt x="1323" y="0"/>
                    <a:pt x="1368" y="60"/>
                  </a:cubicBezTo>
                  <a:cubicBezTo>
                    <a:pt x="1418" y="126"/>
                    <a:pt x="1495" y="120"/>
                    <a:pt x="1518" y="120"/>
                  </a:cubicBezTo>
                  <a:cubicBezTo>
                    <a:pt x="1875" y="120"/>
                    <a:pt x="1882" y="120"/>
                    <a:pt x="1882" y="12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" name="Freeform 10"/>
            <p:cNvSpPr>
              <a:spLocks/>
            </p:cNvSpPr>
            <p:nvPr/>
          </p:nvSpPr>
          <p:spPr bwMode="auto">
            <a:xfrm>
              <a:off x="880008" y="2549539"/>
              <a:ext cx="5304051" cy="651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7" y="14"/>
                </a:cxn>
                <a:cxn ang="0">
                  <a:pos x="339" y="0"/>
                </a:cxn>
                <a:cxn ang="0">
                  <a:pos x="974" y="0"/>
                </a:cxn>
                <a:cxn ang="0">
                  <a:pos x="1023" y="0"/>
                </a:cxn>
                <a:cxn ang="0">
                  <a:pos x="1893" y="0"/>
                </a:cxn>
              </a:cxnLst>
              <a:rect l="0" t="0" r="r" b="b"/>
              <a:pathLst>
                <a:path w="1893" h="23">
                  <a:moveTo>
                    <a:pt x="0" y="23"/>
                  </a:moveTo>
                  <a:cubicBezTo>
                    <a:pt x="46" y="23"/>
                    <a:pt x="83" y="23"/>
                    <a:pt x="157" y="14"/>
                  </a:cubicBezTo>
                  <a:cubicBezTo>
                    <a:pt x="242" y="4"/>
                    <a:pt x="277" y="0"/>
                    <a:pt x="339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1090" y="0"/>
                    <a:pt x="1015" y="0"/>
                    <a:pt x="1023" y="0"/>
                  </a:cubicBezTo>
                  <a:cubicBezTo>
                    <a:pt x="1250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Freeform 11"/>
            <p:cNvSpPr>
              <a:spLocks/>
            </p:cNvSpPr>
            <p:nvPr/>
          </p:nvSpPr>
          <p:spPr bwMode="auto">
            <a:xfrm>
              <a:off x="880008" y="2356206"/>
              <a:ext cx="5304051" cy="12818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3" y="46"/>
                </a:cxn>
                <a:cxn ang="0">
                  <a:pos x="325" y="23"/>
                </a:cxn>
                <a:cxn ang="0">
                  <a:pos x="969" y="23"/>
                </a:cxn>
                <a:cxn ang="0">
                  <a:pos x="1068" y="13"/>
                </a:cxn>
                <a:cxn ang="0">
                  <a:pos x="1167" y="0"/>
                </a:cxn>
                <a:cxn ang="0">
                  <a:pos x="1208" y="0"/>
                </a:cxn>
                <a:cxn ang="0">
                  <a:pos x="1893" y="0"/>
                </a:cxn>
              </a:cxnLst>
              <a:rect l="0" t="0" r="r" b="b"/>
              <a:pathLst>
                <a:path w="1893" h="46">
                  <a:moveTo>
                    <a:pt x="0" y="46"/>
                  </a:moveTo>
                  <a:cubicBezTo>
                    <a:pt x="0" y="46"/>
                    <a:pt x="97" y="46"/>
                    <a:pt x="163" y="46"/>
                  </a:cubicBezTo>
                  <a:cubicBezTo>
                    <a:pt x="226" y="46"/>
                    <a:pt x="259" y="23"/>
                    <a:pt x="325" y="23"/>
                  </a:cubicBezTo>
                  <a:cubicBezTo>
                    <a:pt x="969" y="23"/>
                    <a:pt x="969" y="23"/>
                    <a:pt x="969" y="23"/>
                  </a:cubicBezTo>
                  <a:cubicBezTo>
                    <a:pt x="969" y="23"/>
                    <a:pt x="1028" y="26"/>
                    <a:pt x="1068" y="13"/>
                  </a:cubicBezTo>
                  <a:cubicBezTo>
                    <a:pt x="1108" y="0"/>
                    <a:pt x="1167" y="0"/>
                    <a:pt x="1167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893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12"/>
            <p:cNvSpPr>
              <a:spLocks/>
            </p:cNvSpPr>
            <p:nvPr/>
          </p:nvSpPr>
          <p:spPr bwMode="auto">
            <a:xfrm>
              <a:off x="871602" y="2278453"/>
              <a:ext cx="5320863" cy="277391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84" y="93"/>
                </a:cxn>
                <a:cxn ang="0">
                  <a:pos x="140" y="79"/>
                </a:cxn>
                <a:cxn ang="0">
                  <a:pos x="198" y="43"/>
                </a:cxn>
                <a:cxn ang="0">
                  <a:pos x="384" y="7"/>
                </a:cxn>
                <a:cxn ang="0">
                  <a:pos x="443" y="7"/>
                </a:cxn>
                <a:cxn ang="0">
                  <a:pos x="506" y="8"/>
                </a:cxn>
                <a:cxn ang="0">
                  <a:pos x="606" y="26"/>
                </a:cxn>
                <a:cxn ang="0">
                  <a:pos x="734" y="30"/>
                </a:cxn>
                <a:cxn ang="0">
                  <a:pos x="1026" y="32"/>
                </a:cxn>
                <a:cxn ang="0">
                  <a:pos x="1116" y="46"/>
                </a:cxn>
                <a:cxn ang="0">
                  <a:pos x="1211" y="53"/>
                </a:cxn>
                <a:cxn ang="0">
                  <a:pos x="1280" y="53"/>
                </a:cxn>
                <a:cxn ang="0">
                  <a:pos x="1363" y="15"/>
                </a:cxn>
                <a:cxn ang="0">
                  <a:pos x="1419" y="7"/>
                </a:cxn>
                <a:cxn ang="0">
                  <a:pos x="1532" y="7"/>
                </a:cxn>
                <a:cxn ang="0">
                  <a:pos x="1724" y="7"/>
                </a:cxn>
                <a:cxn ang="0">
                  <a:pos x="1896" y="7"/>
                </a:cxn>
                <a:cxn ang="0">
                  <a:pos x="1896" y="2"/>
                </a:cxn>
                <a:cxn ang="0">
                  <a:pos x="1450" y="2"/>
                </a:cxn>
                <a:cxn ang="0">
                  <a:pos x="1380" y="3"/>
                </a:cxn>
                <a:cxn ang="0">
                  <a:pos x="1349" y="19"/>
                </a:cxn>
                <a:cxn ang="0">
                  <a:pos x="1272" y="49"/>
                </a:cxn>
                <a:cxn ang="0">
                  <a:pos x="1100" y="36"/>
                </a:cxn>
                <a:cxn ang="0">
                  <a:pos x="963" y="26"/>
                </a:cxn>
                <a:cxn ang="0">
                  <a:pos x="795" y="26"/>
                </a:cxn>
                <a:cxn ang="0">
                  <a:pos x="684" y="25"/>
                </a:cxn>
                <a:cxn ang="0">
                  <a:pos x="582" y="19"/>
                </a:cxn>
                <a:cxn ang="0">
                  <a:pos x="483" y="2"/>
                </a:cxn>
                <a:cxn ang="0">
                  <a:pos x="353" y="2"/>
                </a:cxn>
                <a:cxn ang="0">
                  <a:pos x="264" y="11"/>
                </a:cxn>
                <a:cxn ang="0">
                  <a:pos x="190" y="43"/>
                </a:cxn>
                <a:cxn ang="0">
                  <a:pos x="117" y="82"/>
                </a:cxn>
                <a:cxn ang="0">
                  <a:pos x="3" y="95"/>
                </a:cxn>
                <a:cxn ang="0">
                  <a:pos x="3" y="99"/>
                </a:cxn>
              </a:cxnLst>
              <a:rect l="0" t="0" r="r" b="b"/>
              <a:pathLst>
                <a:path w="1899" h="99">
                  <a:moveTo>
                    <a:pt x="3" y="99"/>
                  </a:moveTo>
                  <a:cubicBezTo>
                    <a:pt x="30" y="99"/>
                    <a:pt x="57" y="97"/>
                    <a:pt x="84" y="93"/>
                  </a:cubicBezTo>
                  <a:cubicBezTo>
                    <a:pt x="103" y="90"/>
                    <a:pt x="122" y="86"/>
                    <a:pt x="140" y="79"/>
                  </a:cubicBezTo>
                  <a:cubicBezTo>
                    <a:pt x="162" y="71"/>
                    <a:pt x="178" y="55"/>
                    <a:pt x="198" y="43"/>
                  </a:cubicBezTo>
                  <a:cubicBezTo>
                    <a:pt x="255" y="8"/>
                    <a:pt x="318" y="7"/>
                    <a:pt x="384" y="7"/>
                  </a:cubicBezTo>
                  <a:cubicBezTo>
                    <a:pt x="403" y="7"/>
                    <a:pt x="423" y="7"/>
                    <a:pt x="443" y="7"/>
                  </a:cubicBezTo>
                  <a:cubicBezTo>
                    <a:pt x="464" y="7"/>
                    <a:pt x="486" y="4"/>
                    <a:pt x="506" y="8"/>
                  </a:cubicBezTo>
                  <a:cubicBezTo>
                    <a:pt x="540" y="14"/>
                    <a:pt x="573" y="23"/>
                    <a:pt x="606" y="26"/>
                  </a:cubicBezTo>
                  <a:cubicBezTo>
                    <a:pt x="649" y="30"/>
                    <a:pt x="691" y="30"/>
                    <a:pt x="734" y="30"/>
                  </a:cubicBezTo>
                  <a:cubicBezTo>
                    <a:pt x="831" y="30"/>
                    <a:pt x="929" y="26"/>
                    <a:pt x="1026" y="32"/>
                  </a:cubicBezTo>
                  <a:cubicBezTo>
                    <a:pt x="1057" y="34"/>
                    <a:pt x="1086" y="38"/>
                    <a:pt x="1116" y="46"/>
                  </a:cubicBezTo>
                  <a:cubicBezTo>
                    <a:pt x="1146" y="53"/>
                    <a:pt x="1180" y="52"/>
                    <a:pt x="1211" y="53"/>
                  </a:cubicBezTo>
                  <a:cubicBezTo>
                    <a:pt x="1234" y="53"/>
                    <a:pt x="1257" y="53"/>
                    <a:pt x="1280" y="53"/>
                  </a:cubicBezTo>
                  <a:cubicBezTo>
                    <a:pt x="1310" y="53"/>
                    <a:pt x="1339" y="30"/>
                    <a:pt x="1363" y="15"/>
                  </a:cubicBezTo>
                  <a:cubicBezTo>
                    <a:pt x="1381" y="3"/>
                    <a:pt x="1399" y="7"/>
                    <a:pt x="1419" y="7"/>
                  </a:cubicBezTo>
                  <a:cubicBezTo>
                    <a:pt x="1457" y="7"/>
                    <a:pt x="1495" y="7"/>
                    <a:pt x="1532" y="7"/>
                  </a:cubicBezTo>
                  <a:cubicBezTo>
                    <a:pt x="1596" y="7"/>
                    <a:pt x="1660" y="7"/>
                    <a:pt x="1724" y="7"/>
                  </a:cubicBezTo>
                  <a:cubicBezTo>
                    <a:pt x="1781" y="7"/>
                    <a:pt x="1839" y="7"/>
                    <a:pt x="1896" y="7"/>
                  </a:cubicBezTo>
                  <a:cubicBezTo>
                    <a:pt x="1899" y="7"/>
                    <a:pt x="1898" y="2"/>
                    <a:pt x="1896" y="2"/>
                  </a:cubicBezTo>
                  <a:cubicBezTo>
                    <a:pt x="1747" y="2"/>
                    <a:pt x="1599" y="2"/>
                    <a:pt x="1450" y="2"/>
                  </a:cubicBezTo>
                  <a:cubicBezTo>
                    <a:pt x="1427" y="2"/>
                    <a:pt x="1403" y="0"/>
                    <a:pt x="1380" y="3"/>
                  </a:cubicBezTo>
                  <a:cubicBezTo>
                    <a:pt x="1368" y="4"/>
                    <a:pt x="1358" y="12"/>
                    <a:pt x="1349" y="19"/>
                  </a:cubicBezTo>
                  <a:cubicBezTo>
                    <a:pt x="1325" y="34"/>
                    <a:pt x="1300" y="48"/>
                    <a:pt x="1272" y="49"/>
                  </a:cubicBezTo>
                  <a:cubicBezTo>
                    <a:pt x="1214" y="49"/>
                    <a:pt x="1156" y="50"/>
                    <a:pt x="1100" y="36"/>
                  </a:cubicBezTo>
                  <a:cubicBezTo>
                    <a:pt x="1056" y="25"/>
                    <a:pt x="1008" y="26"/>
                    <a:pt x="963" y="26"/>
                  </a:cubicBezTo>
                  <a:cubicBezTo>
                    <a:pt x="907" y="26"/>
                    <a:pt x="851" y="26"/>
                    <a:pt x="795" y="26"/>
                  </a:cubicBezTo>
                  <a:cubicBezTo>
                    <a:pt x="758" y="26"/>
                    <a:pt x="721" y="26"/>
                    <a:pt x="684" y="25"/>
                  </a:cubicBezTo>
                  <a:cubicBezTo>
                    <a:pt x="650" y="25"/>
                    <a:pt x="615" y="25"/>
                    <a:pt x="582" y="19"/>
                  </a:cubicBezTo>
                  <a:cubicBezTo>
                    <a:pt x="550" y="12"/>
                    <a:pt x="517" y="2"/>
                    <a:pt x="483" y="2"/>
                  </a:cubicBezTo>
                  <a:cubicBezTo>
                    <a:pt x="440" y="2"/>
                    <a:pt x="396" y="2"/>
                    <a:pt x="353" y="2"/>
                  </a:cubicBezTo>
                  <a:cubicBezTo>
                    <a:pt x="323" y="2"/>
                    <a:pt x="293" y="3"/>
                    <a:pt x="264" y="11"/>
                  </a:cubicBezTo>
                  <a:cubicBezTo>
                    <a:pt x="237" y="17"/>
                    <a:pt x="213" y="29"/>
                    <a:pt x="190" y="43"/>
                  </a:cubicBezTo>
                  <a:cubicBezTo>
                    <a:pt x="165" y="58"/>
                    <a:pt x="145" y="74"/>
                    <a:pt x="117" y="82"/>
                  </a:cubicBezTo>
                  <a:cubicBezTo>
                    <a:pt x="80" y="92"/>
                    <a:pt x="41" y="95"/>
                    <a:pt x="3" y="95"/>
                  </a:cubicBezTo>
                  <a:cubicBezTo>
                    <a:pt x="0" y="95"/>
                    <a:pt x="1" y="99"/>
                    <a:pt x="3" y="9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Freeform 14"/>
            <p:cNvSpPr>
              <a:spLocks/>
            </p:cNvSpPr>
            <p:nvPr/>
          </p:nvSpPr>
          <p:spPr bwMode="auto">
            <a:xfrm>
              <a:off x="871602" y="2339394"/>
              <a:ext cx="5280936" cy="28579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3" y="25"/>
                </a:cxn>
                <a:cxn ang="0">
                  <a:pos x="211" y="46"/>
                </a:cxn>
                <a:cxn ang="0">
                  <a:pos x="287" y="53"/>
                </a:cxn>
                <a:cxn ang="0">
                  <a:pos x="419" y="53"/>
                </a:cxn>
                <a:cxn ang="0">
                  <a:pos x="613" y="54"/>
                </a:cxn>
                <a:cxn ang="0">
                  <a:pos x="776" y="64"/>
                </a:cxn>
                <a:cxn ang="0">
                  <a:pos x="814" y="81"/>
                </a:cxn>
                <a:cxn ang="0">
                  <a:pos x="907" y="98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208" y="100"/>
                </a:cxn>
                <a:cxn ang="0">
                  <a:pos x="1345" y="100"/>
                </a:cxn>
                <a:cxn ang="0">
                  <a:pos x="1426" y="64"/>
                </a:cxn>
                <a:cxn ang="0">
                  <a:pos x="1501" y="31"/>
                </a:cxn>
                <a:cxn ang="0">
                  <a:pos x="1540" y="31"/>
                </a:cxn>
                <a:cxn ang="0">
                  <a:pos x="1719" y="31"/>
                </a:cxn>
                <a:cxn ang="0">
                  <a:pos x="1883" y="31"/>
                </a:cxn>
                <a:cxn ang="0">
                  <a:pos x="1883" y="27"/>
                </a:cxn>
                <a:cxn ang="0">
                  <a:pos x="1585" y="27"/>
                </a:cxn>
                <a:cxn ang="0">
                  <a:pos x="1491" y="26"/>
                </a:cxn>
                <a:cxn ang="0">
                  <a:pos x="1453" y="35"/>
                </a:cxn>
                <a:cxn ang="0">
                  <a:pos x="1405" y="78"/>
                </a:cxn>
                <a:cxn ang="0">
                  <a:pos x="1302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885" y="92"/>
                </a:cxn>
                <a:cxn ang="0">
                  <a:pos x="830" y="82"/>
                </a:cxn>
                <a:cxn ang="0">
                  <a:pos x="796" y="66"/>
                </a:cxn>
                <a:cxn ang="0">
                  <a:pos x="753" y="57"/>
                </a:cxn>
                <a:cxn ang="0">
                  <a:pos x="389" y="49"/>
                </a:cxn>
                <a:cxn ang="0">
                  <a:pos x="255" y="47"/>
                </a:cxn>
                <a:cxn ang="0">
                  <a:pos x="191" y="36"/>
                </a:cxn>
                <a:cxn ang="0">
                  <a:pos x="131" y="13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1885" h="102">
                  <a:moveTo>
                    <a:pt x="3" y="8"/>
                  </a:moveTo>
                  <a:cubicBezTo>
                    <a:pt x="55" y="8"/>
                    <a:pt x="104" y="6"/>
                    <a:pt x="153" y="25"/>
                  </a:cubicBezTo>
                  <a:cubicBezTo>
                    <a:pt x="173" y="33"/>
                    <a:pt x="191" y="41"/>
                    <a:pt x="211" y="46"/>
                  </a:cubicBezTo>
                  <a:cubicBezTo>
                    <a:pt x="236" y="51"/>
                    <a:pt x="261" y="53"/>
                    <a:pt x="287" y="53"/>
                  </a:cubicBezTo>
                  <a:cubicBezTo>
                    <a:pt x="331" y="55"/>
                    <a:pt x="375" y="53"/>
                    <a:pt x="419" y="53"/>
                  </a:cubicBezTo>
                  <a:cubicBezTo>
                    <a:pt x="483" y="53"/>
                    <a:pt x="548" y="53"/>
                    <a:pt x="613" y="54"/>
                  </a:cubicBezTo>
                  <a:cubicBezTo>
                    <a:pt x="667" y="55"/>
                    <a:pt x="723" y="55"/>
                    <a:pt x="776" y="64"/>
                  </a:cubicBezTo>
                  <a:cubicBezTo>
                    <a:pt x="792" y="67"/>
                    <a:pt x="800" y="75"/>
                    <a:pt x="814" y="81"/>
                  </a:cubicBezTo>
                  <a:cubicBezTo>
                    <a:pt x="843" y="94"/>
                    <a:pt x="876" y="96"/>
                    <a:pt x="907" y="98"/>
                  </a:cubicBezTo>
                  <a:cubicBezTo>
                    <a:pt x="950" y="102"/>
                    <a:pt x="993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1032" y="96"/>
                    <a:pt x="1029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86" y="100"/>
                    <a:pt x="1147" y="100"/>
                    <a:pt x="1208" y="100"/>
                  </a:cubicBezTo>
                  <a:cubicBezTo>
                    <a:pt x="1254" y="100"/>
                    <a:pt x="1299" y="100"/>
                    <a:pt x="1345" y="100"/>
                  </a:cubicBezTo>
                  <a:cubicBezTo>
                    <a:pt x="1376" y="100"/>
                    <a:pt x="1406" y="88"/>
                    <a:pt x="1426" y="64"/>
                  </a:cubicBezTo>
                  <a:cubicBezTo>
                    <a:pt x="1447" y="39"/>
                    <a:pt x="1469" y="31"/>
                    <a:pt x="1501" y="31"/>
                  </a:cubicBezTo>
                  <a:cubicBezTo>
                    <a:pt x="1514" y="31"/>
                    <a:pt x="1527" y="31"/>
                    <a:pt x="1540" y="31"/>
                  </a:cubicBezTo>
                  <a:cubicBezTo>
                    <a:pt x="1600" y="31"/>
                    <a:pt x="1660" y="31"/>
                    <a:pt x="1719" y="31"/>
                  </a:cubicBezTo>
                  <a:cubicBezTo>
                    <a:pt x="1774" y="31"/>
                    <a:pt x="1829" y="31"/>
                    <a:pt x="1883" y="31"/>
                  </a:cubicBezTo>
                  <a:cubicBezTo>
                    <a:pt x="1885" y="31"/>
                    <a:pt x="1885" y="27"/>
                    <a:pt x="1883" y="27"/>
                  </a:cubicBezTo>
                  <a:cubicBezTo>
                    <a:pt x="1784" y="27"/>
                    <a:pt x="1684" y="27"/>
                    <a:pt x="1585" y="27"/>
                  </a:cubicBezTo>
                  <a:cubicBezTo>
                    <a:pt x="1554" y="27"/>
                    <a:pt x="1522" y="26"/>
                    <a:pt x="1491" y="26"/>
                  </a:cubicBezTo>
                  <a:cubicBezTo>
                    <a:pt x="1478" y="27"/>
                    <a:pt x="1464" y="29"/>
                    <a:pt x="1453" y="35"/>
                  </a:cubicBezTo>
                  <a:cubicBezTo>
                    <a:pt x="1432" y="45"/>
                    <a:pt x="1423" y="65"/>
                    <a:pt x="1405" y="78"/>
                  </a:cubicBezTo>
                  <a:cubicBezTo>
                    <a:pt x="1375" y="100"/>
                    <a:pt x="1336" y="96"/>
                    <a:pt x="1302" y="96"/>
                  </a:cubicBezTo>
                  <a:cubicBezTo>
                    <a:pt x="1210" y="96"/>
                    <a:pt x="1117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29" y="100"/>
                    <a:pt x="1032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985" y="96"/>
                    <a:pt x="935" y="97"/>
                    <a:pt x="885" y="92"/>
                  </a:cubicBezTo>
                  <a:cubicBezTo>
                    <a:pt x="867" y="90"/>
                    <a:pt x="848" y="87"/>
                    <a:pt x="830" y="82"/>
                  </a:cubicBezTo>
                  <a:cubicBezTo>
                    <a:pt x="817" y="79"/>
                    <a:pt x="808" y="72"/>
                    <a:pt x="796" y="66"/>
                  </a:cubicBezTo>
                  <a:cubicBezTo>
                    <a:pt x="784" y="59"/>
                    <a:pt x="767" y="58"/>
                    <a:pt x="753" y="57"/>
                  </a:cubicBezTo>
                  <a:cubicBezTo>
                    <a:pt x="633" y="43"/>
                    <a:pt x="510" y="48"/>
                    <a:pt x="389" y="49"/>
                  </a:cubicBezTo>
                  <a:cubicBezTo>
                    <a:pt x="344" y="50"/>
                    <a:pt x="300" y="51"/>
                    <a:pt x="255" y="47"/>
                  </a:cubicBezTo>
                  <a:cubicBezTo>
                    <a:pt x="234" y="46"/>
                    <a:pt x="212" y="42"/>
                    <a:pt x="191" y="36"/>
                  </a:cubicBezTo>
                  <a:cubicBezTo>
                    <a:pt x="170" y="30"/>
                    <a:pt x="151" y="20"/>
                    <a:pt x="131" y="13"/>
                  </a:cubicBezTo>
                  <a:cubicBezTo>
                    <a:pt x="89" y="0"/>
                    <a:pt x="45" y="3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Freeform 15"/>
            <p:cNvSpPr>
              <a:spLocks/>
            </p:cNvSpPr>
            <p:nvPr/>
          </p:nvSpPr>
          <p:spPr bwMode="auto">
            <a:xfrm>
              <a:off x="871602" y="2272148"/>
              <a:ext cx="5289342" cy="38456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36" y="15"/>
                </a:cxn>
                <a:cxn ang="0">
                  <a:pos x="255" y="30"/>
                </a:cxn>
                <a:cxn ang="0">
                  <a:pos x="405" y="32"/>
                </a:cxn>
                <a:cxn ang="0">
                  <a:pos x="461" y="32"/>
                </a:cxn>
                <a:cxn ang="0">
                  <a:pos x="605" y="12"/>
                </a:cxn>
                <a:cxn ang="0">
                  <a:pos x="753" y="9"/>
                </a:cxn>
                <a:cxn ang="0">
                  <a:pos x="915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180" y="9"/>
                </a:cxn>
                <a:cxn ang="0">
                  <a:pos x="1266" y="11"/>
                </a:cxn>
                <a:cxn ang="0">
                  <a:pos x="1321" y="26"/>
                </a:cxn>
                <a:cxn ang="0">
                  <a:pos x="1378" y="73"/>
                </a:cxn>
                <a:cxn ang="0">
                  <a:pos x="1596" y="124"/>
                </a:cxn>
                <a:cxn ang="0">
                  <a:pos x="1821" y="124"/>
                </a:cxn>
                <a:cxn ang="0">
                  <a:pos x="1885" y="124"/>
                </a:cxn>
                <a:cxn ang="0">
                  <a:pos x="1885" y="120"/>
                </a:cxn>
                <a:cxn ang="0">
                  <a:pos x="1731" y="120"/>
                </a:cxn>
                <a:cxn ang="0">
                  <a:pos x="1588" y="120"/>
                </a:cxn>
                <a:cxn ang="0">
                  <a:pos x="1471" y="118"/>
                </a:cxn>
                <a:cxn ang="0">
                  <a:pos x="1410" y="96"/>
                </a:cxn>
                <a:cxn ang="0">
                  <a:pos x="1358" y="46"/>
                </a:cxn>
                <a:cxn ang="0">
                  <a:pos x="1262" y="7"/>
                </a:cxn>
                <a:cxn ang="0">
                  <a:pos x="1115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707" y="4"/>
                </a:cxn>
                <a:cxn ang="0">
                  <a:pos x="578" y="12"/>
                </a:cxn>
                <a:cxn ang="0">
                  <a:pos x="452" y="28"/>
                </a:cxn>
                <a:cxn ang="0">
                  <a:pos x="332" y="28"/>
                </a:cxn>
                <a:cxn ang="0">
                  <a:pos x="182" y="19"/>
                </a:cxn>
                <a:cxn ang="0">
                  <a:pos x="104" y="6"/>
                </a:cxn>
                <a:cxn ang="0">
                  <a:pos x="3" y="4"/>
                </a:cxn>
                <a:cxn ang="0">
                  <a:pos x="3" y="9"/>
                </a:cxn>
              </a:cxnLst>
              <a:rect l="0" t="0" r="r" b="b"/>
              <a:pathLst>
                <a:path w="1888" h="137">
                  <a:moveTo>
                    <a:pt x="3" y="9"/>
                  </a:moveTo>
                  <a:cubicBezTo>
                    <a:pt x="47" y="9"/>
                    <a:pt x="92" y="8"/>
                    <a:pt x="136" y="15"/>
                  </a:cubicBezTo>
                  <a:cubicBezTo>
                    <a:pt x="176" y="21"/>
                    <a:pt x="214" y="28"/>
                    <a:pt x="255" y="30"/>
                  </a:cubicBezTo>
                  <a:cubicBezTo>
                    <a:pt x="305" y="32"/>
                    <a:pt x="355" y="32"/>
                    <a:pt x="405" y="32"/>
                  </a:cubicBezTo>
                  <a:cubicBezTo>
                    <a:pt x="424" y="32"/>
                    <a:pt x="443" y="32"/>
                    <a:pt x="461" y="32"/>
                  </a:cubicBezTo>
                  <a:cubicBezTo>
                    <a:pt x="511" y="33"/>
                    <a:pt x="557" y="19"/>
                    <a:pt x="605" y="12"/>
                  </a:cubicBezTo>
                  <a:cubicBezTo>
                    <a:pt x="654" y="6"/>
                    <a:pt x="704" y="9"/>
                    <a:pt x="753" y="9"/>
                  </a:cubicBezTo>
                  <a:cubicBezTo>
                    <a:pt x="807" y="9"/>
                    <a:pt x="861" y="9"/>
                    <a:pt x="915" y="9"/>
                  </a:cubicBezTo>
                  <a:cubicBezTo>
                    <a:pt x="965" y="9"/>
                    <a:pt x="101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1066" y="4"/>
                    <a:pt x="1065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104" y="9"/>
                    <a:pt x="1142" y="9"/>
                    <a:pt x="1180" y="9"/>
                  </a:cubicBezTo>
                  <a:cubicBezTo>
                    <a:pt x="1208" y="9"/>
                    <a:pt x="1237" y="8"/>
                    <a:pt x="1266" y="11"/>
                  </a:cubicBezTo>
                  <a:cubicBezTo>
                    <a:pt x="1285" y="14"/>
                    <a:pt x="1303" y="19"/>
                    <a:pt x="1321" y="26"/>
                  </a:cubicBezTo>
                  <a:cubicBezTo>
                    <a:pt x="1345" y="37"/>
                    <a:pt x="1361" y="53"/>
                    <a:pt x="1378" y="73"/>
                  </a:cubicBezTo>
                  <a:cubicBezTo>
                    <a:pt x="1432" y="137"/>
                    <a:pt x="1522" y="124"/>
                    <a:pt x="1596" y="124"/>
                  </a:cubicBezTo>
                  <a:cubicBezTo>
                    <a:pt x="1671" y="124"/>
                    <a:pt x="1746" y="124"/>
                    <a:pt x="1821" y="124"/>
                  </a:cubicBezTo>
                  <a:cubicBezTo>
                    <a:pt x="1843" y="124"/>
                    <a:pt x="1864" y="124"/>
                    <a:pt x="1885" y="124"/>
                  </a:cubicBezTo>
                  <a:cubicBezTo>
                    <a:pt x="1888" y="124"/>
                    <a:pt x="1887" y="120"/>
                    <a:pt x="1885" y="120"/>
                  </a:cubicBezTo>
                  <a:cubicBezTo>
                    <a:pt x="1834" y="120"/>
                    <a:pt x="1782" y="120"/>
                    <a:pt x="1731" y="120"/>
                  </a:cubicBezTo>
                  <a:cubicBezTo>
                    <a:pt x="1683" y="120"/>
                    <a:pt x="1636" y="120"/>
                    <a:pt x="1588" y="120"/>
                  </a:cubicBezTo>
                  <a:cubicBezTo>
                    <a:pt x="1550" y="120"/>
                    <a:pt x="1509" y="123"/>
                    <a:pt x="1471" y="118"/>
                  </a:cubicBezTo>
                  <a:cubicBezTo>
                    <a:pt x="1449" y="115"/>
                    <a:pt x="1428" y="107"/>
                    <a:pt x="1410" y="96"/>
                  </a:cubicBezTo>
                  <a:cubicBezTo>
                    <a:pt x="1388" y="83"/>
                    <a:pt x="1376" y="62"/>
                    <a:pt x="1358" y="46"/>
                  </a:cubicBezTo>
                  <a:cubicBezTo>
                    <a:pt x="1333" y="21"/>
                    <a:pt x="1296" y="11"/>
                    <a:pt x="1262" y="7"/>
                  </a:cubicBezTo>
                  <a:cubicBezTo>
                    <a:pt x="1213" y="0"/>
                    <a:pt x="1163" y="4"/>
                    <a:pt x="1115" y="4"/>
                  </a:cubicBezTo>
                  <a:cubicBezTo>
                    <a:pt x="1098" y="4"/>
                    <a:pt x="1082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066" y="9"/>
                    <a:pt x="106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946" y="4"/>
                    <a:pt x="827" y="4"/>
                    <a:pt x="707" y="4"/>
                  </a:cubicBezTo>
                  <a:cubicBezTo>
                    <a:pt x="663" y="4"/>
                    <a:pt x="621" y="4"/>
                    <a:pt x="578" y="12"/>
                  </a:cubicBezTo>
                  <a:cubicBezTo>
                    <a:pt x="536" y="20"/>
                    <a:pt x="495" y="30"/>
                    <a:pt x="452" y="28"/>
                  </a:cubicBezTo>
                  <a:cubicBezTo>
                    <a:pt x="412" y="25"/>
                    <a:pt x="372" y="28"/>
                    <a:pt x="332" y="28"/>
                  </a:cubicBezTo>
                  <a:cubicBezTo>
                    <a:pt x="282" y="27"/>
                    <a:pt x="231" y="26"/>
                    <a:pt x="182" y="19"/>
                  </a:cubicBezTo>
                  <a:cubicBezTo>
                    <a:pt x="156" y="15"/>
                    <a:pt x="131" y="9"/>
                    <a:pt x="104" y="6"/>
                  </a:cubicBezTo>
                  <a:cubicBezTo>
                    <a:pt x="71" y="3"/>
                    <a:pt x="36" y="4"/>
                    <a:pt x="3" y="4"/>
                  </a:cubicBezTo>
                  <a:cubicBezTo>
                    <a:pt x="0" y="4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Freeform 16"/>
            <p:cNvSpPr>
              <a:spLocks/>
            </p:cNvSpPr>
            <p:nvPr/>
          </p:nvSpPr>
          <p:spPr bwMode="auto">
            <a:xfrm>
              <a:off x="871602" y="2543235"/>
              <a:ext cx="5320863" cy="7775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125" y="22"/>
                </a:cxn>
                <a:cxn ang="0">
                  <a:pos x="281" y="6"/>
                </a:cxn>
                <a:cxn ang="0">
                  <a:pos x="385" y="4"/>
                </a:cxn>
                <a:cxn ang="0">
                  <a:pos x="732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839" y="4"/>
                </a:cxn>
                <a:cxn ang="0">
                  <a:pos x="1896" y="4"/>
                </a:cxn>
                <a:cxn ang="0">
                  <a:pos x="1896" y="0"/>
                </a:cxn>
                <a:cxn ang="0">
                  <a:pos x="1176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439" y="0"/>
                </a:cxn>
                <a:cxn ang="0">
                  <a:pos x="336" y="0"/>
                </a:cxn>
                <a:cxn ang="0">
                  <a:pos x="181" y="11"/>
                </a:cxn>
                <a:cxn ang="0">
                  <a:pos x="3" y="23"/>
                </a:cxn>
                <a:cxn ang="0">
                  <a:pos x="3" y="27"/>
                </a:cxn>
              </a:cxnLst>
              <a:rect l="0" t="0" r="r" b="b"/>
              <a:pathLst>
                <a:path w="1899" h="27">
                  <a:moveTo>
                    <a:pt x="3" y="27"/>
                  </a:moveTo>
                  <a:cubicBezTo>
                    <a:pt x="44" y="27"/>
                    <a:pt x="85" y="26"/>
                    <a:pt x="125" y="22"/>
                  </a:cubicBezTo>
                  <a:cubicBezTo>
                    <a:pt x="177" y="17"/>
                    <a:pt x="229" y="9"/>
                    <a:pt x="281" y="6"/>
                  </a:cubicBezTo>
                  <a:cubicBezTo>
                    <a:pt x="316" y="4"/>
                    <a:pt x="350" y="4"/>
                    <a:pt x="385" y="4"/>
                  </a:cubicBezTo>
                  <a:cubicBezTo>
                    <a:pt x="501" y="4"/>
                    <a:pt x="617" y="4"/>
                    <a:pt x="732" y="4"/>
                  </a:cubicBezTo>
                  <a:cubicBezTo>
                    <a:pt x="836" y="4"/>
                    <a:pt x="939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1037" y="0"/>
                    <a:pt x="1031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297" y="4"/>
                    <a:pt x="1568" y="4"/>
                    <a:pt x="1839" y="4"/>
                  </a:cubicBezTo>
                  <a:cubicBezTo>
                    <a:pt x="1858" y="4"/>
                    <a:pt x="1877" y="4"/>
                    <a:pt x="1896" y="4"/>
                  </a:cubicBezTo>
                  <a:cubicBezTo>
                    <a:pt x="1899" y="4"/>
                    <a:pt x="1898" y="0"/>
                    <a:pt x="1896" y="0"/>
                  </a:cubicBezTo>
                  <a:cubicBezTo>
                    <a:pt x="1656" y="0"/>
                    <a:pt x="1416" y="0"/>
                    <a:pt x="1176" y="0"/>
                  </a:cubicBezTo>
                  <a:cubicBezTo>
                    <a:pt x="1126" y="0"/>
                    <a:pt x="1076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031" y="4"/>
                    <a:pt x="1037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841" y="0"/>
                    <a:pt x="640" y="0"/>
                    <a:pt x="439" y="0"/>
                  </a:cubicBezTo>
                  <a:cubicBezTo>
                    <a:pt x="404" y="0"/>
                    <a:pt x="370" y="0"/>
                    <a:pt x="336" y="0"/>
                  </a:cubicBezTo>
                  <a:cubicBezTo>
                    <a:pt x="284" y="0"/>
                    <a:pt x="233" y="5"/>
                    <a:pt x="181" y="11"/>
                  </a:cubicBezTo>
                  <a:cubicBezTo>
                    <a:pt x="122" y="19"/>
                    <a:pt x="63" y="23"/>
                    <a:pt x="3" y="23"/>
                  </a:cubicBezTo>
                  <a:cubicBezTo>
                    <a:pt x="0" y="23"/>
                    <a:pt x="1" y="27"/>
                    <a:pt x="3" y="27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Freeform 17"/>
            <p:cNvSpPr>
              <a:spLocks/>
            </p:cNvSpPr>
            <p:nvPr/>
          </p:nvSpPr>
          <p:spPr bwMode="auto">
            <a:xfrm>
              <a:off x="871602" y="2347800"/>
              <a:ext cx="5320863" cy="161812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238" y="41"/>
                </a:cxn>
                <a:cxn ang="0">
                  <a:pos x="367" y="28"/>
                </a:cxn>
                <a:cxn ang="0">
                  <a:pos x="710" y="28"/>
                </a:cxn>
                <a:cxn ang="0">
                  <a:pos x="971" y="28"/>
                </a:cxn>
                <a:cxn ang="0">
                  <a:pos x="1044" y="25"/>
                </a:cxn>
                <a:cxn ang="0">
                  <a:pos x="1111" y="9"/>
                </a:cxn>
                <a:cxn ang="0">
                  <a:pos x="1169" y="5"/>
                </a:cxn>
                <a:cxn ang="0">
                  <a:pos x="1240" y="5"/>
                </a:cxn>
                <a:cxn ang="0">
                  <a:pos x="1878" y="5"/>
                </a:cxn>
                <a:cxn ang="0">
                  <a:pos x="1896" y="5"/>
                </a:cxn>
                <a:cxn ang="0">
                  <a:pos x="1896" y="1"/>
                </a:cxn>
                <a:cxn ang="0">
                  <a:pos x="1297" y="1"/>
                </a:cxn>
                <a:cxn ang="0">
                  <a:pos x="1212" y="1"/>
                </a:cxn>
                <a:cxn ang="0">
                  <a:pos x="1169" y="1"/>
                </a:cxn>
                <a:cxn ang="0">
                  <a:pos x="1054" y="18"/>
                </a:cxn>
                <a:cxn ang="0">
                  <a:pos x="943" y="24"/>
                </a:cxn>
                <a:cxn ang="0">
                  <a:pos x="804" y="24"/>
                </a:cxn>
                <a:cxn ang="0">
                  <a:pos x="430" y="24"/>
                </a:cxn>
                <a:cxn ang="0">
                  <a:pos x="332" y="24"/>
                </a:cxn>
                <a:cxn ang="0">
                  <a:pos x="248" y="34"/>
                </a:cxn>
                <a:cxn ang="0">
                  <a:pos x="96" y="46"/>
                </a:cxn>
                <a:cxn ang="0">
                  <a:pos x="3" y="47"/>
                </a:cxn>
                <a:cxn ang="0">
                  <a:pos x="3" y="51"/>
                </a:cxn>
              </a:cxnLst>
              <a:rect l="0" t="0" r="r" b="b"/>
              <a:pathLst>
                <a:path w="1899" h="58">
                  <a:moveTo>
                    <a:pt x="3" y="51"/>
                  </a:moveTo>
                  <a:cubicBezTo>
                    <a:pt x="81" y="51"/>
                    <a:pt x="162" y="58"/>
                    <a:pt x="238" y="41"/>
                  </a:cubicBezTo>
                  <a:cubicBezTo>
                    <a:pt x="282" y="31"/>
                    <a:pt x="323" y="28"/>
                    <a:pt x="367" y="28"/>
                  </a:cubicBezTo>
                  <a:cubicBezTo>
                    <a:pt x="481" y="28"/>
                    <a:pt x="596" y="28"/>
                    <a:pt x="710" y="28"/>
                  </a:cubicBezTo>
                  <a:cubicBezTo>
                    <a:pt x="797" y="28"/>
                    <a:pt x="884" y="28"/>
                    <a:pt x="971" y="28"/>
                  </a:cubicBezTo>
                  <a:cubicBezTo>
                    <a:pt x="995" y="28"/>
                    <a:pt x="1019" y="28"/>
                    <a:pt x="1044" y="25"/>
                  </a:cubicBezTo>
                  <a:cubicBezTo>
                    <a:pt x="1067" y="21"/>
                    <a:pt x="1088" y="13"/>
                    <a:pt x="1111" y="9"/>
                  </a:cubicBezTo>
                  <a:cubicBezTo>
                    <a:pt x="1130" y="6"/>
                    <a:pt x="1150" y="5"/>
                    <a:pt x="1169" y="5"/>
                  </a:cubicBezTo>
                  <a:cubicBezTo>
                    <a:pt x="1193" y="5"/>
                    <a:pt x="1216" y="5"/>
                    <a:pt x="1240" y="5"/>
                  </a:cubicBezTo>
                  <a:cubicBezTo>
                    <a:pt x="1453" y="5"/>
                    <a:pt x="1666" y="5"/>
                    <a:pt x="1878" y="5"/>
                  </a:cubicBezTo>
                  <a:cubicBezTo>
                    <a:pt x="1884" y="5"/>
                    <a:pt x="1890" y="5"/>
                    <a:pt x="1896" y="5"/>
                  </a:cubicBezTo>
                  <a:cubicBezTo>
                    <a:pt x="1899" y="5"/>
                    <a:pt x="1898" y="1"/>
                    <a:pt x="1896" y="1"/>
                  </a:cubicBezTo>
                  <a:cubicBezTo>
                    <a:pt x="1696" y="1"/>
                    <a:pt x="1497" y="1"/>
                    <a:pt x="1297" y="1"/>
                  </a:cubicBezTo>
                  <a:cubicBezTo>
                    <a:pt x="1269" y="1"/>
                    <a:pt x="1240" y="1"/>
                    <a:pt x="1212" y="1"/>
                  </a:cubicBezTo>
                  <a:cubicBezTo>
                    <a:pt x="1198" y="1"/>
                    <a:pt x="1183" y="0"/>
                    <a:pt x="1169" y="1"/>
                  </a:cubicBezTo>
                  <a:cubicBezTo>
                    <a:pt x="1129" y="1"/>
                    <a:pt x="1092" y="10"/>
                    <a:pt x="1054" y="18"/>
                  </a:cubicBezTo>
                  <a:cubicBezTo>
                    <a:pt x="1018" y="27"/>
                    <a:pt x="980" y="24"/>
                    <a:pt x="943" y="24"/>
                  </a:cubicBezTo>
                  <a:cubicBezTo>
                    <a:pt x="897" y="24"/>
                    <a:pt x="850" y="24"/>
                    <a:pt x="804" y="24"/>
                  </a:cubicBezTo>
                  <a:cubicBezTo>
                    <a:pt x="679" y="24"/>
                    <a:pt x="555" y="24"/>
                    <a:pt x="430" y="24"/>
                  </a:cubicBezTo>
                  <a:cubicBezTo>
                    <a:pt x="398" y="24"/>
                    <a:pt x="365" y="24"/>
                    <a:pt x="332" y="24"/>
                  </a:cubicBezTo>
                  <a:cubicBezTo>
                    <a:pt x="304" y="24"/>
                    <a:pt x="276" y="28"/>
                    <a:pt x="248" y="34"/>
                  </a:cubicBezTo>
                  <a:cubicBezTo>
                    <a:pt x="197" y="46"/>
                    <a:pt x="148" y="46"/>
                    <a:pt x="96" y="46"/>
                  </a:cubicBezTo>
                  <a:cubicBezTo>
                    <a:pt x="65" y="47"/>
                    <a:pt x="34" y="47"/>
                    <a:pt x="3" y="47"/>
                  </a:cubicBezTo>
                  <a:cubicBezTo>
                    <a:pt x="0" y="47"/>
                    <a:pt x="1" y="51"/>
                    <a:pt x="3" y="51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880008" y="2345699"/>
              <a:ext cx="5266225" cy="2836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3" y="27"/>
                </a:cxn>
                <a:cxn ang="0">
                  <a:pos x="339" y="50"/>
                </a:cxn>
                <a:cxn ang="0">
                  <a:pos x="795" y="67"/>
                </a:cxn>
                <a:cxn ang="0">
                  <a:pos x="946" y="96"/>
                </a:cxn>
                <a:cxn ang="0">
                  <a:pos x="1023" y="96"/>
                </a:cxn>
                <a:cxn ang="0">
                  <a:pos x="1337" y="96"/>
                </a:cxn>
                <a:cxn ang="0">
                  <a:pos x="1425" y="56"/>
                </a:cxn>
                <a:cxn ang="0">
                  <a:pos x="1497" y="27"/>
                </a:cxn>
                <a:cxn ang="0">
                  <a:pos x="1880" y="27"/>
                </a:cxn>
              </a:cxnLst>
              <a:rect l="0" t="0" r="r" b="b"/>
              <a:pathLst>
                <a:path w="1880" h="101">
                  <a:moveTo>
                    <a:pt x="0" y="4"/>
                  </a:moveTo>
                  <a:cubicBezTo>
                    <a:pt x="68" y="4"/>
                    <a:pt x="104" y="0"/>
                    <a:pt x="163" y="27"/>
                  </a:cubicBezTo>
                  <a:cubicBezTo>
                    <a:pt x="211" y="49"/>
                    <a:pt x="265" y="50"/>
                    <a:pt x="339" y="50"/>
                  </a:cubicBezTo>
                  <a:cubicBezTo>
                    <a:pt x="344" y="50"/>
                    <a:pt x="766" y="42"/>
                    <a:pt x="795" y="67"/>
                  </a:cubicBezTo>
                  <a:cubicBezTo>
                    <a:pt x="827" y="96"/>
                    <a:pt x="946" y="96"/>
                    <a:pt x="946" y="96"/>
                  </a:cubicBezTo>
                  <a:cubicBezTo>
                    <a:pt x="1083" y="96"/>
                    <a:pt x="1014" y="96"/>
                    <a:pt x="1023" y="96"/>
                  </a:cubicBezTo>
                  <a:cubicBezTo>
                    <a:pt x="1097" y="96"/>
                    <a:pt x="1162" y="96"/>
                    <a:pt x="1337" y="96"/>
                  </a:cubicBezTo>
                  <a:cubicBezTo>
                    <a:pt x="1337" y="96"/>
                    <a:pt x="1395" y="101"/>
                    <a:pt x="1425" y="56"/>
                  </a:cubicBezTo>
                  <a:cubicBezTo>
                    <a:pt x="1447" y="22"/>
                    <a:pt x="1497" y="27"/>
                    <a:pt x="1497" y="27"/>
                  </a:cubicBezTo>
                  <a:cubicBezTo>
                    <a:pt x="1880" y="27"/>
                    <a:pt x="1880" y="27"/>
                    <a:pt x="1880" y="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880008" y="2278453"/>
              <a:ext cx="5272530" cy="3530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3" y="16"/>
                </a:cxn>
                <a:cxn ang="0">
                  <a:pos x="339" y="28"/>
                </a:cxn>
                <a:cxn ang="0">
                  <a:pos x="449" y="28"/>
                </a:cxn>
                <a:cxn ang="0">
                  <a:pos x="562" y="16"/>
                </a:cxn>
                <a:cxn ang="0">
                  <a:pos x="657" y="5"/>
                </a:cxn>
                <a:cxn ang="0">
                  <a:pos x="1023" y="5"/>
                </a:cxn>
                <a:cxn ang="0">
                  <a:pos x="1220" y="5"/>
                </a:cxn>
                <a:cxn ang="0">
                  <a:pos x="1368" y="60"/>
                </a:cxn>
                <a:cxn ang="0">
                  <a:pos x="1518" y="120"/>
                </a:cxn>
                <a:cxn ang="0">
                  <a:pos x="1882" y="120"/>
                </a:cxn>
              </a:cxnLst>
              <a:rect l="0" t="0" r="r" b="b"/>
              <a:pathLst>
                <a:path w="1882" h="126">
                  <a:moveTo>
                    <a:pt x="0" y="5"/>
                  </a:moveTo>
                  <a:cubicBezTo>
                    <a:pt x="79" y="5"/>
                    <a:pt x="107" y="4"/>
                    <a:pt x="163" y="16"/>
                  </a:cubicBezTo>
                  <a:cubicBezTo>
                    <a:pt x="218" y="28"/>
                    <a:pt x="339" y="28"/>
                    <a:pt x="339" y="28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9" y="28"/>
                    <a:pt x="502" y="31"/>
                    <a:pt x="562" y="16"/>
                  </a:cubicBezTo>
                  <a:cubicBezTo>
                    <a:pt x="605" y="5"/>
                    <a:pt x="657" y="5"/>
                    <a:pt x="657" y="5"/>
                  </a:cubicBezTo>
                  <a:cubicBezTo>
                    <a:pt x="849" y="5"/>
                    <a:pt x="1009" y="5"/>
                    <a:pt x="1023" y="5"/>
                  </a:cubicBezTo>
                  <a:cubicBezTo>
                    <a:pt x="1127" y="5"/>
                    <a:pt x="960" y="5"/>
                    <a:pt x="1220" y="5"/>
                  </a:cubicBezTo>
                  <a:cubicBezTo>
                    <a:pt x="1220" y="5"/>
                    <a:pt x="1323" y="0"/>
                    <a:pt x="1368" y="60"/>
                  </a:cubicBezTo>
                  <a:cubicBezTo>
                    <a:pt x="1418" y="126"/>
                    <a:pt x="1495" y="120"/>
                    <a:pt x="1518" y="120"/>
                  </a:cubicBezTo>
                  <a:cubicBezTo>
                    <a:pt x="1875" y="120"/>
                    <a:pt x="1882" y="120"/>
                    <a:pt x="1882" y="12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880008" y="2549539"/>
              <a:ext cx="5304051" cy="651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7" y="14"/>
                </a:cxn>
                <a:cxn ang="0">
                  <a:pos x="339" y="0"/>
                </a:cxn>
                <a:cxn ang="0">
                  <a:pos x="974" y="0"/>
                </a:cxn>
                <a:cxn ang="0">
                  <a:pos x="1023" y="0"/>
                </a:cxn>
                <a:cxn ang="0">
                  <a:pos x="1893" y="0"/>
                </a:cxn>
              </a:cxnLst>
              <a:rect l="0" t="0" r="r" b="b"/>
              <a:pathLst>
                <a:path w="1893" h="23">
                  <a:moveTo>
                    <a:pt x="0" y="23"/>
                  </a:moveTo>
                  <a:cubicBezTo>
                    <a:pt x="46" y="23"/>
                    <a:pt x="83" y="23"/>
                    <a:pt x="157" y="14"/>
                  </a:cubicBezTo>
                  <a:cubicBezTo>
                    <a:pt x="242" y="4"/>
                    <a:pt x="277" y="0"/>
                    <a:pt x="339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1090" y="0"/>
                    <a:pt x="1015" y="0"/>
                    <a:pt x="1023" y="0"/>
                  </a:cubicBezTo>
                  <a:cubicBezTo>
                    <a:pt x="1250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880008" y="2356206"/>
              <a:ext cx="5304051" cy="12818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3" y="46"/>
                </a:cxn>
                <a:cxn ang="0">
                  <a:pos x="325" y="23"/>
                </a:cxn>
                <a:cxn ang="0">
                  <a:pos x="969" y="23"/>
                </a:cxn>
                <a:cxn ang="0">
                  <a:pos x="1068" y="13"/>
                </a:cxn>
                <a:cxn ang="0">
                  <a:pos x="1167" y="0"/>
                </a:cxn>
                <a:cxn ang="0">
                  <a:pos x="1208" y="0"/>
                </a:cxn>
                <a:cxn ang="0">
                  <a:pos x="1893" y="0"/>
                </a:cxn>
              </a:cxnLst>
              <a:rect l="0" t="0" r="r" b="b"/>
              <a:pathLst>
                <a:path w="1893" h="46">
                  <a:moveTo>
                    <a:pt x="0" y="46"/>
                  </a:moveTo>
                  <a:cubicBezTo>
                    <a:pt x="0" y="46"/>
                    <a:pt x="97" y="46"/>
                    <a:pt x="163" y="46"/>
                  </a:cubicBezTo>
                  <a:cubicBezTo>
                    <a:pt x="226" y="46"/>
                    <a:pt x="259" y="23"/>
                    <a:pt x="325" y="23"/>
                  </a:cubicBezTo>
                  <a:cubicBezTo>
                    <a:pt x="969" y="23"/>
                    <a:pt x="969" y="23"/>
                    <a:pt x="969" y="23"/>
                  </a:cubicBezTo>
                  <a:cubicBezTo>
                    <a:pt x="969" y="23"/>
                    <a:pt x="1028" y="26"/>
                    <a:pt x="1068" y="13"/>
                  </a:cubicBezTo>
                  <a:cubicBezTo>
                    <a:pt x="1108" y="0"/>
                    <a:pt x="1167" y="0"/>
                    <a:pt x="1167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893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2" name="Freeform 30"/>
          <p:cNvSpPr>
            <a:spLocks/>
          </p:cNvSpPr>
          <p:nvPr/>
        </p:nvSpPr>
        <p:spPr bwMode="auto">
          <a:xfrm>
            <a:off x="4692483" y="2638597"/>
            <a:ext cx="3095432" cy="750217"/>
          </a:xfrm>
          <a:custGeom>
            <a:avLst/>
            <a:gdLst/>
            <a:ahLst/>
            <a:cxnLst>
              <a:cxn ang="0">
                <a:pos x="3" y="190"/>
              </a:cxn>
              <a:cxn ang="0">
                <a:pos x="179" y="216"/>
              </a:cxn>
              <a:cxn ang="0">
                <a:pos x="260" y="263"/>
              </a:cxn>
              <a:cxn ang="0">
                <a:pos x="342" y="317"/>
              </a:cxn>
              <a:cxn ang="0">
                <a:pos x="489" y="354"/>
              </a:cxn>
              <a:cxn ang="0">
                <a:pos x="624" y="354"/>
              </a:cxn>
              <a:cxn ang="0">
                <a:pos x="735" y="304"/>
              </a:cxn>
              <a:cxn ang="0">
                <a:pos x="762" y="260"/>
              </a:cxn>
              <a:cxn ang="0">
                <a:pos x="782" y="207"/>
              </a:cxn>
              <a:cxn ang="0">
                <a:pos x="813" y="164"/>
              </a:cxn>
              <a:cxn ang="0">
                <a:pos x="868" y="123"/>
              </a:cxn>
              <a:cxn ang="0">
                <a:pos x="904" y="75"/>
              </a:cxn>
              <a:cxn ang="0">
                <a:pos x="971" y="14"/>
              </a:cxn>
              <a:cxn ang="0">
                <a:pos x="1049" y="17"/>
              </a:cxn>
              <a:cxn ang="0">
                <a:pos x="1073" y="19"/>
              </a:cxn>
              <a:cxn ang="0">
                <a:pos x="1101" y="19"/>
              </a:cxn>
              <a:cxn ang="0">
                <a:pos x="1101" y="13"/>
              </a:cxn>
              <a:cxn ang="0">
                <a:pos x="1082" y="13"/>
              </a:cxn>
              <a:cxn ang="0">
                <a:pos x="1082" y="19"/>
              </a:cxn>
              <a:cxn ang="0">
                <a:pos x="1101" y="19"/>
              </a:cxn>
              <a:cxn ang="0">
                <a:pos x="1101" y="13"/>
              </a:cxn>
              <a:cxn ang="0">
                <a:pos x="1066" y="13"/>
              </a:cxn>
              <a:cxn ang="0">
                <a:pos x="1033" y="4"/>
              </a:cxn>
              <a:cxn ang="0">
                <a:pos x="978" y="7"/>
              </a:cxn>
              <a:cxn ang="0">
                <a:pos x="943" y="23"/>
              </a:cxn>
              <a:cxn ang="0">
                <a:pos x="877" y="103"/>
              </a:cxn>
              <a:cxn ang="0">
                <a:pos x="801" y="169"/>
              </a:cxn>
              <a:cxn ang="0">
                <a:pos x="776" y="208"/>
              </a:cxn>
              <a:cxn ang="0">
                <a:pos x="756" y="261"/>
              </a:cxn>
              <a:cxn ang="0">
                <a:pos x="681" y="337"/>
              </a:cxn>
              <a:cxn ang="0">
                <a:pos x="627" y="348"/>
              </a:cxn>
              <a:cxn ang="0">
                <a:pos x="509" y="348"/>
              </a:cxn>
              <a:cxn ang="0">
                <a:pos x="380" y="332"/>
              </a:cxn>
              <a:cxn ang="0">
                <a:pos x="312" y="291"/>
              </a:cxn>
              <a:cxn ang="0">
                <a:pos x="249" y="250"/>
              </a:cxn>
              <a:cxn ang="0">
                <a:pos x="140" y="197"/>
              </a:cxn>
              <a:cxn ang="0">
                <a:pos x="3" y="184"/>
              </a:cxn>
              <a:cxn ang="0">
                <a:pos x="3" y="190"/>
              </a:cxn>
            </a:cxnLst>
            <a:rect l="0" t="0" r="r" b="b"/>
            <a:pathLst>
              <a:path w="1105" h="356">
                <a:moveTo>
                  <a:pt x="3" y="190"/>
                </a:moveTo>
                <a:cubicBezTo>
                  <a:pt x="63" y="190"/>
                  <a:pt x="123" y="194"/>
                  <a:pt x="179" y="216"/>
                </a:cubicBezTo>
                <a:cubicBezTo>
                  <a:pt x="208" y="227"/>
                  <a:pt x="234" y="246"/>
                  <a:pt x="260" y="263"/>
                </a:cubicBezTo>
                <a:cubicBezTo>
                  <a:pt x="287" y="281"/>
                  <a:pt x="314" y="299"/>
                  <a:pt x="342" y="317"/>
                </a:cubicBezTo>
                <a:cubicBezTo>
                  <a:pt x="388" y="347"/>
                  <a:pt x="435" y="354"/>
                  <a:pt x="489" y="354"/>
                </a:cubicBezTo>
                <a:cubicBezTo>
                  <a:pt x="534" y="354"/>
                  <a:pt x="580" y="351"/>
                  <a:pt x="624" y="354"/>
                </a:cubicBezTo>
                <a:cubicBezTo>
                  <a:pt x="666" y="356"/>
                  <a:pt x="707" y="335"/>
                  <a:pt x="735" y="304"/>
                </a:cubicBezTo>
                <a:cubicBezTo>
                  <a:pt x="746" y="291"/>
                  <a:pt x="755" y="276"/>
                  <a:pt x="762" y="260"/>
                </a:cubicBezTo>
                <a:cubicBezTo>
                  <a:pt x="770" y="243"/>
                  <a:pt x="773" y="223"/>
                  <a:pt x="782" y="207"/>
                </a:cubicBezTo>
                <a:cubicBezTo>
                  <a:pt x="791" y="192"/>
                  <a:pt x="801" y="177"/>
                  <a:pt x="813" y="164"/>
                </a:cubicBezTo>
                <a:cubicBezTo>
                  <a:pt x="827" y="148"/>
                  <a:pt x="850" y="136"/>
                  <a:pt x="868" y="123"/>
                </a:cubicBezTo>
                <a:cubicBezTo>
                  <a:pt x="883" y="112"/>
                  <a:pt x="893" y="90"/>
                  <a:pt x="904" y="75"/>
                </a:cubicBezTo>
                <a:cubicBezTo>
                  <a:pt x="921" y="52"/>
                  <a:pt x="942" y="23"/>
                  <a:pt x="971" y="14"/>
                </a:cubicBezTo>
                <a:cubicBezTo>
                  <a:pt x="996" y="7"/>
                  <a:pt x="1026" y="6"/>
                  <a:pt x="1049" y="17"/>
                </a:cubicBezTo>
                <a:cubicBezTo>
                  <a:pt x="1055" y="20"/>
                  <a:pt x="1066" y="19"/>
                  <a:pt x="1073" y="19"/>
                </a:cubicBezTo>
                <a:cubicBezTo>
                  <a:pt x="1083" y="19"/>
                  <a:pt x="1092" y="19"/>
                  <a:pt x="1101" y="19"/>
                </a:cubicBezTo>
                <a:cubicBezTo>
                  <a:pt x="1105" y="19"/>
                  <a:pt x="1104" y="13"/>
                  <a:pt x="1101" y="13"/>
                </a:cubicBezTo>
                <a:cubicBezTo>
                  <a:pt x="1095" y="13"/>
                  <a:pt x="1088" y="13"/>
                  <a:pt x="1082" y="13"/>
                </a:cubicBezTo>
                <a:cubicBezTo>
                  <a:pt x="1079" y="13"/>
                  <a:pt x="1079" y="19"/>
                  <a:pt x="1082" y="19"/>
                </a:cubicBezTo>
                <a:cubicBezTo>
                  <a:pt x="1089" y="19"/>
                  <a:pt x="1095" y="19"/>
                  <a:pt x="1101" y="19"/>
                </a:cubicBezTo>
                <a:cubicBezTo>
                  <a:pt x="1105" y="19"/>
                  <a:pt x="1104" y="13"/>
                  <a:pt x="1101" y="13"/>
                </a:cubicBezTo>
                <a:cubicBezTo>
                  <a:pt x="1089" y="13"/>
                  <a:pt x="1078" y="13"/>
                  <a:pt x="1066" y="13"/>
                </a:cubicBezTo>
                <a:cubicBezTo>
                  <a:pt x="1053" y="13"/>
                  <a:pt x="1045" y="7"/>
                  <a:pt x="1033" y="4"/>
                </a:cubicBezTo>
                <a:cubicBezTo>
                  <a:pt x="1016" y="0"/>
                  <a:pt x="995" y="4"/>
                  <a:pt x="978" y="7"/>
                </a:cubicBezTo>
                <a:cubicBezTo>
                  <a:pt x="964" y="9"/>
                  <a:pt x="954" y="14"/>
                  <a:pt x="943" y="23"/>
                </a:cubicBezTo>
                <a:cubicBezTo>
                  <a:pt x="916" y="44"/>
                  <a:pt x="897" y="76"/>
                  <a:pt x="877" y="103"/>
                </a:cubicBezTo>
                <a:cubicBezTo>
                  <a:pt x="857" y="131"/>
                  <a:pt x="822" y="143"/>
                  <a:pt x="801" y="169"/>
                </a:cubicBezTo>
                <a:cubicBezTo>
                  <a:pt x="791" y="181"/>
                  <a:pt x="783" y="195"/>
                  <a:pt x="776" y="208"/>
                </a:cubicBezTo>
                <a:cubicBezTo>
                  <a:pt x="766" y="224"/>
                  <a:pt x="764" y="244"/>
                  <a:pt x="756" y="261"/>
                </a:cubicBezTo>
                <a:cubicBezTo>
                  <a:pt x="741" y="295"/>
                  <a:pt x="714" y="322"/>
                  <a:pt x="681" y="337"/>
                </a:cubicBezTo>
                <a:cubicBezTo>
                  <a:pt x="664" y="344"/>
                  <a:pt x="645" y="348"/>
                  <a:pt x="627" y="348"/>
                </a:cubicBezTo>
                <a:cubicBezTo>
                  <a:pt x="588" y="347"/>
                  <a:pt x="548" y="348"/>
                  <a:pt x="509" y="348"/>
                </a:cubicBezTo>
                <a:cubicBezTo>
                  <a:pt x="465" y="348"/>
                  <a:pt x="422" y="349"/>
                  <a:pt x="380" y="332"/>
                </a:cubicBezTo>
                <a:cubicBezTo>
                  <a:pt x="356" y="323"/>
                  <a:pt x="334" y="306"/>
                  <a:pt x="312" y="291"/>
                </a:cubicBezTo>
                <a:cubicBezTo>
                  <a:pt x="291" y="278"/>
                  <a:pt x="270" y="263"/>
                  <a:pt x="249" y="250"/>
                </a:cubicBezTo>
                <a:cubicBezTo>
                  <a:pt x="214" y="227"/>
                  <a:pt x="180" y="208"/>
                  <a:pt x="140" y="197"/>
                </a:cubicBezTo>
                <a:cubicBezTo>
                  <a:pt x="96" y="185"/>
                  <a:pt x="49" y="184"/>
                  <a:pt x="3" y="184"/>
                </a:cubicBezTo>
                <a:cubicBezTo>
                  <a:pt x="0" y="184"/>
                  <a:pt x="0" y="190"/>
                  <a:pt x="3" y="19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23" name="Group 322"/>
          <p:cNvGrpSpPr/>
          <p:nvPr/>
        </p:nvGrpSpPr>
        <p:grpSpPr>
          <a:xfrm>
            <a:off x="4532773" y="1885950"/>
            <a:ext cx="3204706" cy="1629672"/>
            <a:chOff x="3008773" y="2080917"/>
            <a:chExt cx="3204706" cy="2172896"/>
          </a:xfrm>
        </p:grpSpPr>
        <p:sp>
          <p:nvSpPr>
            <p:cNvPr id="324" name="Freeform 31"/>
            <p:cNvSpPr>
              <a:spLocks/>
            </p:cNvSpPr>
            <p:nvPr/>
          </p:nvSpPr>
          <p:spPr bwMode="auto">
            <a:xfrm>
              <a:off x="3313483" y="2475989"/>
              <a:ext cx="2841156" cy="1504636"/>
            </a:xfrm>
            <a:custGeom>
              <a:avLst/>
              <a:gdLst/>
              <a:ahLst/>
              <a:cxnLst>
                <a:cxn ang="0">
                  <a:pos x="3" y="536"/>
                </a:cxn>
                <a:cxn ang="0">
                  <a:pos x="34" y="531"/>
                </a:cxn>
                <a:cxn ang="0">
                  <a:pos x="99" y="514"/>
                </a:cxn>
                <a:cxn ang="0">
                  <a:pos x="286" y="463"/>
                </a:cxn>
                <a:cxn ang="0">
                  <a:pos x="473" y="411"/>
                </a:cxn>
                <a:cxn ang="0">
                  <a:pos x="539" y="393"/>
                </a:cxn>
                <a:cxn ang="0">
                  <a:pos x="570" y="386"/>
                </a:cxn>
                <a:cxn ang="0">
                  <a:pos x="602" y="352"/>
                </a:cxn>
                <a:cxn ang="0">
                  <a:pos x="595" y="295"/>
                </a:cxn>
                <a:cxn ang="0">
                  <a:pos x="632" y="281"/>
                </a:cxn>
                <a:cxn ang="0">
                  <a:pos x="715" y="278"/>
                </a:cxn>
                <a:cxn ang="0">
                  <a:pos x="741" y="250"/>
                </a:cxn>
                <a:cxn ang="0">
                  <a:pos x="792" y="210"/>
                </a:cxn>
                <a:cxn ang="0">
                  <a:pos x="869" y="136"/>
                </a:cxn>
                <a:cxn ang="0">
                  <a:pos x="878" y="82"/>
                </a:cxn>
                <a:cxn ang="0">
                  <a:pos x="889" y="33"/>
                </a:cxn>
                <a:cxn ang="0">
                  <a:pos x="930" y="22"/>
                </a:cxn>
                <a:cxn ang="0">
                  <a:pos x="1010" y="27"/>
                </a:cxn>
                <a:cxn ang="0">
                  <a:pos x="1012" y="24"/>
                </a:cxn>
                <a:cxn ang="0">
                  <a:pos x="874" y="54"/>
                </a:cxn>
                <a:cxn ang="0">
                  <a:pos x="875" y="105"/>
                </a:cxn>
                <a:cxn ang="0">
                  <a:pos x="810" y="192"/>
                </a:cxn>
                <a:cxn ang="0">
                  <a:pos x="726" y="261"/>
                </a:cxn>
                <a:cxn ang="0">
                  <a:pos x="675" y="283"/>
                </a:cxn>
                <a:cxn ang="0">
                  <a:pos x="620" y="276"/>
                </a:cxn>
                <a:cxn ang="0">
                  <a:pos x="592" y="300"/>
                </a:cxn>
                <a:cxn ang="0">
                  <a:pos x="593" y="366"/>
                </a:cxn>
                <a:cxn ang="0">
                  <a:pos x="569" y="383"/>
                </a:cxn>
                <a:cxn ang="0">
                  <a:pos x="470" y="408"/>
                </a:cxn>
                <a:cxn ang="0">
                  <a:pos x="286" y="460"/>
                </a:cxn>
                <a:cxn ang="0">
                  <a:pos x="102" y="510"/>
                </a:cxn>
                <a:cxn ang="0">
                  <a:pos x="38" y="526"/>
                </a:cxn>
                <a:cxn ang="0">
                  <a:pos x="3" y="533"/>
                </a:cxn>
                <a:cxn ang="0">
                  <a:pos x="3" y="536"/>
                </a:cxn>
              </a:cxnLst>
              <a:rect l="0" t="0" r="r" b="b"/>
              <a:pathLst>
                <a:path w="1014" h="536">
                  <a:moveTo>
                    <a:pt x="3" y="536"/>
                  </a:moveTo>
                  <a:cubicBezTo>
                    <a:pt x="13" y="536"/>
                    <a:pt x="24" y="533"/>
                    <a:pt x="34" y="531"/>
                  </a:cubicBezTo>
                  <a:cubicBezTo>
                    <a:pt x="56" y="525"/>
                    <a:pt x="77" y="520"/>
                    <a:pt x="99" y="514"/>
                  </a:cubicBezTo>
                  <a:cubicBezTo>
                    <a:pt x="161" y="498"/>
                    <a:pt x="224" y="480"/>
                    <a:pt x="286" y="463"/>
                  </a:cubicBezTo>
                  <a:cubicBezTo>
                    <a:pt x="348" y="445"/>
                    <a:pt x="411" y="428"/>
                    <a:pt x="473" y="411"/>
                  </a:cubicBezTo>
                  <a:cubicBezTo>
                    <a:pt x="495" y="405"/>
                    <a:pt x="517" y="399"/>
                    <a:pt x="539" y="393"/>
                  </a:cubicBezTo>
                  <a:cubicBezTo>
                    <a:pt x="549" y="391"/>
                    <a:pt x="560" y="387"/>
                    <a:pt x="570" y="386"/>
                  </a:cubicBezTo>
                  <a:cubicBezTo>
                    <a:pt x="587" y="386"/>
                    <a:pt x="600" y="366"/>
                    <a:pt x="602" y="352"/>
                  </a:cubicBezTo>
                  <a:cubicBezTo>
                    <a:pt x="606" y="334"/>
                    <a:pt x="595" y="314"/>
                    <a:pt x="595" y="295"/>
                  </a:cubicBezTo>
                  <a:cubicBezTo>
                    <a:pt x="596" y="274"/>
                    <a:pt x="618" y="279"/>
                    <a:pt x="632" y="281"/>
                  </a:cubicBezTo>
                  <a:cubicBezTo>
                    <a:pt x="656" y="285"/>
                    <a:pt x="692" y="294"/>
                    <a:pt x="715" y="278"/>
                  </a:cubicBezTo>
                  <a:cubicBezTo>
                    <a:pt x="725" y="271"/>
                    <a:pt x="732" y="259"/>
                    <a:pt x="741" y="250"/>
                  </a:cubicBezTo>
                  <a:cubicBezTo>
                    <a:pt x="757" y="235"/>
                    <a:pt x="775" y="223"/>
                    <a:pt x="792" y="210"/>
                  </a:cubicBezTo>
                  <a:cubicBezTo>
                    <a:pt x="819" y="188"/>
                    <a:pt x="850" y="166"/>
                    <a:pt x="869" y="136"/>
                  </a:cubicBezTo>
                  <a:cubicBezTo>
                    <a:pt x="880" y="120"/>
                    <a:pt x="880" y="101"/>
                    <a:pt x="878" y="82"/>
                  </a:cubicBezTo>
                  <a:cubicBezTo>
                    <a:pt x="877" y="65"/>
                    <a:pt x="874" y="45"/>
                    <a:pt x="889" y="33"/>
                  </a:cubicBezTo>
                  <a:cubicBezTo>
                    <a:pt x="900" y="24"/>
                    <a:pt x="917" y="23"/>
                    <a:pt x="930" y="22"/>
                  </a:cubicBezTo>
                  <a:cubicBezTo>
                    <a:pt x="957" y="20"/>
                    <a:pt x="984" y="24"/>
                    <a:pt x="1010" y="27"/>
                  </a:cubicBezTo>
                  <a:cubicBezTo>
                    <a:pt x="1012" y="28"/>
                    <a:pt x="1014" y="25"/>
                    <a:pt x="1012" y="24"/>
                  </a:cubicBezTo>
                  <a:cubicBezTo>
                    <a:pt x="978" y="20"/>
                    <a:pt x="883" y="0"/>
                    <a:pt x="874" y="54"/>
                  </a:cubicBezTo>
                  <a:cubicBezTo>
                    <a:pt x="872" y="71"/>
                    <a:pt x="876" y="88"/>
                    <a:pt x="875" y="105"/>
                  </a:cubicBezTo>
                  <a:cubicBezTo>
                    <a:pt x="874" y="142"/>
                    <a:pt x="837" y="170"/>
                    <a:pt x="810" y="192"/>
                  </a:cubicBezTo>
                  <a:cubicBezTo>
                    <a:pt x="782" y="214"/>
                    <a:pt x="749" y="234"/>
                    <a:pt x="726" y="261"/>
                  </a:cubicBezTo>
                  <a:cubicBezTo>
                    <a:pt x="711" y="279"/>
                    <a:pt x="698" y="284"/>
                    <a:pt x="675" y="283"/>
                  </a:cubicBezTo>
                  <a:cubicBezTo>
                    <a:pt x="656" y="283"/>
                    <a:pt x="638" y="278"/>
                    <a:pt x="620" y="276"/>
                  </a:cubicBezTo>
                  <a:cubicBezTo>
                    <a:pt x="603" y="273"/>
                    <a:pt x="592" y="282"/>
                    <a:pt x="592" y="300"/>
                  </a:cubicBezTo>
                  <a:cubicBezTo>
                    <a:pt x="591" y="323"/>
                    <a:pt x="606" y="344"/>
                    <a:pt x="593" y="366"/>
                  </a:cubicBezTo>
                  <a:cubicBezTo>
                    <a:pt x="589" y="374"/>
                    <a:pt x="578" y="382"/>
                    <a:pt x="569" y="383"/>
                  </a:cubicBezTo>
                  <a:cubicBezTo>
                    <a:pt x="536" y="387"/>
                    <a:pt x="502" y="400"/>
                    <a:pt x="470" y="408"/>
                  </a:cubicBezTo>
                  <a:cubicBezTo>
                    <a:pt x="408" y="425"/>
                    <a:pt x="347" y="443"/>
                    <a:pt x="286" y="460"/>
                  </a:cubicBezTo>
                  <a:cubicBezTo>
                    <a:pt x="225" y="477"/>
                    <a:pt x="163" y="494"/>
                    <a:pt x="102" y="510"/>
                  </a:cubicBezTo>
                  <a:cubicBezTo>
                    <a:pt x="81" y="516"/>
                    <a:pt x="59" y="521"/>
                    <a:pt x="38" y="526"/>
                  </a:cubicBezTo>
                  <a:cubicBezTo>
                    <a:pt x="27" y="529"/>
                    <a:pt x="15" y="533"/>
                    <a:pt x="3" y="533"/>
                  </a:cubicBezTo>
                  <a:cubicBezTo>
                    <a:pt x="1" y="533"/>
                    <a:pt x="0" y="536"/>
                    <a:pt x="3" y="53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" name="Freeform 32"/>
            <p:cNvSpPr>
              <a:spLocks/>
            </p:cNvSpPr>
            <p:nvPr/>
          </p:nvSpPr>
          <p:spPr bwMode="auto">
            <a:xfrm>
              <a:off x="3302975" y="2539032"/>
              <a:ext cx="2868475" cy="1483621"/>
            </a:xfrm>
            <a:custGeom>
              <a:avLst/>
              <a:gdLst/>
              <a:ahLst/>
              <a:cxnLst>
                <a:cxn ang="0">
                  <a:pos x="6" y="279"/>
                </a:cxn>
                <a:cxn ang="0">
                  <a:pos x="70" y="281"/>
                </a:cxn>
                <a:cxn ang="0">
                  <a:pos x="153" y="321"/>
                </a:cxn>
                <a:cxn ang="0">
                  <a:pos x="280" y="449"/>
                </a:cxn>
                <a:cxn ang="0">
                  <a:pos x="401" y="525"/>
                </a:cxn>
                <a:cxn ang="0">
                  <a:pos x="523" y="478"/>
                </a:cxn>
                <a:cxn ang="0">
                  <a:pos x="540" y="438"/>
                </a:cxn>
                <a:cxn ang="0">
                  <a:pos x="569" y="387"/>
                </a:cxn>
                <a:cxn ang="0">
                  <a:pos x="593" y="383"/>
                </a:cxn>
                <a:cxn ang="0">
                  <a:pos x="632" y="363"/>
                </a:cxn>
                <a:cxn ang="0">
                  <a:pos x="672" y="283"/>
                </a:cxn>
                <a:cxn ang="0">
                  <a:pos x="764" y="202"/>
                </a:cxn>
                <a:cxn ang="0">
                  <a:pos x="865" y="179"/>
                </a:cxn>
                <a:cxn ang="0">
                  <a:pos x="907" y="97"/>
                </a:cxn>
                <a:cxn ang="0">
                  <a:pos x="917" y="50"/>
                </a:cxn>
                <a:cxn ang="0">
                  <a:pos x="1016" y="8"/>
                </a:cxn>
                <a:cxn ang="0">
                  <a:pos x="1018" y="0"/>
                </a:cxn>
                <a:cxn ang="0">
                  <a:pos x="901" y="71"/>
                </a:cxn>
                <a:cxn ang="0">
                  <a:pos x="875" y="158"/>
                </a:cxn>
                <a:cxn ang="0">
                  <a:pos x="827" y="188"/>
                </a:cxn>
                <a:cxn ang="0">
                  <a:pos x="759" y="195"/>
                </a:cxn>
                <a:cxn ang="0">
                  <a:pos x="641" y="339"/>
                </a:cxn>
                <a:cxn ang="0">
                  <a:pos x="568" y="379"/>
                </a:cxn>
                <a:cxn ang="0">
                  <a:pos x="527" y="451"/>
                </a:cxn>
                <a:cxn ang="0">
                  <a:pos x="385" y="513"/>
                </a:cxn>
                <a:cxn ang="0">
                  <a:pos x="313" y="469"/>
                </a:cxn>
                <a:cxn ang="0">
                  <a:pos x="252" y="404"/>
                </a:cxn>
                <a:cxn ang="0">
                  <a:pos x="134" y="296"/>
                </a:cxn>
                <a:cxn ang="0">
                  <a:pos x="8" y="270"/>
                </a:cxn>
                <a:cxn ang="0">
                  <a:pos x="6" y="279"/>
                </a:cxn>
              </a:cxnLst>
              <a:rect l="0" t="0" r="r" b="b"/>
              <a:pathLst>
                <a:path w="1024" h="529">
                  <a:moveTo>
                    <a:pt x="6" y="279"/>
                  </a:moveTo>
                  <a:cubicBezTo>
                    <a:pt x="28" y="279"/>
                    <a:pt x="48" y="278"/>
                    <a:pt x="70" y="281"/>
                  </a:cubicBezTo>
                  <a:cubicBezTo>
                    <a:pt x="101" y="286"/>
                    <a:pt x="128" y="302"/>
                    <a:pt x="153" y="321"/>
                  </a:cubicBezTo>
                  <a:cubicBezTo>
                    <a:pt x="200" y="358"/>
                    <a:pt x="239" y="405"/>
                    <a:pt x="280" y="449"/>
                  </a:cubicBezTo>
                  <a:cubicBezTo>
                    <a:pt x="315" y="486"/>
                    <a:pt x="347" y="520"/>
                    <a:pt x="401" y="525"/>
                  </a:cubicBezTo>
                  <a:cubicBezTo>
                    <a:pt x="449" y="529"/>
                    <a:pt x="495" y="519"/>
                    <a:pt x="523" y="478"/>
                  </a:cubicBezTo>
                  <a:cubicBezTo>
                    <a:pt x="532" y="466"/>
                    <a:pt x="536" y="452"/>
                    <a:pt x="540" y="438"/>
                  </a:cubicBezTo>
                  <a:cubicBezTo>
                    <a:pt x="545" y="422"/>
                    <a:pt x="552" y="394"/>
                    <a:pt x="569" y="387"/>
                  </a:cubicBezTo>
                  <a:cubicBezTo>
                    <a:pt x="576" y="384"/>
                    <a:pt x="585" y="384"/>
                    <a:pt x="593" y="383"/>
                  </a:cubicBezTo>
                  <a:cubicBezTo>
                    <a:pt x="607" y="379"/>
                    <a:pt x="621" y="373"/>
                    <a:pt x="632" y="363"/>
                  </a:cubicBezTo>
                  <a:cubicBezTo>
                    <a:pt x="655" y="345"/>
                    <a:pt x="659" y="308"/>
                    <a:pt x="672" y="283"/>
                  </a:cubicBezTo>
                  <a:cubicBezTo>
                    <a:pt x="690" y="244"/>
                    <a:pt x="720" y="211"/>
                    <a:pt x="764" y="202"/>
                  </a:cubicBezTo>
                  <a:cubicBezTo>
                    <a:pt x="799" y="196"/>
                    <a:pt x="834" y="203"/>
                    <a:pt x="865" y="179"/>
                  </a:cubicBezTo>
                  <a:cubicBezTo>
                    <a:pt x="891" y="158"/>
                    <a:pt x="901" y="128"/>
                    <a:pt x="907" y="97"/>
                  </a:cubicBezTo>
                  <a:cubicBezTo>
                    <a:pt x="910" y="80"/>
                    <a:pt x="909" y="65"/>
                    <a:pt x="917" y="50"/>
                  </a:cubicBezTo>
                  <a:cubicBezTo>
                    <a:pt x="935" y="15"/>
                    <a:pt x="982" y="9"/>
                    <a:pt x="1016" y="8"/>
                  </a:cubicBezTo>
                  <a:cubicBezTo>
                    <a:pt x="1021" y="8"/>
                    <a:pt x="1024" y="0"/>
                    <a:pt x="1018" y="0"/>
                  </a:cubicBezTo>
                  <a:cubicBezTo>
                    <a:pt x="972" y="0"/>
                    <a:pt x="909" y="16"/>
                    <a:pt x="901" y="71"/>
                  </a:cubicBezTo>
                  <a:cubicBezTo>
                    <a:pt x="897" y="101"/>
                    <a:pt x="894" y="132"/>
                    <a:pt x="875" y="158"/>
                  </a:cubicBezTo>
                  <a:cubicBezTo>
                    <a:pt x="864" y="174"/>
                    <a:pt x="846" y="183"/>
                    <a:pt x="827" y="188"/>
                  </a:cubicBezTo>
                  <a:cubicBezTo>
                    <a:pt x="805" y="194"/>
                    <a:pt x="782" y="189"/>
                    <a:pt x="759" y="195"/>
                  </a:cubicBezTo>
                  <a:cubicBezTo>
                    <a:pt x="690" y="211"/>
                    <a:pt x="663" y="278"/>
                    <a:pt x="641" y="339"/>
                  </a:cubicBezTo>
                  <a:cubicBezTo>
                    <a:pt x="629" y="370"/>
                    <a:pt x="596" y="372"/>
                    <a:pt x="568" y="379"/>
                  </a:cubicBezTo>
                  <a:cubicBezTo>
                    <a:pt x="542" y="385"/>
                    <a:pt x="534" y="431"/>
                    <a:pt x="527" y="451"/>
                  </a:cubicBezTo>
                  <a:cubicBezTo>
                    <a:pt x="507" y="513"/>
                    <a:pt x="442" y="523"/>
                    <a:pt x="385" y="513"/>
                  </a:cubicBezTo>
                  <a:cubicBezTo>
                    <a:pt x="356" y="508"/>
                    <a:pt x="334" y="489"/>
                    <a:pt x="313" y="469"/>
                  </a:cubicBezTo>
                  <a:cubicBezTo>
                    <a:pt x="292" y="448"/>
                    <a:pt x="272" y="426"/>
                    <a:pt x="252" y="404"/>
                  </a:cubicBezTo>
                  <a:cubicBezTo>
                    <a:pt x="216" y="365"/>
                    <a:pt x="180" y="324"/>
                    <a:pt x="134" y="296"/>
                  </a:cubicBezTo>
                  <a:cubicBezTo>
                    <a:pt x="95" y="271"/>
                    <a:pt x="52" y="270"/>
                    <a:pt x="8" y="270"/>
                  </a:cubicBezTo>
                  <a:cubicBezTo>
                    <a:pt x="3" y="270"/>
                    <a:pt x="0" y="279"/>
                    <a:pt x="6" y="27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" name="Freeform 33"/>
            <p:cNvSpPr>
              <a:spLocks/>
            </p:cNvSpPr>
            <p:nvPr/>
          </p:nvSpPr>
          <p:spPr bwMode="auto">
            <a:xfrm>
              <a:off x="3052904" y="2673525"/>
              <a:ext cx="3114344" cy="930941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997" y="46"/>
                </a:cxn>
                <a:cxn ang="0">
                  <a:pos x="965" y="90"/>
                </a:cxn>
                <a:cxn ang="0">
                  <a:pos x="925" y="116"/>
                </a:cxn>
                <a:cxn ang="0">
                  <a:pos x="818" y="97"/>
                </a:cxn>
                <a:cxn ang="0">
                  <a:pos x="755" y="116"/>
                </a:cxn>
                <a:cxn ang="0">
                  <a:pos x="753" y="156"/>
                </a:cxn>
                <a:cxn ang="0">
                  <a:pos x="764" y="223"/>
                </a:cxn>
                <a:cxn ang="0">
                  <a:pos x="764" y="286"/>
                </a:cxn>
                <a:cxn ang="0">
                  <a:pos x="717" y="321"/>
                </a:cxn>
                <a:cxn ang="0">
                  <a:pos x="574" y="303"/>
                </a:cxn>
                <a:cxn ang="0">
                  <a:pos x="425" y="251"/>
                </a:cxn>
                <a:cxn ang="0">
                  <a:pos x="294" y="182"/>
                </a:cxn>
                <a:cxn ang="0">
                  <a:pos x="149" y="154"/>
                </a:cxn>
                <a:cxn ang="0">
                  <a:pos x="4" y="154"/>
                </a:cxn>
                <a:cxn ang="0">
                  <a:pos x="3" y="159"/>
                </a:cxn>
                <a:cxn ang="0">
                  <a:pos x="118" y="159"/>
                </a:cxn>
                <a:cxn ang="0">
                  <a:pos x="246" y="169"/>
                </a:cxn>
                <a:cxn ang="0">
                  <a:pos x="366" y="230"/>
                </a:cxn>
                <a:cxn ang="0">
                  <a:pos x="468" y="273"/>
                </a:cxn>
                <a:cxn ang="0">
                  <a:pos x="585" y="311"/>
                </a:cxn>
                <a:cxn ang="0">
                  <a:pos x="660" y="327"/>
                </a:cxn>
                <a:cxn ang="0">
                  <a:pos x="771" y="282"/>
                </a:cxn>
                <a:cxn ang="0">
                  <a:pos x="758" y="130"/>
                </a:cxn>
                <a:cxn ang="0">
                  <a:pos x="881" y="113"/>
                </a:cxn>
                <a:cxn ang="0">
                  <a:pos x="932" y="122"/>
                </a:cxn>
                <a:cxn ang="0">
                  <a:pos x="962" y="103"/>
                </a:cxn>
                <a:cxn ang="0">
                  <a:pos x="1005" y="45"/>
                </a:cxn>
                <a:cxn ang="0">
                  <a:pos x="1106" y="4"/>
                </a:cxn>
                <a:cxn ang="0">
                  <a:pos x="1107" y="0"/>
                </a:cxn>
              </a:cxnLst>
              <a:rect l="0" t="0" r="r" b="b"/>
              <a:pathLst>
                <a:path w="1111" h="332">
                  <a:moveTo>
                    <a:pt x="1107" y="0"/>
                  </a:moveTo>
                  <a:cubicBezTo>
                    <a:pt x="1067" y="1"/>
                    <a:pt x="1024" y="15"/>
                    <a:pt x="997" y="46"/>
                  </a:cubicBezTo>
                  <a:cubicBezTo>
                    <a:pt x="985" y="60"/>
                    <a:pt x="975" y="75"/>
                    <a:pt x="965" y="90"/>
                  </a:cubicBezTo>
                  <a:cubicBezTo>
                    <a:pt x="954" y="105"/>
                    <a:pt x="944" y="118"/>
                    <a:pt x="925" y="116"/>
                  </a:cubicBezTo>
                  <a:cubicBezTo>
                    <a:pt x="889" y="113"/>
                    <a:pt x="854" y="102"/>
                    <a:pt x="818" y="97"/>
                  </a:cubicBezTo>
                  <a:cubicBezTo>
                    <a:pt x="797" y="95"/>
                    <a:pt x="765" y="92"/>
                    <a:pt x="755" y="116"/>
                  </a:cubicBezTo>
                  <a:cubicBezTo>
                    <a:pt x="750" y="128"/>
                    <a:pt x="752" y="143"/>
                    <a:pt x="753" y="156"/>
                  </a:cubicBezTo>
                  <a:cubicBezTo>
                    <a:pt x="756" y="178"/>
                    <a:pt x="761" y="200"/>
                    <a:pt x="764" y="223"/>
                  </a:cubicBezTo>
                  <a:cubicBezTo>
                    <a:pt x="767" y="243"/>
                    <a:pt x="769" y="265"/>
                    <a:pt x="764" y="286"/>
                  </a:cubicBezTo>
                  <a:cubicBezTo>
                    <a:pt x="758" y="307"/>
                    <a:pt x="737" y="317"/>
                    <a:pt x="717" y="321"/>
                  </a:cubicBezTo>
                  <a:cubicBezTo>
                    <a:pt x="670" y="332"/>
                    <a:pt x="619" y="316"/>
                    <a:pt x="574" y="303"/>
                  </a:cubicBezTo>
                  <a:cubicBezTo>
                    <a:pt x="524" y="288"/>
                    <a:pt x="473" y="271"/>
                    <a:pt x="425" y="251"/>
                  </a:cubicBezTo>
                  <a:cubicBezTo>
                    <a:pt x="378" y="232"/>
                    <a:pt x="338" y="204"/>
                    <a:pt x="294" y="182"/>
                  </a:cubicBezTo>
                  <a:cubicBezTo>
                    <a:pt x="248" y="160"/>
                    <a:pt x="199" y="155"/>
                    <a:pt x="149" y="154"/>
                  </a:cubicBezTo>
                  <a:cubicBezTo>
                    <a:pt x="101" y="154"/>
                    <a:pt x="52" y="154"/>
                    <a:pt x="4" y="154"/>
                  </a:cubicBezTo>
                  <a:cubicBezTo>
                    <a:pt x="1" y="154"/>
                    <a:pt x="0" y="159"/>
                    <a:pt x="3" y="159"/>
                  </a:cubicBezTo>
                  <a:cubicBezTo>
                    <a:pt x="42" y="159"/>
                    <a:pt x="80" y="158"/>
                    <a:pt x="118" y="159"/>
                  </a:cubicBezTo>
                  <a:cubicBezTo>
                    <a:pt x="161" y="159"/>
                    <a:pt x="204" y="158"/>
                    <a:pt x="246" y="169"/>
                  </a:cubicBezTo>
                  <a:cubicBezTo>
                    <a:pt x="290" y="181"/>
                    <a:pt x="326" y="208"/>
                    <a:pt x="366" y="230"/>
                  </a:cubicBezTo>
                  <a:cubicBezTo>
                    <a:pt x="398" y="247"/>
                    <a:pt x="433" y="261"/>
                    <a:pt x="468" y="273"/>
                  </a:cubicBezTo>
                  <a:cubicBezTo>
                    <a:pt x="506" y="287"/>
                    <a:pt x="545" y="300"/>
                    <a:pt x="585" y="311"/>
                  </a:cubicBezTo>
                  <a:cubicBezTo>
                    <a:pt x="609" y="318"/>
                    <a:pt x="635" y="325"/>
                    <a:pt x="660" y="327"/>
                  </a:cubicBezTo>
                  <a:cubicBezTo>
                    <a:pt x="700" y="330"/>
                    <a:pt x="758" y="330"/>
                    <a:pt x="771" y="282"/>
                  </a:cubicBezTo>
                  <a:cubicBezTo>
                    <a:pt x="784" y="233"/>
                    <a:pt x="756" y="180"/>
                    <a:pt x="758" y="130"/>
                  </a:cubicBezTo>
                  <a:cubicBezTo>
                    <a:pt x="761" y="78"/>
                    <a:pt x="851" y="107"/>
                    <a:pt x="881" y="113"/>
                  </a:cubicBezTo>
                  <a:cubicBezTo>
                    <a:pt x="898" y="117"/>
                    <a:pt x="915" y="121"/>
                    <a:pt x="932" y="122"/>
                  </a:cubicBezTo>
                  <a:cubicBezTo>
                    <a:pt x="945" y="122"/>
                    <a:pt x="954" y="113"/>
                    <a:pt x="962" y="103"/>
                  </a:cubicBezTo>
                  <a:cubicBezTo>
                    <a:pt x="977" y="84"/>
                    <a:pt x="989" y="63"/>
                    <a:pt x="1005" y="45"/>
                  </a:cubicBezTo>
                  <a:cubicBezTo>
                    <a:pt x="1028" y="17"/>
                    <a:pt x="1071" y="5"/>
                    <a:pt x="1106" y="4"/>
                  </a:cubicBezTo>
                  <a:cubicBezTo>
                    <a:pt x="1109" y="4"/>
                    <a:pt x="1111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" name="Freeform 34"/>
            <p:cNvSpPr>
              <a:spLocks/>
            </p:cNvSpPr>
            <p:nvPr/>
          </p:nvSpPr>
          <p:spPr bwMode="auto">
            <a:xfrm>
              <a:off x="3134859" y="2152366"/>
              <a:ext cx="3026083" cy="1742100"/>
            </a:xfrm>
            <a:custGeom>
              <a:avLst/>
              <a:gdLst/>
              <a:ahLst/>
              <a:cxnLst>
                <a:cxn ang="0">
                  <a:pos x="3" y="572"/>
                </a:cxn>
                <a:cxn ang="0">
                  <a:pos x="106" y="598"/>
                </a:cxn>
                <a:cxn ang="0">
                  <a:pos x="275" y="615"/>
                </a:cxn>
                <a:cxn ang="0">
                  <a:pos x="441" y="581"/>
                </a:cxn>
                <a:cxn ang="0">
                  <a:pos x="520" y="568"/>
                </a:cxn>
                <a:cxn ang="0">
                  <a:pos x="539" y="561"/>
                </a:cxn>
                <a:cxn ang="0">
                  <a:pos x="558" y="515"/>
                </a:cxn>
                <a:cxn ang="0">
                  <a:pos x="567" y="437"/>
                </a:cxn>
                <a:cxn ang="0">
                  <a:pos x="650" y="323"/>
                </a:cxn>
                <a:cxn ang="0">
                  <a:pos x="701" y="340"/>
                </a:cxn>
                <a:cxn ang="0">
                  <a:pos x="791" y="368"/>
                </a:cxn>
                <a:cxn ang="0">
                  <a:pos x="894" y="325"/>
                </a:cxn>
                <a:cxn ang="0">
                  <a:pos x="941" y="154"/>
                </a:cxn>
                <a:cxn ang="0">
                  <a:pos x="969" y="73"/>
                </a:cxn>
                <a:cxn ang="0">
                  <a:pos x="1041" y="11"/>
                </a:cxn>
                <a:cxn ang="0">
                  <a:pos x="1077" y="6"/>
                </a:cxn>
                <a:cxn ang="0">
                  <a:pos x="1077" y="0"/>
                </a:cxn>
                <a:cxn ang="0">
                  <a:pos x="976" y="51"/>
                </a:cxn>
                <a:cxn ang="0">
                  <a:pos x="953" y="104"/>
                </a:cxn>
                <a:cxn ang="0">
                  <a:pos x="898" y="292"/>
                </a:cxn>
                <a:cxn ang="0">
                  <a:pos x="888" y="333"/>
                </a:cxn>
                <a:cxn ang="0">
                  <a:pos x="803" y="364"/>
                </a:cxn>
                <a:cxn ang="0">
                  <a:pos x="710" y="338"/>
                </a:cxn>
                <a:cxn ang="0">
                  <a:pos x="664" y="318"/>
                </a:cxn>
                <a:cxn ang="0">
                  <a:pos x="547" y="539"/>
                </a:cxn>
                <a:cxn ang="0">
                  <a:pos x="474" y="566"/>
                </a:cxn>
                <a:cxn ang="0">
                  <a:pos x="409" y="585"/>
                </a:cxn>
                <a:cxn ang="0">
                  <a:pos x="310" y="606"/>
                </a:cxn>
                <a:cxn ang="0">
                  <a:pos x="224" y="610"/>
                </a:cxn>
                <a:cxn ang="0">
                  <a:pos x="126" y="600"/>
                </a:cxn>
                <a:cxn ang="0">
                  <a:pos x="12" y="567"/>
                </a:cxn>
                <a:cxn ang="0">
                  <a:pos x="3" y="566"/>
                </a:cxn>
                <a:cxn ang="0">
                  <a:pos x="3" y="572"/>
                </a:cxn>
              </a:cxnLst>
              <a:rect l="0" t="0" r="r" b="b"/>
              <a:pathLst>
                <a:path w="1080" h="621">
                  <a:moveTo>
                    <a:pt x="3" y="572"/>
                  </a:moveTo>
                  <a:cubicBezTo>
                    <a:pt x="37" y="576"/>
                    <a:pt x="74" y="585"/>
                    <a:pt x="106" y="598"/>
                  </a:cubicBezTo>
                  <a:cubicBezTo>
                    <a:pt x="160" y="621"/>
                    <a:pt x="218" y="617"/>
                    <a:pt x="275" y="615"/>
                  </a:cubicBezTo>
                  <a:cubicBezTo>
                    <a:pt x="333" y="612"/>
                    <a:pt x="386" y="598"/>
                    <a:pt x="441" y="581"/>
                  </a:cubicBezTo>
                  <a:cubicBezTo>
                    <a:pt x="467" y="573"/>
                    <a:pt x="493" y="569"/>
                    <a:pt x="520" y="568"/>
                  </a:cubicBezTo>
                  <a:cubicBezTo>
                    <a:pt x="528" y="568"/>
                    <a:pt x="534" y="566"/>
                    <a:pt x="539" y="561"/>
                  </a:cubicBezTo>
                  <a:cubicBezTo>
                    <a:pt x="552" y="550"/>
                    <a:pt x="555" y="530"/>
                    <a:pt x="558" y="515"/>
                  </a:cubicBezTo>
                  <a:cubicBezTo>
                    <a:pt x="563" y="489"/>
                    <a:pt x="564" y="463"/>
                    <a:pt x="567" y="437"/>
                  </a:cubicBezTo>
                  <a:cubicBezTo>
                    <a:pt x="573" y="386"/>
                    <a:pt x="586" y="322"/>
                    <a:pt x="650" y="323"/>
                  </a:cubicBezTo>
                  <a:cubicBezTo>
                    <a:pt x="669" y="323"/>
                    <a:pt x="683" y="333"/>
                    <a:pt x="701" y="340"/>
                  </a:cubicBezTo>
                  <a:cubicBezTo>
                    <a:pt x="730" y="352"/>
                    <a:pt x="760" y="362"/>
                    <a:pt x="791" y="368"/>
                  </a:cubicBezTo>
                  <a:cubicBezTo>
                    <a:pt x="832" y="376"/>
                    <a:pt x="882" y="373"/>
                    <a:pt x="894" y="325"/>
                  </a:cubicBezTo>
                  <a:cubicBezTo>
                    <a:pt x="909" y="268"/>
                    <a:pt x="924" y="211"/>
                    <a:pt x="941" y="154"/>
                  </a:cubicBezTo>
                  <a:cubicBezTo>
                    <a:pt x="950" y="127"/>
                    <a:pt x="958" y="99"/>
                    <a:pt x="969" y="73"/>
                  </a:cubicBezTo>
                  <a:cubicBezTo>
                    <a:pt x="982" y="43"/>
                    <a:pt x="1011" y="20"/>
                    <a:pt x="1041" y="11"/>
                  </a:cubicBezTo>
                  <a:cubicBezTo>
                    <a:pt x="1053" y="7"/>
                    <a:pt x="1065" y="7"/>
                    <a:pt x="1077" y="6"/>
                  </a:cubicBezTo>
                  <a:cubicBezTo>
                    <a:pt x="1080" y="6"/>
                    <a:pt x="1080" y="0"/>
                    <a:pt x="1077" y="0"/>
                  </a:cubicBezTo>
                  <a:cubicBezTo>
                    <a:pt x="1035" y="1"/>
                    <a:pt x="1003" y="19"/>
                    <a:pt x="976" y="51"/>
                  </a:cubicBezTo>
                  <a:cubicBezTo>
                    <a:pt x="964" y="65"/>
                    <a:pt x="958" y="87"/>
                    <a:pt x="953" y="104"/>
                  </a:cubicBezTo>
                  <a:cubicBezTo>
                    <a:pt x="931" y="165"/>
                    <a:pt x="915" y="229"/>
                    <a:pt x="898" y="292"/>
                  </a:cubicBezTo>
                  <a:cubicBezTo>
                    <a:pt x="895" y="306"/>
                    <a:pt x="891" y="319"/>
                    <a:pt x="888" y="333"/>
                  </a:cubicBezTo>
                  <a:cubicBezTo>
                    <a:pt x="879" y="367"/>
                    <a:pt x="830" y="367"/>
                    <a:pt x="803" y="364"/>
                  </a:cubicBezTo>
                  <a:cubicBezTo>
                    <a:pt x="771" y="360"/>
                    <a:pt x="740" y="349"/>
                    <a:pt x="710" y="338"/>
                  </a:cubicBezTo>
                  <a:cubicBezTo>
                    <a:pt x="696" y="332"/>
                    <a:pt x="680" y="321"/>
                    <a:pt x="664" y="318"/>
                  </a:cubicBezTo>
                  <a:cubicBezTo>
                    <a:pt x="543" y="297"/>
                    <a:pt x="572" y="471"/>
                    <a:pt x="547" y="539"/>
                  </a:cubicBezTo>
                  <a:cubicBezTo>
                    <a:pt x="535" y="571"/>
                    <a:pt x="502" y="562"/>
                    <a:pt x="474" y="566"/>
                  </a:cubicBezTo>
                  <a:cubicBezTo>
                    <a:pt x="452" y="570"/>
                    <a:pt x="431" y="578"/>
                    <a:pt x="409" y="585"/>
                  </a:cubicBezTo>
                  <a:cubicBezTo>
                    <a:pt x="377" y="595"/>
                    <a:pt x="344" y="602"/>
                    <a:pt x="310" y="606"/>
                  </a:cubicBezTo>
                  <a:cubicBezTo>
                    <a:pt x="282" y="609"/>
                    <a:pt x="253" y="610"/>
                    <a:pt x="224" y="610"/>
                  </a:cubicBezTo>
                  <a:cubicBezTo>
                    <a:pt x="191" y="610"/>
                    <a:pt x="159" y="610"/>
                    <a:pt x="126" y="600"/>
                  </a:cubicBezTo>
                  <a:cubicBezTo>
                    <a:pt x="88" y="587"/>
                    <a:pt x="52" y="574"/>
                    <a:pt x="12" y="567"/>
                  </a:cubicBezTo>
                  <a:cubicBezTo>
                    <a:pt x="9" y="567"/>
                    <a:pt x="6" y="566"/>
                    <a:pt x="3" y="566"/>
                  </a:cubicBezTo>
                  <a:cubicBezTo>
                    <a:pt x="0" y="565"/>
                    <a:pt x="0" y="571"/>
                    <a:pt x="3" y="5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" name="Freeform 35"/>
            <p:cNvSpPr>
              <a:spLocks/>
            </p:cNvSpPr>
            <p:nvPr/>
          </p:nvSpPr>
          <p:spPr bwMode="auto">
            <a:xfrm>
              <a:off x="3008773" y="2475989"/>
              <a:ext cx="3154272" cy="1166303"/>
            </a:xfrm>
            <a:custGeom>
              <a:avLst/>
              <a:gdLst/>
              <a:ahLst/>
              <a:cxnLst>
                <a:cxn ang="0">
                  <a:pos x="3" y="407"/>
                </a:cxn>
                <a:cxn ang="0">
                  <a:pos x="199" y="394"/>
                </a:cxn>
                <a:cxn ang="0">
                  <a:pos x="348" y="407"/>
                </a:cxn>
                <a:cxn ang="0">
                  <a:pos x="523" y="404"/>
                </a:cxn>
                <a:cxn ang="0">
                  <a:pos x="606" y="386"/>
                </a:cxn>
                <a:cxn ang="0">
                  <a:pos x="647" y="379"/>
                </a:cxn>
                <a:cxn ang="0">
                  <a:pos x="680" y="378"/>
                </a:cxn>
                <a:cxn ang="0">
                  <a:pos x="774" y="367"/>
                </a:cxn>
                <a:cxn ang="0">
                  <a:pos x="869" y="270"/>
                </a:cxn>
                <a:cxn ang="0">
                  <a:pos x="923" y="194"/>
                </a:cxn>
                <a:cxn ang="0">
                  <a:pos x="951" y="121"/>
                </a:cxn>
                <a:cxn ang="0">
                  <a:pos x="1014" y="72"/>
                </a:cxn>
                <a:cxn ang="0">
                  <a:pos x="1059" y="34"/>
                </a:cxn>
                <a:cxn ang="0">
                  <a:pos x="1122" y="5"/>
                </a:cxn>
                <a:cxn ang="0">
                  <a:pos x="1123" y="0"/>
                </a:cxn>
                <a:cxn ang="0">
                  <a:pos x="1042" y="40"/>
                </a:cxn>
                <a:cxn ang="0">
                  <a:pos x="1014" y="63"/>
                </a:cxn>
                <a:cxn ang="0">
                  <a:pos x="955" y="96"/>
                </a:cxn>
                <a:cxn ang="0">
                  <a:pos x="946" y="123"/>
                </a:cxn>
                <a:cxn ang="0">
                  <a:pos x="911" y="204"/>
                </a:cxn>
                <a:cxn ang="0">
                  <a:pos x="856" y="280"/>
                </a:cxn>
                <a:cxn ang="0">
                  <a:pos x="721" y="379"/>
                </a:cxn>
                <a:cxn ang="0">
                  <a:pos x="681" y="372"/>
                </a:cxn>
                <a:cxn ang="0">
                  <a:pos x="661" y="373"/>
                </a:cxn>
                <a:cxn ang="0">
                  <a:pos x="614" y="379"/>
                </a:cxn>
                <a:cxn ang="0">
                  <a:pos x="432" y="408"/>
                </a:cxn>
                <a:cxn ang="0">
                  <a:pos x="247" y="390"/>
                </a:cxn>
                <a:cxn ang="0">
                  <a:pos x="4" y="402"/>
                </a:cxn>
                <a:cxn ang="0">
                  <a:pos x="3" y="407"/>
                </a:cxn>
              </a:cxnLst>
              <a:rect l="0" t="0" r="r" b="b"/>
              <a:pathLst>
                <a:path w="1126" h="415">
                  <a:moveTo>
                    <a:pt x="3" y="407"/>
                  </a:moveTo>
                  <a:cubicBezTo>
                    <a:pt x="69" y="407"/>
                    <a:pt x="134" y="396"/>
                    <a:pt x="199" y="394"/>
                  </a:cubicBezTo>
                  <a:cubicBezTo>
                    <a:pt x="249" y="392"/>
                    <a:pt x="299" y="401"/>
                    <a:pt x="348" y="407"/>
                  </a:cubicBezTo>
                  <a:cubicBezTo>
                    <a:pt x="407" y="414"/>
                    <a:pt x="464" y="415"/>
                    <a:pt x="523" y="404"/>
                  </a:cubicBezTo>
                  <a:cubicBezTo>
                    <a:pt x="551" y="398"/>
                    <a:pt x="579" y="392"/>
                    <a:pt x="606" y="386"/>
                  </a:cubicBezTo>
                  <a:cubicBezTo>
                    <a:pt x="620" y="383"/>
                    <a:pt x="633" y="381"/>
                    <a:pt x="647" y="379"/>
                  </a:cubicBezTo>
                  <a:cubicBezTo>
                    <a:pt x="656" y="378"/>
                    <a:pt x="671" y="374"/>
                    <a:pt x="680" y="378"/>
                  </a:cubicBezTo>
                  <a:cubicBezTo>
                    <a:pt x="711" y="392"/>
                    <a:pt x="746" y="383"/>
                    <a:pt x="774" y="367"/>
                  </a:cubicBezTo>
                  <a:cubicBezTo>
                    <a:pt x="813" y="345"/>
                    <a:pt x="843" y="306"/>
                    <a:pt x="869" y="270"/>
                  </a:cubicBezTo>
                  <a:cubicBezTo>
                    <a:pt x="887" y="245"/>
                    <a:pt x="907" y="220"/>
                    <a:pt x="923" y="194"/>
                  </a:cubicBezTo>
                  <a:cubicBezTo>
                    <a:pt x="937" y="171"/>
                    <a:pt x="951" y="149"/>
                    <a:pt x="951" y="121"/>
                  </a:cubicBezTo>
                  <a:cubicBezTo>
                    <a:pt x="951" y="87"/>
                    <a:pt x="998" y="96"/>
                    <a:pt x="1014" y="72"/>
                  </a:cubicBezTo>
                  <a:cubicBezTo>
                    <a:pt x="1024" y="55"/>
                    <a:pt x="1043" y="45"/>
                    <a:pt x="1059" y="34"/>
                  </a:cubicBezTo>
                  <a:cubicBezTo>
                    <a:pt x="1077" y="23"/>
                    <a:pt x="1100" y="7"/>
                    <a:pt x="1122" y="5"/>
                  </a:cubicBezTo>
                  <a:cubicBezTo>
                    <a:pt x="1125" y="5"/>
                    <a:pt x="1126" y="0"/>
                    <a:pt x="1123" y="0"/>
                  </a:cubicBezTo>
                  <a:cubicBezTo>
                    <a:pt x="1095" y="2"/>
                    <a:pt x="1065" y="25"/>
                    <a:pt x="1042" y="40"/>
                  </a:cubicBezTo>
                  <a:cubicBezTo>
                    <a:pt x="1032" y="47"/>
                    <a:pt x="1022" y="54"/>
                    <a:pt x="1014" y="63"/>
                  </a:cubicBezTo>
                  <a:cubicBezTo>
                    <a:pt x="997" y="82"/>
                    <a:pt x="978" y="86"/>
                    <a:pt x="955" y="96"/>
                  </a:cubicBezTo>
                  <a:cubicBezTo>
                    <a:pt x="945" y="101"/>
                    <a:pt x="946" y="114"/>
                    <a:pt x="946" y="123"/>
                  </a:cubicBezTo>
                  <a:cubicBezTo>
                    <a:pt x="945" y="153"/>
                    <a:pt x="928" y="180"/>
                    <a:pt x="911" y="204"/>
                  </a:cubicBezTo>
                  <a:cubicBezTo>
                    <a:pt x="894" y="230"/>
                    <a:pt x="875" y="255"/>
                    <a:pt x="856" y="280"/>
                  </a:cubicBezTo>
                  <a:cubicBezTo>
                    <a:pt x="823" y="324"/>
                    <a:pt x="780" y="375"/>
                    <a:pt x="721" y="379"/>
                  </a:cubicBezTo>
                  <a:cubicBezTo>
                    <a:pt x="708" y="380"/>
                    <a:pt x="693" y="378"/>
                    <a:pt x="681" y="372"/>
                  </a:cubicBezTo>
                  <a:cubicBezTo>
                    <a:pt x="676" y="370"/>
                    <a:pt x="666" y="372"/>
                    <a:pt x="661" y="373"/>
                  </a:cubicBezTo>
                  <a:cubicBezTo>
                    <a:pt x="645" y="374"/>
                    <a:pt x="630" y="376"/>
                    <a:pt x="614" y="379"/>
                  </a:cubicBezTo>
                  <a:cubicBezTo>
                    <a:pt x="553" y="390"/>
                    <a:pt x="495" y="409"/>
                    <a:pt x="432" y="408"/>
                  </a:cubicBezTo>
                  <a:cubicBezTo>
                    <a:pt x="370" y="407"/>
                    <a:pt x="309" y="395"/>
                    <a:pt x="247" y="390"/>
                  </a:cubicBezTo>
                  <a:cubicBezTo>
                    <a:pt x="166" y="383"/>
                    <a:pt x="85" y="401"/>
                    <a:pt x="4" y="402"/>
                  </a:cubicBezTo>
                  <a:cubicBezTo>
                    <a:pt x="1" y="402"/>
                    <a:pt x="0" y="407"/>
                    <a:pt x="3" y="4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9" name="Freeform 36"/>
            <p:cNvSpPr>
              <a:spLocks/>
            </p:cNvSpPr>
            <p:nvPr/>
          </p:nvSpPr>
          <p:spPr bwMode="auto">
            <a:xfrm>
              <a:off x="3229425" y="2137655"/>
              <a:ext cx="2946228" cy="1344926"/>
            </a:xfrm>
            <a:custGeom>
              <a:avLst/>
              <a:gdLst/>
              <a:ahLst/>
              <a:cxnLst>
                <a:cxn ang="0">
                  <a:pos x="1045" y="3"/>
                </a:cxn>
                <a:cxn ang="0">
                  <a:pos x="1011" y="4"/>
                </a:cxn>
                <a:cxn ang="0">
                  <a:pos x="966" y="4"/>
                </a:cxn>
                <a:cxn ang="0">
                  <a:pos x="946" y="35"/>
                </a:cxn>
                <a:cxn ang="0">
                  <a:pos x="893" y="23"/>
                </a:cxn>
                <a:cxn ang="0">
                  <a:pos x="857" y="97"/>
                </a:cxn>
                <a:cxn ang="0">
                  <a:pos x="855" y="159"/>
                </a:cxn>
                <a:cxn ang="0">
                  <a:pos x="863" y="222"/>
                </a:cxn>
                <a:cxn ang="0">
                  <a:pos x="790" y="296"/>
                </a:cxn>
                <a:cxn ang="0">
                  <a:pos x="766" y="310"/>
                </a:cxn>
                <a:cxn ang="0">
                  <a:pos x="763" y="313"/>
                </a:cxn>
                <a:cxn ang="0">
                  <a:pos x="746" y="356"/>
                </a:cxn>
                <a:cxn ang="0">
                  <a:pos x="614" y="464"/>
                </a:cxn>
                <a:cxn ang="0">
                  <a:pos x="601" y="463"/>
                </a:cxn>
                <a:cxn ang="0">
                  <a:pos x="557" y="414"/>
                </a:cxn>
                <a:cxn ang="0">
                  <a:pos x="495" y="335"/>
                </a:cxn>
                <a:cxn ang="0">
                  <a:pos x="422" y="303"/>
                </a:cxn>
                <a:cxn ang="0">
                  <a:pos x="214" y="299"/>
                </a:cxn>
                <a:cxn ang="0">
                  <a:pos x="111" y="300"/>
                </a:cxn>
                <a:cxn ang="0">
                  <a:pos x="5" y="313"/>
                </a:cxn>
                <a:cxn ang="0">
                  <a:pos x="5" y="322"/>
                </a:cxn>
                <a:cxn ang="0">
                  <a:pos x="90" y="310"/>
                </a:cxn>
                <a:cxn ang="0">
                  <a:pos x="185" y="308"/>
                </a:cxn>
                <a:cxn ang="0">
                  <a:pos x="376" y="308"/>
                </a:cxn>
                <a:cxn ang="0">
                  <a:pos x="456" y="321"/>
                </a:cxn>
                <a:cxn ang="0">
                  <a:pos x="526" y="386"/>
                </a:cxn>
                <a:cxn ang="0">
                  <a:pos x="574" y="452"/>
                </a:cxn>
                <a:cxn ang="0">
                  <a:pos x="600" y="472"/>
                </a:cxn>
                <a:cxn ang="0">
                  <a:pos x="694" y="443"/>
                </a:cxn>
                <a:cxn ang="0">
                  <a:pos x="758" y="349"/>
                </a:cxn>
                <a:cxn ang="0">
                  <a:pos x="776" y="315"/>
                </a:cxn>
                <a:cxn ang="0">
                  <a:pos x="808" y="294"/>
                </a:cxn>
                <a:cxn ang="0">
                  <a:pos x="872" y="216"/>
                </a:cxn>
                <a:cxn ang="0">
                  <a:pos x="869" y="197"/>
                </a:cxn>
                <a:cxn ang="0">
                  <a:pos x="862" y="153"/>
                </a:cxn>
                <a:cxn ang="0">
                  <a:pos x="869" y="72"/>
                </a:cxn>
                <a:cxn ang="0">
                  <a:pos x="883" y="37"/>
                </a:cxn>
                <a:cxn ang="0">
                  <a:pos x="919" y="49"/>
                </a:cxn>
                <a:cxn ang="0">
                  <a:pos x="953" y="38"/>
                </a:cxn>
                <a:cxn ang="0">
                  <a:pos x="972" y="13"/>
                </a:cxn>
                <a:cxn ang="0">
                  <a:pos x="1008" y="13"/>
                </a:cxn>
                <a:cxn ang="0">
                  <a:pos x="1046" y="13"/>
                </a:cxn>
                <a:cxn ang="0">
                  <a:pos x="1045" y="3"/>
                </a:cxn>
              </a:cxnLst>
              <a:rect l="0" t="0" r="r" b="b"/>
              <a:pathLst>
                <a:path w="1051" h="479">
                  <a:moveTo>
                    <a:pt x="1045" y="3"/>
                  </a:moveTo>
                  <a:cubicBezTo>
                    <a:pt x="1034" y="3"/>
                    <a:pt x="1022" y="3"/>
                    <a:pt x="1011" y="4"/>
                  </a:cubicBezTo>
                  <a:cubicBezTo>
                    <a:pt x="997" y="4"/>
                    <a:pt x="979" y="0"/>
                    <a:pt x="966" y="4"/>
                  </a:cubicBezTo>
                  <a:cubicBezTo>
                    <a:pt x="954" y="9"/>
                    <a:pt x="951" y="24"/>
                    <a:pt x="946" y="35"/>
                  </a:cubicBezTo>
                  <a:cubicBezTo>
                    <a:pt x="934" y="59"/>
                    <a:pt x="907" y="28"/>
                    <a:pt x="893" y="23"/>
                  </a:cubicBezTo>
                  <a:cubicBezTo>
                    <a:pt x="870" y="14"/>
                    <a:pt x="859" y="82"/>
                    <a:pt x="857" y="97"/>
                  </a:cubicBezTo>
                  <a:cubicBezTo>
                    <a:pt x="854" y="118"/>
                    <a:pt x="854" y="139"/>
                    <a:pt x="855" y="159"/>
                  </a:cubicBezTo>
                  <a:cubicBezTo>
                    <a:pt x="856" y="179"/>
                    <a:pt x="868" y="203"/>
                    <a:pt x="863" y="222"/>
                  </a:cubicBezTo>
                  <a:cubicBezTo>
                    <a:pt x="854" y="254"/>
                    <a:pt x="816" y="279"/>
                    <a:pt x="790" y="296"/>
                  </a:cubicBezTo>
                  <a:cubicBezTo>
                    <a:pt x="782" y="301"/>
                    <a:pt x="774" y="306"/>
                    <a:pt x="766" y="310"/>
                  </a:cubicBezTo>
                  <a:cubicBezTo>
                    <a:pt x="765" y="311"/>
                    <a:pt x="763" y="312"/>
                    <a:pt x="763" y="313"/>
                  </a:cubicBezTo>
                  <a:cubicBezTo>
                    <a:pt x="758" y="328"/>
                    <a:pt x="753" y="342"/>
                    <a:pt x="746" y="356"/>
                  </a:cubicBezTo>
                  <a:cubicBezTo>
                    <a:pt x="723" y="410"/>
                    <a:pt x="677" y="464"/>
                    <a:pt x="614" y="464"/>
                  </a:cubicBezTo>
                  <a:cubicBezTo>
                    <a:pt x="610" y="464"/>
                    <a:pt x="605" y="464"/>
                    <a:pt x="601" y="463"/>
                  </a:cubicBezTo>
                  <a:cubicBezTo>
                    <a:pt x="581" y="459"/>
                    <a:pt x="569" y="430"/>
                    <a:pt x="557" y="414"/>
                  </a:cubicBezTo>
                  <a:cubicBezTo>
                    <a:pt x="537" y="388"/>
                    <a:pt x="519" y="359"/>
                    <a:pt x="495" y="335"/>
                  </a:cubicBezTo>
                  <a:cubicBezTo>
                    <a:pt x="476" y="316"/>
                    <a:pt x="449" y="307"/>
                    <a:pt x="422" y="303"/>
                  </a:cubicBezTo>
                  <a:cubicBezTo>
                    <a:pt x="355" y="291"/>
                    <a:pt x="282" y="298"/>
                    <a:pt x="214" y="299"/>
                  </a:cubicBezTo>
                  <a:cubicBezTo>
                    <a:pt x="180" y="299"/>
                    <a:pt x="145" y="298"/>
                    <a:pt x="111" y="300"/>
                  </a:cubicBezTo>
                  <a:cubicBezTo>
                    <a:pt x="75" y="301"/>
                    <a:pt x="40" y="311"/>
                    <a:pt x="5" y="313"/>
                  </a:cubicBezTo>
                  <a:cubicBezTo>
                    <a:pt x="0" y="313"/>
                    <a:pt x="1" y="323"/>
                    <a:pt x="5" y="322"/>
                  </a:cubicBezTo>
                  <a:cubicBezTo>
                    <a:pt x="34" y="321"/>
                    <a:pt x="62" y="313"/>
                    <a:pt x="90" y="310"/>
                  </a:cubicBezTo>
                  <a:cubicBezTo>
                    <a:pt x="122" y="308"/>
                    <a:pt x="153" y="308"/>
                    <a:pt x="185" y="308"/>
                  </a:cubicBezTo>
                  <a:cubicBezTo>
                    <a:pt x="249" y="308"/>
                    <a:pt x="312" y="306"/>
                    <a:pt x="376" y="308"/>
                  </a:cubicBezTo>
                  <a:cubicBezTo>
                    <a:pt x="403" y="309"/>
                    <a:pt x="430" y="311"/>
                    <a:pt x="456" y="321"/>
                  </a:cubicBezTo>
                  <a:cubicBezTo>
                    <a:pt x="488" y="332"/>
                    <a:pt x="507" y="360"/>
                    <a:pt x="526" y="386"/>
                  </a:cubicBezTo>
                  <a:cubicBezTo>
                    <a:pt x="542" y="408"/>
                    <a:pt x="559" y="429"/>
                    <a:pt x="574" y="452"/>
                  </a:cubicBezTo>
                  <a:cubicBezTo>
                    <a:pt x="580" y="463"/>
                    <a:pt x="588" y="470"/>
                    <a:pt x="600" y="472"/>
                  </a:cubicBezTo>
                  <a:cubicBezTo>
                    <a:pt x="634" y="479"/>
                    <a:pt x="669" y="463"/>
                    <a:pt x="694" y="443"/>
                  </a:cubicBezTo>
                  <a:cubicBezTo>
                    <a:pt x="724" y="419"/>
                    <a:pt x="743" y="384"/>
                    <a:pt x="758" y="349"/>
                  </a:cubicBezTo>
                  <a:cubicBezTo>
                    <a:pt x="764" y="336"/>
                    <a:pt x="763" y="323"/>
                    <a:pt x="776" y="315"/>
                  </a:cubicBezTo>
                  <a:cubicBezTo>
                    <a:pt x="787" y="309"/>
                    <a:pt x="798" y="301"/>
                    <a:pt x="808" y="294"/>
                  </a:cubicBezTo>
                  <a:cubicBezTo>
                    <a:pt x="834" y="276"/>
                    <a:pt x="868" y="250"/>
                    <a:pt x="872" y="216"/>
                  </a:cubicBezTo>
                  <a:cubicBezTo>
                    <a:pt x="873" y="209"/>
                    <a:pt x="871" y="203"/>
                    <a:pt x="869" y="197"/>
                  </a:cubicBezTo>
                  <a:cubicBezTo>
                    <a:pt x="864" y="183"/>
                    <a:pt x="863" y="168"/>
                    <a:pt x="862" y="153"/>
                  </a:cubicBezTo>
                  <a:cubicBezTo>
                    <a:pt x="861" y="126"/>
                    <a:pt x="863" y="98"/>
                    <a:pt x="869" y="72"/>
                  </a:cubicBezTo>
                  <a:cubicBezTo>
                    <a:pt x="872" y="60"/>
                    <a:pt x="877" y="48"/>
                    <a:pt x="883" y="37"/>
                  </a:cubicBezTo>
                  <a:cubicBezTo>
                    <a:pt x="890" y="24"/>
                    <a:pt x="913" y="46"/>
                    <a:pt x="919" y="49"/>
                  </a:cubicBezTo>
                  <a:cubicBezTo>
                    <a:pt x="934" y="59"/>
                    <a:pt x="946" y="53"/>
                    <a:pt x="953" y="38"/>
                  </a:cubicBezTo>
                  <a:cubicBezTo>
                    <a:pt x="957" y="29"/>
                    <a:pt x="959" y="15"/>
                    <a:pt x="972" y="13"/>
                  </a:cubicBezTo>
                  <a:cubicBezTo>
                    <a:pt x="983" y="12"/>
                    <a:pt x="996" y="13"/>
                    <a:pt x="1008" y="13"/>
                  </a:cubicBezTo>
                  <a:cubicBezTo>
                    <a:pt x="1020" y="13"/>
                    <a:pt x="1033" y="13"/>
                    <a:pt x="1046" y="13"/>
                  </a:cubicBezTo>
                  <a:cubicBezTo>
                    <a:pt x="1051" y="13"/>
                    <a:pt x="1050" y="3"/>
                    <a:pt x="1045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0" name="Freeform 37"/>
            <p:cNvSpPr>
              <a:spLocks/>
            </p:cNvSpPr>
            <p:nvPr/>
          </p:nvSpPr>
          <p:spPr bwMode="auto">
            <a:xfrm>
              <a:off x="3115947" y="2726060"/>
              <a:ext cx="3053403" cy="1042317"/>
            </a:xfrm>
            <a:custGeom>
              <a:avLst/>
              <a:gdLst/>
              <a:ahLst/>
              <a:cxnLst>
                <a:cxn ang="0">
                  <a:pos x="5" y="284"/>
                </a:cxn>
                <a:cxn ang="0">
                  <a:pos x="158" y="291"/>
                </a:cxn>
                <a:cxn ang="0">
                  <a:pos x="230" y="318"/>
                </a:cxn>
                <a:cxn ang="0">
                  <a:pos x="314" y="352"/>
                </a:cxn>
                <a:cxn ang="0">
                  <a:pos x="474" y="352"/>
                </a:cxn>
                <a:cxn ang="0">
                  <a:pos x="548" y="329"/>
                </a:cxn>
                <a:cxn ang="0">
                  <a:pos x="573" y="339"/>
                </a:cxn>
                <a:cxn ang="0">
                  <a:pos x="677" y="316"/>
                </a:cxn>
                <a:cxn ang="0">
                  <a:pos x="866" y="220"/>
                </a:cxn>
                <a:cxn ang="0">
                  <a:pos x="980" y="108"/>
                </a:cxn>
                <a:cxn ang="0">
                  <a:pos x="1001" y="80"/>
                </a:cxn>
                <a:cxn ang="0">
                  <a:pos x="1019" y="60"/>
                </a:cxn>
                <a:cxn ang="0">
                  <a:pos x="1083" y="11"/>
                </a:cxn>
                <a:cxn ang="0">
                  <a:pos x="1085" y="2"/>
                </a:cxn>
                <a:cxn ang="0">
                  <a:pos x="1013" y="55"/>
                </a:cxn>
                <a:cxn ang="0">
                  <a:pos x="994" y="74"/>
                </a:cxn>
                <a:cxn ang="0">
                  <a:pos x="981" y="94"/>
                </a:cxn>
                <a:cxn ang="0">
                  <a:pos x="935" y="150"/>
                </a:cxn>
                <a:cxn ang="0">
                  <a:pos x="733" y="285"/>
                </a:cxn>
                <a:cxn ang="0">
                  <a:pos x="599" y="331"/>
                </a:cxn>
                <a:cxn ang="0">
                  <a:pos x="579" y="331"/>
                </a:cxn>
                <a:cxn ang="0">
                  <a:pos x="556" y="320"/>
                </a:cxn>
                <a:cxn ang="0">
                  <a:pos x="498" y="334"/>
                </a:cxn>
                <a:cxn ang="0">
                  <a:pos x="399" y="356"/>
                </a:cxn>
                <a:cxn ang="0">
                  <a:pos x="292" y="334"/>
                </a:cxn>
                <a:cxn ang="0">
                  <a:pos x="195" y="291"/>
                </a:cxn>
                <a:cxn ang="0">
                  <a:pos x="7" y="275"/>
                </a:cxn>
                <a:cxn ang="0">
                  <a:pos x="5" y="284"/>
                </a:cxn>
              </a:cxnLst>
              <a:rect l="0" t="0" r="r" b="b"/>
              <a:pathLst>
                <a:path w="1090" h="371">
                  <a:moveTo>
                    <a:pt x="5" y="284"/>
                  </a:moveTo>
                  <a:cubicBezTo>
                    <a:pt x="56" y="284"/>
                    <a:pt x="107" y="282"/>
                    <a:pt x="158" y="291"/>
                  </a:cubicBezTo>
                  <a:cubicBezTo>
                    <a:pt x="184" y="295"/>
                    <a:pt x="206" y="306"/>
                    <a:pt x="230" y="318"/>
                  </a:cubicBezTo>
                  <a:cubicBezTo>
                    <a:pt x="257" y="331"/>
                    <a:pt x="285" y="343"/>
                    <a:pt x="314" y="352"/>
                  </a:cubicBezTo>
                  <a:cubicBezTo>
                    <a:pt x="366" y="368"/>
                    <a:pt x="423" y="371"/>
                    <a:pt x="474" y="352"/>
                  </a:cubicBezTo>
                  <a:cubicBezTo>
                    <a:pt x="498" y="343"/>
                    <a:pt x="522" y="333"/>
                    <a:pt x="548" y="329"/>
                  </a:cubicBezTo>
                  <a:cubicBezTo>
                    <a:pt x="560" y="327"/>
                    <a:pt x="562" y="337"/>
                    <a:pt x="573" y="339"/>
                  </a:cubicBezTo>
                  <a:cubicBezTo>
                    <a:pt x="607" y="346"/>
                    <a:pt x="646" y="327"/>
                    <a:pt x="677" y="316"/>
                  </a:cubicBezTo>
                  <a:cubicBezTo>
                    <a:pt x="744" y="293"/>
                    <a:pt x="808" y="261"/>
                    <a:pt x="866" y="220"/>
                  </a:cubicBezTo>
                  <a:cubicBezTo>
                    <a:pt x="909" y="188"/>
                    <a:pt x="949" y="151"/>
                    <a:pt x="980" y="108"/>
                  </a:cubicBezTo>
                  <a:cubicBezTo>
                    <a:pt x="986" y="99"/>
                    <a:pt x="992" y="85"/>
                    <a:pt x="1001" y="80"/>
                  </a:cubicBezTo>
                  <a:cubicBezTo>
                    <a:pt x="1008" y="75"/>
                    <a:pt x="1014" y="68"/>
                    <a:pt x="1019" y="60"/>
                  </a:cubicBezTo>
                  <a:cubicBezTo>
                    <a:pt x="1030" y="40"/>
                    <a:pt x="1057" y="9"/>
                    <a:pt x="1083" y="11"/>
                  </a:cubicBezTo>
                  <a:cubicBezTo>
                    <a:pt x="1088" y="11"/>
                    <a:pt x="1090" y="2"/>
                    <a:pt x="1085" y="2"/>
                  </a:cubicBezTo>
                  <a:cubicBezTo>
                    <a:pt x="1056" y="0"/>
                    <a:pt x="1026" y="32"/>
                    <a:pt x="1013" y="55"/>
                  </a:cubicBezTo>
                  <a:cubicBezTo>
                    <a:pt x="1009" y="63"/>
                    <a:pt x="1003" y="70"/>
                    <a:pt x="994" y="74"/>
                  </a:cubicBezTo>
                  <a:cubicBezTo>
                    <a:pt x="989" y="76"/>
                    <a:pt x="984" y="89"/>
                    <a:pt x="981" y="94"/>
                  </a:cubicBezTo>
                  <a:cubicBezTo>
                    <a:pt x="968" y="114"/>
                    <a:pt x="952" y="132"/>
                    <a:pt x="935" y="150"/>
                  </a:cubicBezTo>
                  <a:cubicBezTo>
                    <a:pt x="879" y="209"/>
                    <a:pt x="808" y="252"/>
                    <a:pt x="733" y="285"/>
                  </a:cubicBezTo>
                  <a:cubicBezTo>
                    <a:pt x="690" y="304"/>
                    <a:pt x="645" y="320"/>
                    <a:pt x="599" y="331"/>
                  </a:cubicBezTo>
                  <a:cubicBezTo>
                    <a:pt x="593" y="332"/>
                    <a:pt x="586" y="331"/>
                    <a:pt x="579" y="331"/>
                  </a:cubicBezTo>
                  <a:cubicBezTo>
                    <a:pt x="569" y="329"/>
                    <a:pt x="566" y="321"/>
                    <a:pt x="556" y="320"/>
                  </a:cubicBezTo>
                  <a:cubicBezTo>
                    <a:pt x="537" y="318"/>
                    <a:pt x="515" y="327"/>
                    <a:pt x="498" y="334"/>
                  </a:cubicBezTo>
                  <a:cubicBezTo>
                    <a:pt x="465" y="347"/>
                    <a:pt x="436" y="356"/>
                    <a:pt x="399" y="356"/>
                  </a:cubicBezTo>
                  <a:cubicBezTo>
                    <a:pt x="362" y="355"/>
                    <a:pt x="327" y="347"/>
                    <a:pt x="292" y="334"/>
                  </a:cubicBezTo>
                  <a:cubicBezTo>
                    <a:pt x="258" y="322"/>
                    <a:pt x="228" y="303"/>
                    <a:pt x="195" y="291"/>
                  </a:cubicBezTo>
                  <a:cubicBezTo>
                    <a:pt x="136" y="268"/>
                    <a:pt x="68" y="275"/>
                    <a:pt x="7" y="275"/>
                  </a:cubicBezTo>
                  <a:cubicBezTo>
                    <a:pt x="2" y="275"/>
                    <a:pt x="0" y="284"/>
                    <a:pt x="5" y="28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1" name="Freeform 38"/>
            <p:cNvSpPr>
              <a:spLocks/>
            </p:cNvSpPr>
            <p:nvPr/>
          </p:nvSpPr>
          <p:spPr bwMode="auto">
            <a:xfrm>
              <a:off x="3235729" y="2675626"/>
              <a:ext cx="2925214" cy="1412172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79" y="484"/>
                </a:cxn>
                <a:cxn ang="0">
                  <a:pos x="178" y="479"/>
                </a:cxn>
                <a:cxn ang="0">
                  <a:pos x="357" y="497"/>
                </a:cxn>
                <a:cxn ang="0">
                  <a:pos x="421" y="485"/>
                </a:cxn>
                <a:cxn ang="0">
                  <a:pos x="447" y="465"/>
                </a:cxn>
                <a:cxn ang="0">
                  <a:pos x="489" y="447"/>
                </a:cxn>
                <a:cxn ang="0">
                  <a:pos x="568" y="414"/>
                </a:cxn>
                <a:cxn ang="0">
                  <a:pos x="571" y="389"/>
                </a:cxn>
                <a:cxn ang="0">
                  <a:pos x="570" y="334"/>
                </a:cxn>
                <a:cxn ang="0">
                  <a:pos x="572" y="283"/>
                </a:cxn>
                <a:cxn ang="0">
                  <a:pos x="591" y="238"/>
                </a:cxn>
                <a:cxn ang="0">
                  <a:pos x="622" y="181"/>
                </a:cxn>
                <a:cxn ang="0">
                  <a:pos x="640" y="161"/>
                </a:cxn>
                <a:cxn ang="0">
                  <a:pos x="654" y="153"/>
                </a:cxn>
                <a:cxn ang="0">
                  <a:pos x="676" y="79"/>
                </a:cxn>
                <a:cxn ang="0">
                  <a:pos x="682" y="63"/>
                </a:cxn>
                <a:cxn ang="0">
                  <a:pos x="702" y="69"/>
                </a:cxn>
                <a:cxn ang="0">
                  <a:pos x="741" y="56"/>
                </a:cxn>
                <a:cxn ang="0">
                  <a:pos x="779" y="20"/>
                </a:cxn>
                <a:cxn ang="0">
                  <a:pos x="815" y="17"/>
                </a:cxn>
                <a:cxn ang="0">
                  <a:pos x="930" y="45"/>
                </a:cxn>
                <a:cxn ang="0">
                  <a:pos x="975" y="54"/>
                </a:cxn>
                <a:cxn ang="0">
                  <a:pos x="1041" y="50"/>
                </a:cxn>
                <a:cxn ang="0">
                  <a:pos x="1041" y="44"/>
                </a:cxn>
                <a:cxn ang="0">
                  <a:pos x="979" y="48"/>
                </a:cxn>
                <a:cxn ang="0">
                  <a:pos x="939" y="41"/>
                </a:cxn>
                <a:cxn ang="0">
                  <a:pos x="830" y="15"/>
                </a:cxn>
                <a:cxn ang="0">
                  <a:pos x="775" y="17"/>
                </a:cxn>
                <a:cxn ang="0">
                  <a:pos x="689" y="57"/>
                </a:cxn>
                <a:cxn ang="0">
                  <a:pos x="669" y="91"/>
                </a:cxn>
                <a:cxn ang="0">
                  <a:pos x="658" y="136"/>
                </a:cxn>
                <a:cxn ang="0">
                  <a:pos x="632" y="161"/>
                </a:cxn>
                <a:cxn ang="0">
                  <a:pos x="575" y="255"/>
                </a:cxn>
                <a:cxn ang="0">
                  <a:pos x="566" y="343"/>
                </a:cxn>
                <a:cxn ang="0">
                  <a:pos x="566" y="396"/>
                </a:cxn>
                <a:cxn ang="0">
                  <a:pos x="530" y="433"/>
                </a:cxn>
                <a:cxn ang="0">
                  <a:pos x="468" y="445"/>
                </a:cxn>
                <a:cxn ang="0">
                  <a:pos x="405" y="486"/>
                </a:cxn>
                <a:cxn ang="0">
                  <a:pos x="301" y="488"/>
                </a:cxn>
                <a:cxn ang="0">
                  <a:pos x="199" y="475"/>
                </a:cxn>
                <a:cxn ang="0">
                  <a:pos x="106" y="472"/>
                </a:cxn>
                <a:cxn ang="0">
                  <a:pos x="3" y="497"/>
                </a:cxn>
                <a:cxn ang="0">
                  <a:pos x="3" y="503"/>
                </a:cxn>
              </a:cxnLst>
              <a:rect l="0" t="0" r="r" b="b"/>
              <a:pathLst>
                <a:path w="1044" h="503">
                  <a:moveTo>
                    <a:pt x="3" y="503"/>
                  </a:moveTo>
                  <a:cubicBezTo>
                    <a:pt x="29" y="501"/>
                    <a:pt x="54" y="491"/>
                    <a:pt x="79" y="484"/>
                  </a:cubicBezTo>
                  <a:cubicBezTo>
                    <a:pt x="111" y="474"/>
                    <a:pt x="144" y="475"/>
                    <a:pt x="178" y="479"/>
                  </a:cubicBezTo>
                  <a:cubicBezTo>
                    <a:pt x="238" y="484"/>
                    <a:pt x="297" y="496"/>
                    <a:pt x="357" y="497"/>
                  </a:cubicBezTo>
                  <a:cubicBezTo>
                    <a:pt x="378" y="497"/>
                    <a:pt x="402" y="495"/>
                    <a:pt x="421" y="485"/>
                  </a:cubicBezTo>
                  <a:cubicBezTo>
                    <a:pt x="431" y="480"/>
                    <a:pt x="439" y="472"/>
                    <a:pt x="447" y="465"/>
                  </a:cubicBezTo>
                  <a:cubicBezTo>
                    <a:pt x="460" y="454"/>
                    <a:pt x="472" y="449"/>
                    <a:pt x="489" y="447"/>
                  </a:cubicBezTo>
                  <a:cubicBezTo>
                    <a:pt x="516" y="445"/>
                    <a:pt x="553" y="439"/>
                    <a:pt x="568" y="414"/>
                  </a:cubicBezTo>
                  <a:cubicBezTo>
                    <a:pt x="572" y="408"/>
                    <a:pt x="571" y="396"/>
                    <a:pt x="571" y="389"/>
                  </a:cubicBezTo>
                  <a:cubicBezTo>
                    <a:pt x="571" y="371"/>
                    <a:pt x="570" y="353"/>
                    <a:pt x="570" y="334"/>
                  </a:cubicBezTo>
                  <a:cubicBezTo>
                    <a:pt x="570" y="317"/>
                    <a:pt x="570" y="300"/>
                    <a:pt x="572" y="283"/>
                  </a:cubicBezTo>
                  <a:cubicBezTo>
                    <a:pt x="574" y="265"/>
                    <a:pt x="583" y="253"/>
                    <a:pt x="591" y="238"/>
                  </a:cubicBezTo>
                  <a:cubicBezTo>
                    <a:pt x="601" y="219"/>
                    <a:pt x="610" y="199"/>
                    <a:pt x="622" y="181"/>
                  </a:cubicBezTo>
                  <a:cubicBezTo>
                    <a:pt x="627" y="174"/>
                    <a:pt x="633" y="167"/>
                    <a:pt x="640" y="161"/>
                  </a:cubicBezTo>
                  <a:cubicBezTo>
                    <a:pt x="644" y="158"/>
                    <a:pt x="650" y="157"/>
                    <a:pt x="654" y="153"/>
                  </a:cubicBezTo>
                  <a:cubicBezTo>
                    <a:pt x="670" y="135"/>
                    <a:pt x="671" y="102"/>
                    <a:pt x="676" y="79"/>
                  </a:cubicBezTo>
                  <a:cubicBezTo>
                    <a:pt x="677" y="74"/>
                    <a:pt x="679" y="67"/>
                    <a:pt x="682" y="63"/>
                  </a:cubicBezTo>
                  <a:cubicBezTo>
                    <a:pt x="685" y="60"/>
                    <a:pt x="699" y="68"/>
                    <a:pt x="702" y="69"/>
                  </a:cubicBezTo>
                  <a:cubicBezTo>
                    <a:pt x="717" y="72"/>
                    <a:pt x="730" y="65"/>
                    <a:pt x="741" y="56"/>
                  </a:cubicBezTo>
                  <a:cubicBezTo>
                    <a:pt x="755" y="45"/>
                    <a:pt x="766" y="31"/>
                    <a:pt x="779" y="20"/>
                  </a:cubicBezTo>
                  <a:cubicBezTo>
                    <a:pt x="792" y="8"/>
                    <a:pt x="801" y="13"/>
                    <a:pt x="815" y="17"/>
                  </a:cubicBezTo>
                  <a:cubicBezTo>
                    <a:pt x="853" y="28"/>
                    <a:pt x="892" y="36"/>
                    <a:pt x="930" y="45"/>
                  </a:cubicBezTo>
                  <a:cubicBezTo>
                    <a:pt x="945" y="48"/>
                    <a:pt x="960" y="51"/>
                    <a:pt x="975" y="54"/>
                  </a:cubicBezTo>
                  <a:cubicBezTo>
                    <a:pt x="997" y="58"/>
                    <a:pt x="1018" y="51"/>
                    <a:pt x="1041" y="50"/>
                  </a:cubicBezTo>
                  <a:cubicBezTo>
                    <a:pt x="1044" y="50"/>
                    <a:pt x="1044" y="44"/>
                    <a:pt x="1041" y="44"/>
                  </a:cubicBezTo>
                  <a:cubicBezTo>
                    <a:pt x="1020" y="45"/>
                    <a:pt x="1000" y="52"/>
                    <a:pt x="979" y="48"/>
                  </a:cubicBezTo>
                  <a:cubicBezTo>
                    <a:pt x="966" y="46"/>
                    <a:pt x="953" y="43"/>
                    <a:pt x="939" y="41"/>
                  </a:cubicBezTo>
                  <a:cubicBezTo>
                    <a:pt x="903" y="33"/>
                    <a:pt x="866" y="24"/>
                    <a:pt x="830" y="15"/>
                  </a:cubicBezTo>
                  <a:cubicBezTo>
                    <a:pt x="807" y="9"/>
                    <a:pt x="794" y="0"/>
                    <a:pt x="775" y="17"/>
                  </a:cubicBezTo>
                  <a:cubicBezTo>
                    <a:pt x="752" y="37"/>
                    <a:pt x="724" y="79"/>
                    <a:pt x="689" y="57"/>
                  </a:cubicBezTo>
                  <a:cubicBezTo>
                    <a:pt x="675" y="47"/>
                    <a:pt x="670" y="84"/>
                    <a:pt x="669" y="91"/>
                  </a:cubicBezTo>
                  <a:cubicBezTo>
                    <a:pt x="666" y="106"/>
                    <a:pt x="663" y="122"/>
                    <a:pt x="658" y="136"/>
                  </a:cubicBezTo>
                  <a:cubicBezTo>
                    <a:pt x="653" y="150"/>
                    <a:pt x="642" y="151"/>
                    <a:pt x="632" y="161"/>
                  </a:cubicBezTo>
                  <a:cubicBezTo>
                    <a:pt x="607" y="187"/>
                    <a:pt x="594" y="224"/>
                    <a:pt x="575" y="255"/>
                  </a:cubicBezTo>
                  <a:cubicBezTo>
                    <a:pt x="561" y="279"/>
                    <a:pt x="566" y="318"/>
                    <a:pt x="566" y="343"/>
                  </a:cubicBezTo>
                  <a:cubicBezTo>
                    <a:pt x="566" y="361"/>
                    <a:pt x="567" y="378"/>
                    <a:pt x="566" y="396"/>
                  </a:cubicBezTo>
                  <a:cubicBezTo>
                    <a:pt x="566" y="418"/>
                    <a:pt x="549" y="426"/>
                    <a:pt x="530" y="433"/>
                  </a:cubicBezTo>
                  <a:cubicBezTo>
                    <a:pt x="510" y="441"/>
                    <a:pt x="488" y="439"/>
                    <a:pt x="468" y="445"/>
                  </a:cubicBezTo>
                  <a:cubicBezTo>
                    <a:pt x="443" y="453"/>
                    <a:pt x="430" y="478"/>
                    <a:pt x="405" y="486"/>
                  </a:cubicBezTo>
                  <a:cubicBezTo>
                    <a:pt x="372" y="495"/>
                    <a:pt x="334" y="491"/>
                    <a:pt x="301" y="488"/>
                  </a:cubicBezTo>
                  <a:cubicBezTo>
                    <a:pt x="267" y="485"/>
                    <a:pt x="233" y="479"/>
                    <a:pt x="199" y="475"/>
                  </a:cubicBezTo>
                  <a:cubicBezTo>
                    <a:pt x="169" y="471"/>
                    <a:pt x="137" y="467"/>
                    <a:pt x="106" y="472"/>
                  </a:cubicBezTo>
                  <a:cubicBezTo>
                    <a:pt x="71" y="478"/>
                    <a:pt x="39" y="494"/>
                    <a:pt x="3" y="497"/>
                  </a:cubicBezTo>
                  <a:cubicBezTo>
                    <a:pt x="0" y="497"/>
                    <a:pt x="0" y="503"/>
                    <a:pt x="3" y="50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2" name="Freeform 39"/>
            <p:cNvSpPr>
              <a:spLocks/>
            </p:cNvSpPr>
            <p:nvPr/>
          </p:nvSpPr>
          <p:spPr bwMode="auto">
            <a:xfrm>
              <a:off x="3090730" y="3066495"/>
              <a:ext cx="1832462" cy="1094854"/>
            </a:xfrm>
            <a:custGeom>
              <a:avLst/>
              <a:gdLst/>
              <a:ahLst/>
              <a:cxnLst>
                <a:cxn ang="0">
                  <a:pos x="3" y="390"/>
                </a:cxn>
                <a:cxn ang="0">
                  <a:pos x="156" y="354"/>
                </a:cxn>
                <a:cxn ang="0">
                  <a:pos x="187" y="278"/>
                </a:cxn>
                <a:cxn ang="0">
                  <a:pos x="233" y="143"/>
                </a:cxn>
                <a:cxn ang="0">
                  <a:pos x="459" y="11"/>
                </a:cxn>
                <a:cxn ang="0">
                  <a:pos x="578" y="77"/>
                </a:cxn>
                <a:cxn ang="0">
                  <a:pos x="619" y="129"/>
                </a:cxn>
                <a:cxn ang="0">
                  <a:pos x="650" y="153"/>
                </a:cxn>
                <a:cxn ang="0">
                  <a:pos x="651" y="147"/>
                </a:cxn>
                <a:cxn ang="0">
                  <a:pos x="608" y="107"/>
                </a:cxn>
                <a:cxn ang="0">
                  <a:pos x="567" y="56"/>
                </a:cxn>
                <a:cxn ang="0">
                  <a:pos x="474" y="6"/>
                </a:cxn>
                <a:cxn ang="0">
                  <a:pos x="351" y="29"/>
                </a:cxn>
                <a:cxn ang="0">
                  <a:pos x="257" y="101"/>
                </a:cxn>
                <a:cxn ang="0">
                  <a:pos x="200" y="202"/>
                </a:cxn>
                <a:cxn ang="0">
                  <a:pos x="169" y="327"/>
                </a:cxn>
                <a:cxn ang="0">
                  <a:pos x="88" y="377"/>
                </a:cxn>
                <a:cxn ang="0">
                  <a:pos x="3" y="384"/>
                </a:cxn>
                <a:cxn ang="0">
                  <a:pos x="3" y="390"/>
                </a:cxn>
              </a:cxnLst>
              <a:rect l="0" t="0" r="r" b="b"/>
              <a:pathLst>
                <a:path w="654" h="390">
                  <a:moveTo>
                    <a:pt x="3" y="390"/>
                  </a:moveTo>
                  <a:cubicBezTo>
                    <a:pt x="53" y="390"/>
                    <a:pt x="115" y="388"/>
                    <a:pt x="156" y="354"/>
                  </a:cubicBezTo>
                  <a:cubicBezTo>
                    <a:pt x="177" y="336"/>
                    <a:pt x="181" y="304"/>
                    <a:pt x="187" y="278"/>
                  </a:cubicBezTo>
                  <a:cubicBezTo>
                    <a:pt x="197" y="231"/>
                    <a:pt x="207" y="185"/>
                    <a:pt x="233" y="143"/>
                  </a:cubicBezTo>
                  <a:cubicBezTo>
                    <a:pt x="281" y="64"/>
                    <a:pt x="365" y="13"/>
                    <a:pt x="459" y="11"/>
                  </a:cubicBezTo>
                  <a:cubicBezTo>
                    <a:pt x="508" y="11"/>
                    <a:pt x="549" y="41"/>
                    <a:pt x="578" y="77"/>
                  </a:cubicBezTo>
                  <a:cubicBezTo>
                    <a:pt x="592" y="94"/>
                    <a:pt x="605" y="112"/>
                    <a:pt x="619" y="129"/>
                  </a:cubicBezTo>
                  <a:cubicBezTo>
                    <a:pt x="627" y="138"/>
                    <a:pt x="637" y="151"/>
                    <a:pt x="650" y="153"/>
                  </a:cubicBezTo>
                  <a:cubicBezTo>
                    <a:pt x="653" y="154"/>
                    <a:pt x="654" y="148"/>
                    <a:pt x="651" y="147"/>
                  </a:cubicBezTo>
                  <a:cubicBezTo>
                    <a:pt x="633" y="144"/>
                    <a:pt x="618" y="121"/>
                    <a:pt x="608" y="107"/>
                  </a:cubicBezTo>
                  <a:cubicBezTo>
                    <a:pt x="594" y="90"/>
                    <a:pt x="582" y="72"/>
                    <a:pt x="567" y="56"/>
                  </a:cubicBezTo>
                  <a:cubicBezTo>
                    <a:pt x="543" y="29"/>
                    <a:pt x="509" y="12"/>
                    <a:pt x="474" y="6"/>
                  </a:cubicBezTo>
                  <a:cubicBezTo>
                    <a:pt x="434" y="0"/>
                    <a:pt x="388" y="14"/>
                    <a:pt x="351" y="29"/>
                  </a:cubicBezTo>
                  <a:cubicBezTo>
                    <a:pt x="314" y="45"/>
                    <a:pt x="283" y="70"/>
                    <a:pt x="257" y="101"/>
                  </a:cubicBezTo>
                  <a:cubicBezTo>
                    <a:pt x="232" y="131"/>
                    <a:pt x="212" y="165"/>
                    <a:pt x="200" y="202"/>
                  </a:cubicBezTo>
                  <a:cubicBezTo>
                    <a:pt x="187" y="243"/>
                    <a:pt x="183" y="287"/>
                    <a:pt x="169" y="327"/>
                  </a:cubicBezTo>
                  <a:cubicBezTo>
                    <a:pt x="157" y="359"/>
                    <a:pt x="117" y="371"/>
                    <a:pt x="88" y="377"/>
                  </a:cubicBezTo>
                  <a:cubicBezTo>
                    <a:pt x="60" y="382"/>
                    <a:pt x="31" y="384"/>
                    <a:pt x="3" y="384"/>
                  </a:cubicBezTo>
                  <a:cubicBezTo>
                    <a:pt x="0" y="384"/>
                    <a:pt x="0" y="390"/>
                    <a:pt x="3" y="3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3" name="Freeform 40"/>
            <p:cNvSpPr>
              <a:spLocks/>
            </p:cNvSpPr>
            <p:nvPr/>
          </p:nvSpPr>
          <p:spPr bwMode="auto">
            <a:xfrm>
              <a:off x="3370221" y="3217799"/>
              <a:ext cx="1552970" cy="96876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78" y="49"/>
                </a:cxn>
                <a:cxn ang="0">
                  <a:pos x="153" y="142"/>
                </a:cxn>
                <a:cxn ang="0">
                  <a:pos x="216" y="251"/>
                </a:cxn>
                <a:cxn ang="0">
                  <a:pos x="255" y="301"/>
                </a:cxn>
                <a:cxn ang="0">
                  <a:pos x="394" y="341"/>
                </a:cxn>
                <a:cxn ang="0">
                  <a:pos x="474" y="304"/>
                </a:cxn>
                <a:cxn ang="0">
                  <a:pos x="512" y="259"/>
                </a:cxn>
                <a:cxn ang="0">
                  <a:pos x="551" y="226"/>
                </a:cxn>
                <a:cxn ang="0">
                  <a:pos x="550" y="221"/>
                </a:cxn>
                <a:cxn ang="0">
                  <a:pos x="533" y="229"/>
                </a:cxn>
                <a:cxn ang="0">
                  <a:pos x="492" y="276"/>
                </a:cxn>
                <a:cxn ang="0">
                  <a:pos x="399" y="334"/>
                </a:cxn>
                <a:cxn ang="0">
                  <a:pos x="251" y="291"/>
                </a:cxn>
                <a:cxn ang="0">
                  <a:pos x="203" y="216"/>
                </a:cxn>
                <a:cxn ang="0">
                  <a:pos x="138" y="112"/>
                </a:cxn>
                <a:cxn ang="0">
                  <a:pos x="72" y="33"/>
                </a:cxn>
                <a:cxn ang="0">
                  <a:pos x="3" y="0"/>
                </a:cxn>
                <a:cxn ang="0">
                  <a:pos x="3" y="6"/>
                </a:cxn>
              </a:cxnLst>
              <a:rect l="0" t="0" r="r" b="b"/>
              <a:pathLst>
                <a:path w="554" h="345">
                  <a:moveTo>
                    <a:pt x="3" y="6"/>
                  </a:moveTo>
                  <a:cubicBezTo>
                    <a:pt x="38" y="6"/>
                    <a:pt x="57" y="23"/>
                    <a:pt x="78" y="49"/>
                  </a:cubicBezTo>
                  <a:cubicBezTo>
                    <a:pt x="103" y="80"/>
                    <a:pt x="130" y="109"/>
                    <a:pt x="153" y="142"/>
                  </a:cubicBezTo>
                  <a:cubicBezTo>
                    <a:pt x="176" y="178"/>
                    <a:pt x="196" y="214"/>
                    <a:pt x="216" y="251"/>
                  </a:cubicBezTo>
                  <a:cubicBezTo>
                    <a:pt x="227" y="270"/>
                    <a:pt x="237" y="288"/>
                    <a:pt x="255" y="301"/>
                  </a:cubicBezTo>
                  <a:cubicBezTo>
                    <a:pt x="294" y="329"/>
                    <a:pt x="345" y="345"/>
                    <a:pt x="394" y="341"/>
                  </a:cubicBezTo>
                  <a:cubicBezTo>
                    <a:pt x="424" y="338"/>
                    <a:pt x="451" y="324"/>
                    <a:pt x="474" y="304"/>
                  </a:cubicBezTo>
                  <a:cubicBezTo>
                    <a:pt x="488" y="291"/>
                    <a:pt x="500" y="274"/>
                    <a:pt x="512" y="259"/>
                  </a:cubicBezTo>
                  <a:cubicBezTo>
                    <a:pt x="521" y="248"/>
                    <a:pt x="535" y="228"/>
                    <a:pt x="551" y="226"/>
                  </a:cubicBezTo>
                  <a:cubicBezTo>
                    <a:pt x="554" y="226"/>
                    <a:pt x="554" y="220"/>
                    <a:pt x="550" y="221"/>
                  </a:cubicBezTo>
                  <a:cubicBezTo>
                    <a:pt x="541" y="221"/>
                    <a:pt x="539" y="223"/>
                    <a:pt x="533" y="229"/>
                  </a:cubicBezTo>
                  <a:cubicBezTo>
                    <a:pt x="518" y="244"/>
                    <a:pt x="506" y="260"/>
                    <a:pt x="492" y="276"/>
                  </a:cubicBezTo>
                  <a:cubicBezTo>
                    <a:pt x="467" y="306"/>
                    <a:pt x="438" y="328"/>
                    <a:pt x="399" y="334"/>
                  </a:cubicBezTo>
                  <a:cubicBezTo>
                    <a:pt x="348" y="343"/>
                    <a:pt x="291" y="322"/>
                    <a:pt x="251" y="291"/>
                  </a:cubicBezTo>
                  <a:cubicBezTo>
                    <a:pt x="229" y="274"/>
                    <a:pt x="216" y="240"/>
                    <a:pt x="203" y="216"/>
                  </a:cubicBezTo>
                  <a:cubicBezTo>
                    <a:pt x="184" y="180"/>
                    <a:pt x="162" y="145"/>
                    <a:pt x="138" y="112"/>
                  </a:cubicBezTo>
                  <a:cubicBezTo>
                    <a:pt x="118" y="84"/>
                    <a:pt x="94" y="59"/>
                    <a:pt x="72" y="33"/>
                  </a:cubicBezTo>
                  <a:cubicBezTo>
                    <a:pt x="53" y="11"/>
                    <a:pt x="32" y="0"/>
                    <a:pt x="3" y="0"/>
                  </a:cubicBezTo>
                  <a:cubicBezTo>
                    <a:pt x="0" y="0"/>
                    <a:pt x="0" y="6"/>
                    <a:pt x="3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4" name="Freeform 41"/>
            <p:cNvSpPr>
              <a:spLocks/>
            </p:cNvSpPr>
            <p:nvPr/>
          </p:nvSpPr>
          <p:spPr bwMode="auto">
            <a:xfrm>
              <a:off x="3235729" y="2362511"/>
              <a:ext cx="2952533" cy="1557172"/>
            </a:xfrm>
            <a:custGeom>
              <a:avLst/>
              <a:gdLst/>
              <a:ahLst/>
              <a:cxnLst>
                <a:cxn ang="0">
                  <a:pos x="3" y="477"/>
                </a:cxn>
                <a:cxn ang="0">
                  <a:pos x="99" y="470"/>
                </a:cxn>
                <a:cxn ang="0">
                  <a:pos x="228" y="519"/>
                </a:cxn>
                <a:cxn ang="0">
                  <a:pos x="394" y="555"/>
                </a:cxn>
                <a:cxn ang="0">
                  <a:pos x="473" y="545"/>
                </a:cxn>
                <a:cxn ang="0">
                  <a:pos x="541" y="516"/>
                </a:cxn>
                <a:cxn ang="0">
                  <a:pos x="697" y="442"/>
                </a:cxn>
                <a:cxn ang="0">
                  <a:pos x="763" y="381"/>
                </a:cxn>
                <a:cxn ang="0">
                  <a:pos x="773" y="353"/>
                </a:cxn>
                <a:cxn ang="0">
                  <a:pos x="814" y="316"/>
                </a:cxn>
                <a:cxn ang="0">
                  <a:pos x="915" y="274"/>
                </a:cxn>
                <a:cxn ang="0">
                  <a:pos x="960" y="145"/>
                </a:cxn>
                <a:cxn ang="0">
                  <a:pos x="964" y="107"/>
                </a:cxn>
                <a:cxn ang="0">
                  <a:pos x="943" y="40"/>
                </a:cxn>
                <a:cxn ang="0">
                  <a:pos x="939" y="7"/>
                </a:cxn>
                <a:cxn ang="0">
                  <a:pos x="960" y="11"/>
                </a:cxn>
                <a:cxn ang="0">
                  <a:pos x="1051" y="24"/>
                </a:cxn>
                <a:cxn ang="0">
                  <a:pos x="1051" y="18"/>
                </a:cxn>
                <a:cxn ang="0">
                  <a:pos x="973" y="8"/>
                </a:cxn>
                <a:cxn ang="0">
                  <a:pos x="940" y="1"/>
                </a:cxn>
                <a:cxn ang="0">
                  <a:pos x="943" y="54"/>
                </a:cxn>
                <a:cxn ang="0">
                  <a:pos x="959" y="102"/>
                </a:cxn>
                <a:cxn ang="0">
                  <a:pos x="955" y="146"/>
                </a:cxn>
                <a:cxn ang="0">
                  <a:pos x="921" y="252"/>
                </a:cxn>
                <a:cxn ang="0">
                  <a:pos x="902" y="286"/>
                </a:cxn>
                <a:cxn ang="0">
                  <a:pos x="844" y="304"/>
                </a:cxn>
                <a:cxn ang="0">
                  <a:pos x="773" y="341"/>
                </a:cxn>
                <a:cxn ang="0">
                  <a:pos x="761" y="374"/>
                </a:cxn>
                <a:cxn ang="0">
                  <a:pos x="729" y="412"/>
                </a:cxn>
                <a:cxn ang="0">
                  <a:pos x="634" y="470"/>
                </a:cxn>
                <a:cxn ang="0">
                  <a:pos x="540" y="510"/>
                </a:cxn>
                <a:cxn ang="0">
                  <a:pos x="451" y="544"/>
                </a:cxn>
                <a:cxn ang="0">
                  <a:pos x="323" y="542"/>
                </a:cxn>
                <a:cxn ang="0">
                  <a:pos x="216" y="508"/>
                </a:cxn>
                <a:cxn ang="0">
                  <a:pos x="126" y="466"/>
                </a:cxn>
                <a:cxn ang="0">
                  <a:pos x="3" y="471"/>
                </a:cxn>
                <a:cxn ang="0">
                  <a:pos x="3" y="477"/>
                </a:cxn>
              </a:cxnLst>
              <a:rect l="0" t="0" r="r" b="b"/>
              <a:pathLst>
                <a:path w="1054" h="555">
                  <a:moveTo>
                    <a:pt x="3" y="477"/>
                  </a:moveTo>
                  <a:cubicBezTo>
                    <a:pt x="35" y="476"/>
                    <a:pt x="67" y="471"/>
                    <a:pt x="99" y="470"/>
                  </a:cubicBezTo>
                  <a:cubicBezTo>
                    <a:pt x="148" y="468"/>
                    <a:pt x="185" y="501"/>
                    <a:pt x="228" y="519"/>
                  </a:cubicBezTo>
                  <a:cubicBezTo>
                    <a:pt x="281" y="540"/>
                    <a:pt x="337" y="555"/>
                    <a:pt x="394" y="555"/>
                  </a:cubicBezTo>
                  <a:cubicBezTo>
                    <a:pt x="421" y="555"/>
                    <a:pt x="448" y="552"/>
                    <a:pt x="473" y="545"/>
                  </a:cubicBezTo>
                  <a:cubicBezTo>
                    <a:pt x="497" y="538"/>
                    <a:pt x="518" y="526"/>
                    <a:pt x="541" y="516"/>
                  </a:cubicBezTo>
                  <a:cubicBezTo>
                    <a:pt x="595" y="494"/>
                    <a:pt x="648" y="473"/>
                    <a:pt x="697" y="442"/>
                  </a:cubicBezTo>
                  <a:cubicBezTo>
                    <a:pt x="722" y="426"/>
                    <a:pt x="748" y="407"/>
                    <a:pt x="763" y="381"/>
                  </a:cubicBezTo>
                  <a:cubicBezTo>
                    <a:pt x="768" y="372"/>
                    <a:pt x="770" y="363"/>
                    <a:pt x="773" y="353"/>
                  </a:cubicBezTo>
                  <a:cubicBezTo>
                    <a:pt x="780" y="331"/>
                    <a:pt x="792" y="320"/>
                    <a:pt x="814" y="316"/>
                  </a:cubicBezTo>
                  <a:cubicBezTo>
                    <a:pt x="849" y="309"/>
                    <a:pt x="897" y="309"/>
                    <a:pt x="915" y="274"/>
                  </a:cubicBezTo>
                  <a:cubicBezTo>
                    <a:pt x="936" y="234"/>
                    <a:pt x="950" y="188"/>
                    <a:pt x="960" y="145"/>
                  </a:cubicBezTo>
                  <a:cubicBezTo>
                    <a:pt x="963" y="133"/>
                    <a:pt x="967" y="119"/>
                    <a:pt x="964" y="107"/>
                  </a:cubicBezTo>
                  <a:cubicBezTo>
                    <a:pt x="960" y="84"/>
                    <a:pt x="950" y="62"/>
                    <a:pt x="943" y="40"/>
                  </a:cubicBezTo>
                  <a:cubicBezTo>
                    <a:pt x="941" y="34"/>
                    <a:pt x="932" y="12"/>
                    <a:pt x="939" y="7"/>
                  </a:cubicBezTo>
                  <a:cubicBezTo>
                    <a:pt x="944" y="4"/>
                    <a:pt x="956" y="10"/>
                    <a:pt x="960" y="11"/>
                  </a:cubicBezTo>
                  <a:cubicBezTo>
                    <a:pt x="990" y="19"/>
                    <a:pt x="1020" y="23"/>
                    <a:pt x="1051" y="24"/>
                  </a:cubicBezTo>
                  <a:cubicBezTo>
                    <a:pt x="1054" y="24"/>
                    <a:pt x="1054" y="18"/>
                    <a:pt x="1051" y="18"/>
                  </a:cubicBezTo>
                  <a:cubicBezTo>
                    <a:pt x="1024" y="17"/>
                    <a:pt x="998" y="14"/>
                    <a:pt x="973" y="8"/>
                  </a:cubicBezTo>
                  <a:cubicBezTo>
                    <a:pt x="962" y="6"/>
                    <a:pt x="951" y="0"/>
                    <a:pt x="940" y="1"/>
                  </a:cubicBezTo>
                  <a:cubicBezTo>
                    <a:pt x="921" y="1"/>
                    <a:pt x="941" y="48"/>
                    <a:pt x="943" y="54"/>
                  </a:cubicBezTo>
                  <a:cubicBezTo>
                    <a:pt x="948" y="70"/>
                    <a:pt x="954" y="86"/>
                    <a:pt x="959" y="102"/>
                  </a:cubicBezTo>
                  <a:cubicBezTo>
                    <a:pt x="963" y="117"/>
                    <a:pt x="959" y="131"/>
                    <a:pt x="955" y="146"/>
                  </a:cubicBezTo>
                  <a:cubicBezTo>
                    <a:pt x="947" y="182"/>
                    <a:pt x="935" y="217"/>
                    <a:pt x="921" y="252"/>
                  </a:cubicBezTo>
                  <a:cubicBezTo>
                    <a:pt x="916" y="263"/>
                    <a:pt x="911" y="277"/>
                    <a:pt x="902" y="286"/>
                  </a:cubicBezTo>
                  <a:cubicBezTo>
                    <a:pt x="888" y="299"/>
                    <a:pt x="862" y="301"/>
                    <a:pt x="844" y="304"/>
                  </a:cubicBezTo>
                  <a:cubicBezTo>
                    <a:pt x="813" y="310"/>
                    <a:pt x="788" y="310"/>
                    <a:pt x="773" y="341"/>
                  </a:cubicBezTo>
                  <a:cubicBezTo>
                    <a:pt x="768" y="352"/>
                    <a:pt x="767" y="363"/>
                    <a:pt x="761" y="374"/>
                  </a:cubicBezTo>
                  <a:cubicBezTo>
                    <a:pt x="754" y="389"/>
                    <a:pt x="741" y="401"/>
                    <a:pt x="729" y="412"/>
                  </a:cubicBezTo>
                  <a:cubicBezTo>
                    <a:pt x="701" y="436"/>
                    <a:pt x="667" y="454"/>
                    <a:pt x="634" y="470"/>
                  </a:cubicBezTo>
                  <a:cubicBezTo>
                    <a:pt x="604" y="485"/>
                    <a:pt x="572" y="497"/>
                    <a:pt x="540" y="510"/>
                  </a:cubicBezTo>
                  <a:cubicBezTo>
                    <a:pt x="510" y="522"/>
                    <a:pt x="484" y="537"/>
                    <a:pt x="451" y="544"/>
                  </a:cubicBezTo>
                  <a:cubicBezTo>
                    <a:pt x="409" y="552"/>
                    <a:pt x="365" y="550"/>
                    <a:pt x="323" y="542"/>
                  </a:cubicBezTo>
                  <a:cubicBezTo>
                    <a:pt x="287" y="535"/>
                    <a:pt x="250" y="522"/>
                    <a:pt x="216" y="508"/>
                  </a:cubicBezTo>
                  <a:cubicBezTo>
                    <a:pt x="185" y="494"/>
                    <a:pt x="159" y="472"/>
                    <a:pt x="126" y="466"/>
                  </a:cubicBezTo>
                  <a:cubicBezTo>
                    <a:pt x="86" y="458"/>
                    <a:pt x="43" y="470"/>
                    <a:pt x="3" y="471"/>
                  </a:cubicBezTo>
                  <a:cubicBezTo>
                    <a:pt x="0" y="471"/>
                    <a:pt x="0" y="477"/>
                    <a:pt x="3" y="47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5" name="Freeform 42"/>
            <p:cNvSpPr>
              <a:spLocks/>
            </p:cNvSpPr>
            <p:nvPr/>
          </p:nvSpPr>
          <p:spPr bwMode="auto">
            <a:xfrm>
              <a:off x="3237831" y="2555844"/>
              <a:ext cx="2921011" cy="1014999"/>
            </a:xfrm>
            <a:custGeom>
              <a:avLst/>
              <a:gdLst/>
              <a:ahLst/>
              <a:cxnLst>
                <a:cxn ang="0">
                  <a:pos x="1040" y="19"/>
                </a:cxn>
                <a:cxn ang="0">
                  <a:pos x="843" y="4"/>
                </a:cxn>
                <a:cxn ang="0">
                  <a:pos x="811" y="6"/>
                </a:cxn>
                <a:cxn ang="0">
                  <a:pos x="786" y="48"/>
                </a:cxn>
                <a:cxn ang="0">
                  <a:pos x="793" y="148"/>
                </a:cxn>
                <a:cxn ang="0">
                  <a:pos x="829" y="179"/>
                </a:cxn>
                <a:cxn ang="0">
                  <a:pos x="823" y="146"/>
                </a:cxn>
                <a:cxn ang="0">
                  <a:pos x="796" y="172"/>
                </a:cxn>
                <a:cxn ang="0">
                  <a:pos x="766" y="220"/>
                </a:cxn>
                <a:cxn ang="0">
                  <a:pos x="665" y="311"/>
                </a:cxn>
                <a:cxn ang="0">
                  <a:pos x="598" y="323"/>
                </a:cxn>
                <a:cxn ang="0">
                  <a:pos x="542" y="323"/>
                </a:cxn>
                <a:cxn ang="0">
                  <a:pos x="449" y="340"/>
                </a:cxn>
                <a:cxn ang="0">
                  <a:pos x="322" y="336"/>
                </a:cxn>
                <a:cxn ang="0">
                  <a:pos x="219" y="283"/>
                </a:cxn>
                <a:cxn ang="0">
                  <a:pos x="114" y="224"/>
                </a:cxn>
                <a:cxn ang="0">
                  <a:pos x="66" y="211"/>
                </a:cxn>
                <a:cxn ang="0">
                  <a:pos x="2" y="217"/>
                </a:cxn>
                <a:cxn ang="0">
                  <a:pos x="2" y="221"/>
                </a:cxn>
                <a:cxn ang="0">
                  <a:pos x="94" y="220"/>
                </a:cxn>
                <a:cxn ang="0">
                  <a:pos x="181" y="265"/>
                </a:cxn>
                <a:cxn ang="0">
                  <a:pos x="328" y="342"/>
                </a:cxn>
                <a:cxn ang="0">
                  <a:pos x="492" y="334"/>
                </a:cxn>
                <a:cxn ang="0">
                  <a:pos x="557" y="327"/>
                </a:cxn>
                <a:cxn ang="0">
                  <a:pos x="598" y="327"/>
                </a:cxn>
                <a:cxn ang="0">
                  <a:pos x="716" y="281"/>
                </a:cxn>
                <a:cxn ang="0">
                  <a:pos x="793" y="184"/>
                </a:cxn>
                <a:cxn ang="0">
                  <a:pos x="808" y="162"/>
                </a:cxn>
                <a:cxn ang="0">
                  <a:pos x="832" y="169"/>
                </a:cxn>
                <a:cxn ang="0">
                  <a:pos x="806" y="172"/>
                </a:cxn>
                <a:cxn ang="0">
                  <a:pos x="797" y="150"/>
                </a:cxn>
                <a:cxn ang="0">
                  <a:pos x="796" y="33"/>
                </a:cxn>
                <a:cxn ang="0">
                  <a:pos x="829" y="7"/>
                </a:cxn>
                <a:cxn ang="0">
                  <a:pos x="861" y="11"/>
                </a:cxn>
                <a:cxn ang="0">
                  <a:pos x="1040" y="23"/>
                </a:cxn>
                <a:cxn ang="0">
                  <a:pos x="1040" y="19"/>
                </a:cxn>
              </a:cxnLst>
              <a:rect l="0" t="0" r="r" b="b"/>
              <a:pathLst>
                <a:path w="1042" h="362">
                  <a:moveTo>
                    <a:pt x="1040" y="19"/>
                  </a:moveTo>
                  <a:cubicBezTo>
                    <a:pt x="975" y="19"/>
                    <a:pt x="907" y="14"/>
                    <a:pt x="843" y="4"/>
                  </a:cubicBezTo>
                  <a:cubicBezTo>
                    <a:pt x="833" y="3"/>
                    <a:pt x="820" y="0"/>
                    <a:pt x="811" y="6"/>
                  </a:cubicBezTo>
                  <a:cubicBezTo>
                    <a:pt x="798" y="16"/>
                    <a:pt x="792" y="33"/>
                    <a:pt x="786" y="48"/>
                  </a:cubicBezTo>
                  <a:cubicBezTo>
                    <a:pt x="775" y="78"/>
                    <a:pt x="784" y="118"/>
                    <a:pt x="793" y="148"/>
                  </a:cubicBezTo>
                  <a:cubicBezTo>
                    <a:pt x="798" y="162"/>
                    <a:pt x="807" y="196"/>
                    <a:pt x="829" y="179"/>
                  </a:cubicBezTo>
                  <a:cubicBezTo>
                    <a:pt x="837" y="172"/>
                    <a:pt x="841" y="141"/>
                    <a:pt x="823" y="146"/>
                  </a:cubicBezTo>
                  <a:cubicBezTo>
                    <a:pt x="811" y="150"/>
                    <a:pt x="803" y="162"/>
                    <a:pt x="796" y="172"/>
                  </a:cubicBezTo>
                  <a:cubicBezTo>
                    <a:pt x="786" y="188"/>
                    <a:pt x="777" y="205"/>
                    <a:pt x="766" y="220"/>
                  </a:cubicBezTo>
                  <a:cubicBezTo>
                    <a:pt x="740" y="257"/>
                    <a:pt x="706" y="291"/>
                    <a:pt x="665" y="311"/>
                  </a:cubicBezTo>
                  <a:cubicBezTo>
                    <a:pt x="645" y="320"/>
                    <a:pt x="620" y="327"/>
                    <a:pt x="598" y="323"/>
                  </a:cubicBezTo>
                  <a:cubicBezTo>
                    <a:pt x="581" y="319"/>
                    <a:pt x="560" y="323"/>
                    <a:pt x="542" y="323"/>
                  </a:cubicBezTo>
                  <a:cubicBezTo>
                    <a:pt x="510" y="325"/>
                    <a:pt x="480" y="333"/>
                    <a:pt x="449" y="340"/>
                  </a:cubicBezTo>
                  <a:cubicBezTo>
                    <a:pt x="405" y="351"/>
                    <a:pt x="365" y="351"/>
                    <a:pt x="322" y="336"/>
                  </a:cubicBezTo>
                  <a:cubicBezTo>
                    <a:pt x="286" y="323"/>
                    <a:pt x="253" y="302"/>
                    <a:pt x="219" y="283"/>
                  </a:cubicBezTo>
                  <a:cubicBezTo>
                    <a:pt x="184" y="263"/>
                    <a:pt x="151" y="241"/>
                    <a:pt x="114" y="224"/>
                  </a:cubicBezTo>
                  <a:cubicBezTo>
                    <a:pt x="99" y="217"/>
                    <a:pt x="83" y="212"/>
                    <a:pt x="66" y="211"/>
                  </a:cubicBezTo>
                  <a:cubicBezTo>
                    <a:pt x="45" y="208"/>
                    <a:pt x="23" y="216"/>
                    <a:pt x="2" y="217"/>
                  </a:cubicBezTo>
                  <a:cubicBezTo>
                    <a:pt x="0" y="217"/>
                    <a:pt x="0" y="221"/>
                    <a:pt x="2" y="221"/>
                  </a:cubicBezTo>
                  <a:cubicBezTo>
                    <a:pt x="34" y="220"/>
                    <a:pt x="61" y="211"/>
                    <a:pt x="94" y="220"/>
                  </a:cubicBezTo>
                  <a:cubicBezTo>
                    <a:pt x="125" y="230"/>
                    <a:pt x="154" y="247"/>
                    <a:pt x="181" y="265"/>
                  </a:cubicBezTo>
                  <a:cubicBezTo>
                    <a:pt x="227" y="294"/>
                    <a:pt x="276" y="324"/>
                    <a:pt x="328" y="342"/>
                  </a:cubicBezTo>
                  <a:cubicBezTo>
                    <a:pt x="384" y="362"/>
                    <a:pt x="436" y="346"/>
                    <a:pt x="492" y="334"/>
                  </a:cubicBezTo>
                  <a:cubicBezTo>
                    <a:pt x="514" y="329"/>
                    <a:pt x="535" y="328"/>
                    <a:pt x="557" y="327"/>
                  </a:cubicBezTo>
                  <a:cubicBezTo>
                    <a:pt x="570" y="327"/>
                    <a:pt x="585" y="324"/>
                    <a:pt x="598" y="327"/>
                  </a:cubicBezTo>
                  <a:cubicBezTo>
                    <a:pt x="641" y="334"/>
                    <a:pt x="685" y="308"/>
                    <a:pt x="716" y="281"/>
                  </a:cubicBezTo>
                  <a:cubicBezTo>
                    <a:pt x="747" y="255"/>
                    <a:pt x="773" y="220"/>
                    <a:pt x="793" y="184"/>
                  </a:cubicBezTo>
                  <a:cubicBezTo>
                    <a:pt x="797" y="176"/>
                    <a:pt x="802" y="169"/>
                    <a:pt x="808" y="162"/>
                  </a:cubicBezTo>
                  <a:cubicBezTo>
                    <a:pt x="818" y="149"/>
                    <a:pt x="839" y="145"/>
                    <a:pt x="832" y="169"/>
                  </a:cubicBezTo>
                  <a:cubicBezTo>
                    <a:pt x="828" y="180"/>
                    <a:pt x="812" y="183"/>
                    <a:pt x="806" y="172"/>
                  </a:cubicBezTo>
                  <a:cubicBezTo>
                    <a:pt x="802" y="165"/>
                    <a:pt x="800" y="157"/>
                    <a:pt x="797" y="150"/>
                  </a:cubicBezTo>
                  <a:cubicBezTo>
                    <a:pt x="784" y="111"/>
                    <a:pt x="779" y="71"/>
                    <a:pt x="796" y="33"/>
                  </a:cubicBezTo>
                  <a:cubicBezTo>
                    <a:pt x="803" y="17"/>
                    <a:pt x="811" y="6"/>
                    <a:pt x="829" y="7"/>
                  </a:cubicBezTo>
                  <a:cubicBezTo>
                    <a:pt x="840" y="7"/>
                    <a:pt x="851" y="9"/>
                    <a:pt x="861" y="11"/>
                  </a:cubicBezTo>
                  <a:cubicBezTo>
                    <a:pt x="920" y="17"/>
                    <a:pt x="981" y="23"/>
                    <a:pt x="1040" y="23"/>
                  </a:cubicBezTo>
                  <a:cubicBezTo>
                    <a:pt x="1042" y="23"/>
                    <a:pt x="1042" y="19"/>
                    <a:pt x="1040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6" name="Freeform 43"/>
            <p:cNvSpPr>
              <a:spLocks/>
            </p:cNvSpPr>
            <p:nvPr/>
          </p:nvSpPr>
          <p:spPr bwMode="auto">
            <a:xfrm>
              <a:off x="3233628" y="2648308"/>
              <a:ext cx="2979851" cy="1405868"/>
            </a:xfrm>
            <a:custGeom>
              <a:avLst/>
              <a:gdLst/>
              <a:ahLst/>
              <a:cxnLst>
                <a:cxn ang="0">
                  <a:pos x="4" y="286"/>
                </a:cxn>
                <a:cxn ang="0">
                  <a:pos x="68" y="295"/>
                </a:cxn>
                <a:cxn ang="0">
                  <a:pos x="140" y="339"/>
                </a:cxn>
                <a:cxn ang="0">
                  <a:pos x="255" y="450"/>
                </a:cxn>
                <a:cxn ang="0">
                  <a:pos x="384" y="498"/>
                </a:cxn>
                <a:cxn ang="0">
                  <a:pos x="543" y="481"/>
                </a:cxn>
                <a:cxn ang="0">
                  <a:pos x="583" y="453"/>
                </a:cxn>
                <a:cxn ang="0">
                  <a:pos x="587" y="407"/>
                </a:cxn>
                <a:cxn ang="0">
                  <a:pos x="600" y="364"/>
                </a:cxn>
                <a:cxn ang="0">
                  <a:pos x="611" y="362"/>
                </a:cxn>
                <a:cxn ang="0">
                  <a:pos x="743" y="289"/>
                </a:cxn>
                <a:cxn ang="0">
                  <a:pos x="842" y="171"/>
                </a:cxn>
                <a:cxn ang="0">
                  <a:pos x="872" y="102"/>
                </a:cxn>
                <a:cxn ang="0">
                  <a:pos x="938" y="16"/>
                </a:cxn>
                <a:cxn ang="0">
                  <a:pos x="1005" y="10"/>
                </a:cxn>
                <a:cxn ang="0">
                  <a:pos x="1059" y="13"/>
                </a:cxn>
                <a:cxn ang="0">
                  <a:pos x="1060" y="9"/>
                </a:cxn>
                <a:cxn ang="0">
                  <a:pos x="1008" y="5"/>
                </a:cxn>
                <a:cxn ang="0">
                  <a:pos x="959" y="3"/>
                </a:cxn>
                <a:cxn ang="0">
                  <a:pos x="895" y="49"/>
                </a:cxn>
                <a:cxn ang="0">
                  <a:pos x="858" y="124"/>
                </a:cxn>
                <a:cxn ang="0">
                  <a:pos x="851" y="144"/>
                </a:cxn>
                <a:cxn ang="0">
                  <a:pos x="840" y="164"/>
                </a:cxn>
                <a:cxn ang="0">
                  <a:pos x="810" y="208"/>
                </a:cxn>
                <a:cxn ang="0">
                  <a:pos x="635" y="349"/>
                </a:cxn>
                <a:cxn ang="0">
                  <a:pos x="600" y="359"/>
                </a:cxn>
                <a:cxn ang="0">
                  <a:pos x="581" y="408"/>
                </a:cxn>
                <a:cxn ang="0">
                  <a:pos x="552" y="472"/>
                </a:cxn>
                <a:cxn ang="0">
                  <a:pos x="448" y="492"/>
                </a:cxn>
                <a:cxn ang="0">
                  <a:pos x="343" y="489"/>
                </a:cxn>
                <a:cxn ang="0">
                  <a:pos x="259" y="447"/>
                </a:cxn>
                <a:cxn ang="0">
                  <a:pos x="129" y="322"/>
                </a:cxn>
                <a:cxn ang="0">
                  <a:pos x="4" y="281"/>
                </a:cxn>
                <a:cxn ang="0">
                  <a:pos x="4" y="286"/>
                </a:cxn>
              </a:cxnLst>
              <a:rect l="0" t="0" r="r" b="b"/>
              <a:pathLst>
                <a:path w="1064" h="501">
                  <a:moveTo>
                    <a:pt x="4" y="286"/>
                  </a:moveTo>
                  <a:cubicBezTo>
                    <a:pt x="25" y="286"/>
                    <a:pt x="47" y="289"/>
                    <a:pt x="68" y="295"/>
                  </a:cubicBezTo>
                  <a:cubicBezTo>
                    <a:pt x="97" y="302"/>
                    <a:pt x="118" y="319"/>
                    <a:pt x="140" y="339"/>
                  </a:cubicBezTo>
                  <a:cubicBezTo>
                    <a:pt x="179" y="375"/>
                    <a:pt x="215" y="415"/>
                    <a:pt x="255" y="450"/>
                  </a:cubicBezTo>
                  <a:cubicBezTo>
                    <a:pt x="292" y="484"/>
                    <a:pt x="334" y="495"/>
                    <a:pt x="384" y="498"/>
                  </a:cubicBezTo>
                  <a:cubicBezTo>
                    <a:pt x="435" y="501"/>
                    <a:pt x="494" y="498"/>
                    <a:pt x="543" y="481"/>
                  </a:cubicBezTo>
                  <a:cubicBezTo>
                    <a:pt x="558" y="475"/>
                    <a:pt x="576" y="467"/>
                    <a:pt x="583" y="453"/>
                  </a:cubicBezTo>
                  <a:cubicBezTo>
                    <a:pt x="592" y="438"/>
                    <a:pt x="590" y="423"/>
                    <a:pt x="587" y="407"/>
                  </a:cubicBezTo>
                  <a:cubicBezTo>
                    <a:pt x="584" y="392"/>
                    <a:pt x="578" y="367"/>
                    <a:pt x="600" y="364"/>
                  </a:cubicBezTo>
                  <a:cubicBezTo>
                    <a:pt x="604" y="363"/>
                    <a:pt x="607" y="363"/>
                    <a:pt x="611" y="362"/>
                  </a:cubicBezTo>
                  <a:cubicBezTo>
                    <a:pt x="660" y="350"/>
                    <a:pt x="705" y="322"/>
                    <a:pt x="743" y="289"/>
                  </a:cubicBezTo>
                  <a:cubicBezTo>
                    <a:pt x="782" y="256"/>
                    <a:pt x="814" y="215"/>
                    <a:pt x="842" y="171"/>
                  </a:cubicBezTo>
                  <a:cubicBezTo>
                    <a:pt x="856" y="149"/>
                    <a:pt x="862" y="127"/>
                    <a:pt x="872" y="102"/>
                  </a:cubicBezTo>
                  <a:cubicBezTo>
                    <a:pt x="886" y="69"/>
                    <a:pt x="906" y="35"/>
                    <a:pt x="938" y="16"/>
                  </a:cubicBezTo>
                  <a:cubicBezTo>
                    <a:pt x="959" y="3"/>
                    <a:pt x="982" y="6"/>
                    <a:pt x="1005" y="10"/>
                  </a:cubicBezTo>
                  <a:cubicBezTo>
                    <a:pt x="1023" y="13"/>
                    <a:pt x="1041" y="13"/>
                    <a:pt x="1059" y="13"/>
                  </a:cubicBezTo>
                  <a:cubicBezTo>
                    <a:pt x="1062" y="13"/>
                    <a:pt x="1064" y="9"/>
                    <a:pt x="1060" y="9"/>
                  </a:cubicBezTo>
                  <a:cubicBezTo>
                    <a:pt x="1042" y="9"/>
                    <a:pt x="1025" y="8"/>
                    <a:pt x="1008" y="5"/>
                  </a:cubicBezTo>
                  <a:cubicBezTo>
                    <a:pt x="991" y="3"/>
                    <a:pt x="975" y="0"/>
                    <a:pt x="959" y="3"/>
                  </a:cubicBezTo>
                  <a:cubicBezTo>
                    <a:pt x="932" y="7"/>
                    <a:pt x="910" y="28"/>
                    <a:pt x="895" y="49"/>
                  </a:cubicBezTo>
                  <a:cubicBezTo>
                    <a:pt x="879" y="72"/>
                    <a:pt x="867" y="98"/>
                    <a:pt x="858" y="124"/>
                  </a:cubicBezTo>
                  <a:cubicBezTo>
                    <a:pt x="855" y="131"/>
                    <a:pt x="853" y="137"/>
                    <a:pt x="851" y="144"/>
                  </a:cubicBezTo>
                  <a:cubicBezTo>
                    <a:pt x="849" y="151"/>
                    <a:pt x="844" y="158"/>
                    <a:pt x="840" y="164"/>
                  </a:cubicBezTo>
                  <a:cubicBezTo>
                    <a:pt x="831" y="179"/>
                    <a:pt x="821" y="194"/>
                    <a:pt x="810" y="208"/>
                  </a:cubicBezTo>
                  <a:cubicBezTo>
                    <a:pt x="766" y="269"/>
                    <a:pt x="706" y="322"/>
                    <a:pt x="635" y="349"/>
                  </a:cubicBezTo>
                  <a:cubicBezTo>
                    <a:pt x="624" y="354"/>
                    <a:pt x="612" y="358"/>
                    <a:pt x="600" y="359"/>
                  </a:cubicBezTo>
                  <a:cubicBezTo>
                    <a:pt x="574" y="363"/>
                    <a:pt x="577" y="387"/>
                    <a:pt x="581" y="408"/>
                  </a:cubicBezTo>
                  <a:cubicBezTo>
                    <a:pt x="586" y="437"/>
                    <a:pt x="581" y="457"/>
                    <a:pt x="552" y="472"/>
                  </a:cubicBezTo>
                  <a:cubicBezTo>
                    <a:pt x="520" y="488"/>
                    <a:pt x="483" y="490"/>
                    <a:pt x="448" y="492"/>
                  </a:cubicBezTo>
                  <a:cubicBezTo>
                    <a:pt x="413" y="495"/>
                    <a:pt x="378" y="494"/>
                    <a:pt x="343" y="489"/>
                  </a:cubicBezTo>
                  <a:cubicBezTo>
                    <a:pt x="310" y="484"/>
                    <a:pt x="284" y="468"/>
                    <a:pt x="259" y="447"/>
                  </a:cubicBezTo>
                  <a:cubicBezTo>
                    <a:pt x="214" y="408"/>
                    <a:pt x="175" y="361"/>
                    <a:pt x="129" y="322"/>
                  </a:cubicBezTo>
                  <a:cubicBezTo>
                    <a:pt x="94" y="292"/>
                    <a:pt x="50" y="282"/>
                    <a:pt x="4" y="281"/>
                  </a:cubicBezTo>
                  <a:cubicBezTo>
                    <a:pt x="1" y="281"/>
                    <a:pt x="0" y="286"/>
                    <a:pt x="4" y="28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7" name="Freeform 44"/>
            <p:cNvSpPr>
              <a:spLocks/>
            </p:cNvSpPr>
            <p:nvPr/>
          </p:nvSpPr>
          <p:spPr bwMode="auto">
            <a:xfrm>
              <a:off x="3101236" y="2389829"/>
              <a:ext cx="3074417" cy="1513041"/>
            </a:xfrm>
            <a:custGeom>
              <a:avLst/>
              <a:gdLst/>
              <a:ahLst/>
              <a:cxnLst>
                <a:cxn ang="0">
                  <a:pos x="6" y="531"/>
                </a:cxn>
                <a:cxn ang="0">
                  <a:pos x="111" y="539"/>
                </a:cxn>
                <a:cxn ang="0">
                  <a:pos x="156" y="533"/>
                </a:cxn>
                <a:cxn ang="0">
                  <a:pos x="201" y="491"/>
                </a:cxn>
                <a:cxn ang="0">
                  <a:pos x="349" y="387"/>
                </a:cxn>
                <a:cxn ang="0">
                  <a:pos x="504" y="339"/>
                </a:cxn>
                <a:cxn ang="0">
                  <a:pos x="642" y="332"/>
                </a:cxn>
                <a:cxn ang="0">
                  <a:pos x="747" y="269"/>
                </a:cxn>
                <a:cxn ang="0">
                  <a:pos x="791" y="201"/>
                </a:cxn>
                <a:cxn ang="0">
                  <a:pos x="862" y="140"/>
                </a:cxn>
                <a:cxn ang="0">
                  <a:pos x="874" y="78"/>
                </a:cxn>
                <a:cxn ang="0">
                  <a:pos x="884" y="29"/>
                </a:cxn>
                <a:cxn ang="0">
                  <a:pos x="930" y="16"/>
                </a:cxn>
                <a:cxn ang="0">
                  <a:pos x="989" y="27"/>
                </a:cxn>
                <a:cxn ang="0">
                  <a:pos x="1022" y="49"/>
                </a:cxn>
                <a:cxn ang="0">
                  <a:pos x="1051" y="43"/>
                </a:cxn>
                <a:cxn ang="0">
                  <a:pos x="1090" y="38"/>
                </a:cxn>
                <a:cxn ang="0">
                  <a:pos x="1091" y="29"/>
                </a:cxn>
                <a:cxn ang="0">
                  <a:pos x="1050" y="34"/>
                </a:cxn>
                <a:cxn ang="0">
                  <a:pos x="1032" y="41"/>
                </a:cxn>
                <a:cxn ang="0">
                  <a:pos x="1002" y="24"/>
                </a:cxn>
                <a:cxn ang="0">
                  <a:pos x="888" y="13"/>
                </a:cxn>
                <a:cxn ang="0">
                  <a:pos x="864" y="93"/>
                </a:cxn>
                <a:cxn ang="0">
                  <a:pos x="853" y="139"/>
                </a:cxn>
                <a:cxn ang="0">
                  <a:pos x="810" y="177"/>
                </a:cxn>
                <a:cxn ang="0">
                  <a:pos x="764" y="222"/>
                </a:cxn>
                <a:cxn ang="0">
                  <a:pos x="656" y="321"/>
                </a:cxn>
                <a:cxn ang="0">
                  <a:pos x="610" y="322"/>
                </a:cxn>
                <a:cxn ang="0">
                  <a:pos x="528" y="327"/>
                </a:cxn>
                <a:cxn ang="0">
                  <a:pos x="386" y="362"/>
                </a:cxn>
                <a:cxn ang="0">
                  <a:pos x="181" y="502"/>
                </a:cxn>
                <a:cxn ang="0">
                  <a:pos x="88" y="527"/>
                </a:cxn>
                <a:cxn ang="0">
                  <a:pos x="6" y="521"/>
                </a:cxn>
                <a:cxn ang="0">
                  <a:pos x="6" y="531"/>
                </a:cxn>
              </a:cxnLst>
              <a:rect l="0" t="0" r="r" b="b"/>
              <a:pathLst>
                <a:path w="1097" h="539">
                  <a:moveTo>
                    <a:pt x="6" y="531"/>
                  </a:moveTo>
                  <a:cubicBezTo>
                    <a:pt x="41" y="531"/>
                    <a:pt x="76" y="537"/>
                    <a:pt x="111" y="539"/>
                  </a:cubicBezTo>
                  <a:cubicBezTo>
                    <a:pt x="127" y="539"/>
                    <a:pt x="141" y="539"/>
                    <a:pt x="156" y="533"/>
                  </a:cubicBezTo>
                  <a:cubicBezTo>
                    <a:pt x="176" y="526"/>
                    <a:pt x="188" y="506"/>
                    <a:pt x="201" y="491"/>
                  </a:cubicBezTo>
                  <a:cubicBezTo>
                    <a:pt x="240" y="446"/>
                    <a:pt x="296" y="413"/>
                    <a:pt x="349" y="387"/>
                  </a:cubicBezTo>
                  <a:cubicBezTo>
                    <a:pt x="398" y="364"/>
                    <a:pt x="450" y="348"/>
                    <a:pt x="504" y="339"/>
                  </a:cubicBezTo>
                  <a:cubicBezTo>
                    <a:pt x="549" y="333"/>
                    <a:pt x="596" y="331"/>
                    <a:pt x="642" y="332"/>
                  </a:cubicBezTo>
                  <a:cubicBezTo>
                    <a:pt x="686" y="333"/>
                    <a:pt x="723" y="303"/>
                    <a:pt x="747" y="269"/>
                  </a:cubicBezTo>
                  <a:cubicBezTo>
                    <a:pt x="763" y="248"/>
                    <a:pt x="768" y="216"/>
                    <a:pt x="791" y="201"/>
                  </a:cubicBezTo>
                  <a:cubicBezTo>
                    <a:pt x="817" y="184"/>
                    <a:pt x="844" y="165"/>
                    <a:pt x="862" y="140"/>
                  </a:cubicBezTo>
                  <a:cubicBezTo>
                    <a:pt x="874" y="123"/>
                    <a:pt x="871" y="98"/>
                    <a:pt x="874" y="78"/>
                  </a:cubicBezTo>
                  <a:cubicBezTo>
                    <a:pt x="875" y="61"/>
                    <a:pt x="877" y="44"/>
                    <a:pt x="884" y="29"/>
                  </a:cubicBezTo>
                  <a:cubicBezTo>
                    <a:pt x="890" y="15"/>
                    <a:pt x="917" y="16"/>
                    <a:pt x="930" y="16"/>
                  </a:cubicBezTo>
                  <a:cubicBezTo>
                    <a:pt x="950" y="15"/>
                    <a:pt x="971" y="17"/>
                    <a:pt x="989" y="27"/>
                  </a:cubicBezTo>
                  <a:cubicBezTo>
                    <a:pt x="1001" y="33"/>
                    <a:pt x="1009" y="44"/>
                    <a:pt x="1022" y="49"/>
                  </a:cubicBezTo>
                  <a:cubicBezTo>
                    <a:pt x="1033" y="54"/>
                    <a:pt x="1041" y="48"/>
                    <a:pt x="1051" y="43"/>
                  </a:cubicBezTo>
                  <a:cubicBezTo>
                    <a:pt x="1064" y="38"/>
                    <a:pt x="1077" y="39"/>
                    <a:pt x="1090" y="38"/>
                  </a:cubicBezTo>
                  <a:cubicBezTo>
                    <a:pt x="1095" y="38"/>
                    <a:pt x="1097" y="29"/>
                    <a:pt x="1091" y="29"/>
                  </a:cubicBezTo>
                  <a:cubicBezTo>
                    <a:pt x="1077" y="29"/>
                    <a:pt x="1064" y="29"/>
                    <a:pt x="1050" y="34"/>
                  </a:cubicBezTo>
                  <a:cubicBezTo>
                    <a:pt x="1044" y="36"/>
                    <a:pt x="1039" y="40"/>
                    <a:pt x="1032" y="41"/>
                  </a:cubicBezTo>
                  <a:cubicBezTo>
                    <a:pt x="1020" y="42"/>
                    <a:pt x="1011" y="31"/>
                    <a:pt x="1002" y="24"/>
                  </a:cubicBezTo>
                  <a:cubicBezTo>
                    <a:pt x="973" y="0"/>
                    <a:pt x="922" y="1"/>
                    <a:pt x="888" y="13"/>
                  </a:cubicBezTo>
                  <a:cubicBezTo>
                    <a:pt x="866" y="20"/>
                    <a:pt x="866" y="75"/>
                    <a:pt x="864" y="93"/>
                  </a:cubicBezTo>
                  <a:cubicBezTo>
                    <a:pt x="863" y="110"/>
                    <a:pt x="864" y="125"/>
                    <a:pt x="853" y="139"/>
                  </a:cubicBezTo>
                  <a:cubicBezTo>
                    <a:pt x="841" y="154"/>
                    <a:pt x="825" y="166"/>
                    <a:pt x="810" y="177"/>
                  </a:cubicBezTo>
                  <a:cubicBezTo>
                    <a:pt x="790" y="192"/>
                    <a:pt x="775" y="200"/>
                    <a:pt x="764" y="222"/>
                  </a:cubicBezTo>
                  <a:cubicBezTo>
                    <a:pt x="742" y="268"/>
                    <a:pt x="711" y="313"/>
                    <a:pt x="656" y="321"/>
                  </a:cubicBezTo>
                  <a:cubicBezTo>
                    <a:pt x="641" y="324"/>
                    <a:pt x="625" y="322"/>
                    <a:pt x="610" y="322"/>
                  </a:cubicBezTo>
                  <a:cubicBezTo>
                    <a:pt x="583" y="323"/>
                    <a:pt x="555" y="324"/>
                    <a:pt x="528" y="327"/>
                  </a:cubicBezTo>
                  <a:cubicBezTo>
                    <a:pt x="479" y="332"/>
                    <a:pt x="432" y="344"/>
                    <a:pt x="386" y="362"/>
                  </a:cubicBezTo>
                  <a:cubicBezTo>
                    <a:pt x="309" y="392"/>
                    <a:pt x="234" y="437"/>
                    <a:pt x="181" y="502"/>
                  </a:cubicBezTo>
                  <a:cubicBezTo>
                    <a:pt x="156" y="533"/>
                    <a:pt x="124" y="530"/>
                    <a:pt x="88" y="527"/>
                  </a:cubicBezTo>
                  <a:cubicBezTo>
                    <a:pt x="61" y="526"/>
                    <a:pt x="34" y="521"/>
                    <a:pt x="6" y="521"/>
                  </a:cubicBezTo>
                  <a:cubicBezTo>
                    <a:pt x="2" y="521"/>
                    <a:pt x="0" y="530"/>
                    <a:pt x="6" y="53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8" name="Freeform 45"/>
            <p:cNvSpPr>
              <a:spLocks/>
            </p:cNvSpPr>
            <p:nvPr/>
          </p:nvSpPr>
          <p:spPr bwMode="auto">
            <a:xfrm>
              <a:off x="3160077" y="2240627"/>
              <a:ext cx="2998765" cy="2013186"/>
            </a:xfrm>
            <a:custGeom>
              <a:avLst/>
              <a:gdLst/>
              <a:ahLst/>
              <a:cxnLst>
                <a:cxn ang="0">
                  <a:pos x="2" y="717"/>
                </a:cxn>
                <a:cxn ang="0">
                  <a:pos x="96" y="699"/>
                </a:cxn>
                <a:cxn ang="0">
                  <a:pos x="216" y="621"/>
                </a:cxn>
                <a:cxn ang="0">
                  <a:pos x="364" y="515"/>
                </a:cxn>
                <a:cxn ang="0">
                  <a:pos x="536" y="449"/>
                </a:cxn>
                <a:cxn ang="0">
                  <a:pos x="694" y="438"/>
                </a:cxn>
                <a:cxn ang="0">
                  <a:pos x="844" y="285"/>
                </a:cxn>
                <a:cxn ang="0">
                  <a:pos x="872" y="227"/>
                </a:cxn>
                <a:cxn ang="0">
                  <a:pos x="885" y="171"/>
                </a:cxn>
                <a:cxn ang="0">
                  <a:pos x="952" y="132"/>
                </a:cxn>
                <a:cxn ang="0">
                  <a:pos x="986" y="102"/>
                </a:cxn>
                <a:cxn ang="0">
                  <a:pos x="989" y="68"/>
                </a:cxn>
                <a:cxn ang="0">
                  <a:pos x="993" y="16"/>
                </a:cxn>
                <a:cxn ang="0">
                  <a:pos x="1068" y="20"/>
                </a:cxn>
                <a:cxn ang="0">
                  <a:pos x="1068" y="16"/>
                </a:cxn>
                <a:cxn ang="0">
                  <a:pos x="1022" y="8"/>
                </a:cxn>
                <a:cxn ang="0">
                  <a:pos x="999" y="6"/>
                </a:cxn>
                <a:cxn ang="0">
                  <a:pos x="987" y="27"/>
                </a:cxn>
                <a:cxn ang="0">
                  <a:pos x="986" y="72"/>
                </a:cxn>
                <a:cxn ang="0">
                  <a:pos x="985" y="96"/>
                </a:cxn>
                <a:cxn ang="0">
                  <a:pos x="956" y="125"/>
                </a:cxn>
                <a:cxn ang="0">
                  <a:pos x="891" y="158"/>
                </a:cxn>
                <a:cxn ang="0">
                  <a:pos x="873" y="195"/>
                </a:cxn>
                <a:cxn ang="0">
                  <a:pos x="868" y="239"/>
                </a:cxn>
                <a:cxn ang="0">
                  <a:pos x="847" y="275"/>
                </a:cxn>
                <a:cxn ang="0">
                  <a:pos x="687" y="437"/>
                </a:cxn>
                <a:cxn ang="0">
                  <a:pos x="630" y="443"/>
                </a:cxn>
                <a:cxn ang="0">
                  <a:pos x="507" y="449"/>
                </a:cxn>
                <a:cxn ang="0">
                  <a:pos x="368" y="508"/>
                </a:cxn>
                <a:cxn ang="0">
                  <a:pos x="301" y="557"/>
                </a:cxn>
                <a:cxn ang="0">
                  <a:pos x="227" y="609"/>
                </a:cxn>
                <a:cxn ang="0">
                  <a:pos x="99" y="694"/>
                </a:cxn>
                <a:cxn ang="0">
                  <a:pos x="2" y="713"/>
                </a:cxn>
                <a:cxn ang="0">
                  <a:pos x="2" y="717"/>
                </a:cxn>
              </a:cxnLst>
              <a:rect l="0" t="0" r="r" b="b"/>
              <a:pathLst>
                <a:path w="1070" h="717">
                  <a:moveTo>
                    <a:pt x="2" y="717"/>
                  </a:moveTo>
                  <a:cubicBezTo>
                    <a:pt x="33" y="716"/>
                    <a:pt x="66" y="707"/>
                    <a:pt x="96" y="699"/>
                  </a:cubicBezTo>
                  <a:cubicBezTo>
                    <a:pt x="143" y="687"/>
                    <a:pt x="178" y="648"/>
                    <a:pt x="216" y="621"/>
                  </a:cubicBezTo>
                  <a:cubicBezTo>
                    <a:pt x="266" y="586"/>
                    <a:pt x="314" y="549"/>
                    <a:pt x="364" y="515"/>
                  </a:cubicBezTo>
                  <a:cubicBezTo>
                    <a:pt x="415" y="480"/>
                    <a:pt x="474" y="455"/>
                    <a:pt x="536" y="449"/>
                  </a:cubicBezTo>
                  <a:cubicBezTo>
                    <a:pt x="588" y="443"/>
                    <a:pt x="644" y="456"/>
                    <a:pt x="694" y="438"/>
                  </a:cubicBezTo>
                  <a:cubicBezTo>
                    <a:pt x="767" y="412"/>
                    <a:pt x="804" y="345"/>
                    <a:pt x="844" y="285"/>
                  </a:cubicBezTo>
                  <a:cubicBezTo>
                    <a:pt x="858" y="264"/>
                    <a:pt x="871" y="251"/>
                    <a:pt x="872" y="227"/>
                  </a:cubicBezTo>
                  <a:cubicBezTo>
                    <a:pt x="874" y="208"/>
                    <a:pt x="875" y="188"/>
                    <a:pt x="885" y="171"/>
                  </a:cubicBezTo>
                  <a:cubicBezTo>
                    <a:pt x="897" y="150"/>
                    <a:pt x="932" y="143"/>
                    <a:pt x="952" y="132"/>
                  </a:cubicBezTo>
                  <a:cubicBezTo>
                    <a:pt x="965" y="124"/>
                    <a:pt x="979" y="116"/>
                    <a:pt x="986" y="102"/>
                  </a:cubicBezTo>
                  <a:cubicBezTo>
                    <a:pt x="991" y="93"/>
                    <a:pt x="989" y="78"/>
                    <a:pt x="989" y="68"/>
                  </a:cubicBezTo>
                  <a:cubicBezTo>
                    <a:pt x="989" y="51"/>
                    <a:pt x="987" y="32"/>
                    <a:pt x="993" y="16"/>
                  </a:cubicBezTo>
                  <a:cubicBezTo>
                    <a:pt x="999" y="0"/>
                    <a:pt x="1052" y="19"/>
                    <a:pt x="1068" y="20"/>
                  </a:cubicBezTo>
                  <a:cubicBezTo>
                    <a:pt x="1070" y="20"/>
                    <a:pt x="1070" y="16"/>
                    <a:pt x="1068" y="16"/>
                  </a:cubicBezTo>
                  <a:cubicBezTo>
                    <a:pt x="1053" y="15"/>
                    <a:pt x="1037" y="11"/>
                    <a:pt x="1022" y="8"/>
                  </a:cubicBezTo>
                  <a:cubicBezTo>
                    <a:pt x="1016" y="7"/>
                    <a:pt x="1005" y="4"/>
                    <a:pt x="999" y="6"/>
                  </a:cubicBezTo>
                  <a:cubicBezTo>
                    <a:pt x="990" y="9"/>
                    <a:pt x="989" y="19"/>
                    <a:pt x="987" y="27"/>
                  </a:cubicBezTo>
                  <a:cubicBezTo>
                    <a:pt x="985" y="42"/>
                    <a:pt x="986" y="57"/>
                    <a:pt x="986" y="72"/>
                  </a:cubicBezTo>
                  <a:cubicBezTo>
                    <a:pt x="986" y="80"/>
                    <a:pt x="986" y="88"/>
                    <a:pt x="985" y="96"/>
                  </a:cubicBezTo>
                  <a:cubicBezTo>
                    <a:pt x="982" y="109"/>
                    <a:pt x="967" y="118"/>
                    <a:pt x="956" y="125"/>
                  </a:cubicBezTo>
                  <a:cubicBezTo>
                    <a:pt x="936" y="138"/>
                    <a:pt x="910" y="143"/>
                    <a:pt x="891" y="158"/>
                  </a:cubicBezTo>
                  <a:cubicBezTo>
                    <a:pt x="880" y="167"/>
                    <a:pt x="876" y="182"/>
                    <a:pt x="873" y="195"/>
                  </a:cubicBezTo>
                  <a:cubicBezTo>
                    <a:pt x="870" y="209"/>
                    <a:pt x="870" y="224"/>
                    <a:pt x="868" y="239"/>
                  </a:cubicBezTo>
                  <a:cubicBezTo>
                    <a:pt x="867" y="252"/>
                    <a:pt x="854" y="264"/>
                    <a:pt x="847" y="275"/>
                  </a:cubicBezTo>
                  <a:cubicBezTo>
                    <a:pt x="803" y="339"/>
                    <a:pt x="766" y="410"/>
                    <a:pt x="687" y="437"/>
                  </a:cubicBezTo>
                  <a:cubicBezTo>
                    <a:pt x="669" y="443"/>
                    <a:pt x="649" y="445"/>
                    <a:pt x="630" y="443"/>
                  </a:cubicBezTo>
                  <a:cubicBezTo>
                    <a:pt x="590" y="439"/>
                    <a:pt x="546" y="442"/>
                    <a:pt x="507" y="449"/>
                  </a:cubicBezTo>
                  <a:cubicBezTo>
                    <a:pt x="457" y="458"/>
                    <a:pt x="410" y="480"/>
                    <a:pt x="368" y="508"/>
                  </a:cubicBezTo>
                  <a:cubicBezTo>
                    <a:pt x="345" y="523"/>
                    <a:pt x="324" y="541"/>
                    <a:pt x="301" y="557"/>
                  </a:cubicBezTo>
                  <a:cubicBezTo>
                    <a:pt x="277" y="575"/>
                    <a:pt x="252" y="592"/>
                    <a:pt x="227" y="609"/>
                  </a:cubicBezTo>
                  <a:cubicBezTo>
                    <a:pt x="186" y="638"/>
                    <a:pt x="148" y="680"/>
                    <a:pt x="99" y="694"/>
                  </a:cubicBezTo>
                  <a:cubicBezTo>
                    <a:pt x="68" y="703"/>
                    <a:pt x="34" y="712"/>
                    <a:pt x="2" y="713"/>
                  </a:cubicBezTo>
                  <a:cubicBezTo>
                    <a:pt x="0" y="713"/>
                    <a:pt x="0" y="717"/>
                    <a:pt x="2" y="71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9" name="Freeform 46"/>
            <p:cNvSpPr>
              <a:spLocks/>
            </p:cNvSpPr>
            <p:nvPr/>
          </p:nvSpPr>
          <p:spPr bwMode="auto">
            <a:xfrm>
              <a:off x="3143265" y="2734466"/>
              <a:ext cx="3023982" cy="628333"/>
            </a:xfrm>
            <a:custGeom>
              <a:avLst/>
              <a:gdLst/>
              <a:ahLst/>
              <a:cxnLst>
                <a:cxn ang="0">
                  <a:pos x="4" y="125"/>
                </a:cxn>
                <a:cxn ang="0">
                  <a:pos x="348" y="127"/>
                </a:cxn>
                <a:cxn ang="0">
                  <a:pos x="431" y="157"/>
                </a:cxn>
                <a:cxn ang="0">
                  <a:pos x="492" y="192"/>
                </a:cxn>
                <a:cxn ang="0">
                  <a:pos x="607" y="218"/>
                </a:cxn>
                <a:cxn ang="0">
                  <a:pos x="760" y="185"/>
                </a:cxn>
                <a:cxn ang="0">
                  <a:pos x="801" y="137"/>
                </a:cxn>
                <a:cxn ang="0">
                  <a:pos x="816" y="114"/>
                </a:cxn>
                <a:cxn ang="0">
                  <a:pos x="820" y="78"/>
                </a:cxn>
                <a:cxn ang="0">
                  <a:pos x="827" y="54"/>
                </a:cxn>
                <a:cxn ang="0">
                  <a:pos x="865" y="54"/>
                </a:cxn>
                <a:cxn ang="0">
                  <a:pos x="894" y="61"/>
                </a:cxn>
                <a:cxn ang="0">
                  <a:pos x="950" y="58"/>
                </a:cxn>
                <a:cxn ang="0">
                  <a:pos x="990" y="43"/>
                </a:cxn>
                <a:cxn ang="0">
                  <a:pos x="1018" y="17"/>
                </a:cxn>
                <a:cxn ang="0">
                  <a:pos x="1073" y="6"/>
                </a:cxn>
                <a:cxn ang="0">
                  <a:pos x="1075" y="1"/>
                </a:cxn>
                <a:cxn ang="0">
                  <a:pos x="1021" y="10"/>
                </a:cxn>
                <a:cxn ang="0">
                  <a:pos x="998" y="26"/>
                </a:cxn>
                <a:cxn ang="0">
                  <a:pos x="977" y="47"/>
                </a:cxn>
                <a:cxn ang="0">
                  <a:pos x="921" y="56"/>
                </a:cxn>
                <a:cxn ang="0">
                  <a:pos x="878" y="57"/>
                </a:cxn>
                <a:cxn ang="0">
                  <a:pos x="839" y="37"/>
                </a:cxn>
                <a:cxn ang="0">
                  <a:pos x="822" y="53"/>
                </a:cxn>
                <a:cxn ang="0">
                  <a:pos x="812" y="93"/>
                </a:cxn>
                <a:cxn ang="0">
                  <a:pos x="807" y="120"/>
                </a:cxn>
                <a:cxn ang="0">
                  <a:pos x="718" y="207"/>
                </a:cxn>
                <a:cxn ang="0">
                  <a:pos x="632" y="215"/>
                </a:cxn>
                <a:cxn ang="0">
                  <a:pos x="524" y="197"/>
                </a:cxn>
                <a:cxn ang="0">
                  <a:pos x="468" y="174"/>
                </a:cxn>
                <a:cxn ang="0">
                  <a:pos x="393" y="132"/>
                </a:cxn>
                <a:cxn ang="0">
                  <a:pos x="201" y="114"/>
                </a:cxn>
                <a:cxn ang="0">
                  <a:pos x="4" y="120"/>
                </a:cxn>
                <a:cxn ang="0">
                  <a:pos x="4" y="125"/>
                </a:cxn>
              </a:cxnLst>
              <a:rect l="0" t="0" r="r" b="b"/>
              <a:pathLst>
                <a:path w="1079" h="224">
                  <a:moveTo>
                    <a:pt x="4" y="125"/>
                  </a:moveTo>
                  <a:cubicBezTo>
                    <a:pt x="118" y="125"/>
                    <a:pt x="234" y="109"/>
                    <a:pt x="348" y="127"/>
                  </a:cubicBezTo>
                  <a:cubicBezTo>
                    <a:pt x="378" y="132"/>
                    <a:pt x="405" y="141"/>
                    <a:pt x="431" y="157"/>
                  </a:cubicBezTo>
                  <a:cubicBezTo>
                    <a:pt x="451" y="169"/>
                    <a:pt x="470" y="183"/>
                    <a:pt x="492" y="192"/>
                  </a:cubicBezTo>
                  <a:cubicBezTo>
                    <a:pt x="529" y="206"/>
                    <a:pt x="569" y="213"/>
                    <a:pt x="607" y="218"/>
                  </a:cubicBezTo>
                  <a:cubicBezTo>
                    <a:pt x="658" y="224"/>
                    <a:pt x="722" y="224"/>
                    <a:pt x="760" y="185"/>
                  </a:cubicBezTo>
                  <a:cubicBezTo>
                    <a:pt x="774" y="170"/>
                    <a:pt x="788" y="154"/>
                    <a:pt x="801" y="137"/>
                  </a:cubicBezTo>
                  <a:cubicBezTo>
                    <a:pt x="805" y="131"/>
                    <a:pt x="815" y="122"/>
                    <a:pt x="816" y="114"/>
                  </a:cubicBezTo>
                  <a:cubicBezTo>
                    <a:pt x="816" y="102"/>
                    <a:pt x="818" y="90"/>
                    <a:pt x="820" y="78"/>
                  </a:cubicBezTo>
                  <a:cubicBezTo>
                    <a:pt x="821" y="70"/>
                    <a:pt x="824" y="62"/>
                    <a:pt x="827" y="54"/>
                  </a:cubicBezTo>
                  <a:cubicBezTo>
                    <a:pt x="835" y="34"/>
                    <a:pt x="854" y="45"/>
                    <a:pt x="865" y="54"/>
                  </a:cubicBezTo>
                  <a:cubicBezTo>
                    <a:pt x="877" y="63"/>
                    <a:pt x="881" y="62"/>
                    <a:pt x="894" y="61"/>
                  </a:cubicBezTo>
                  <a:cubicBezTo>
                    <a:pt x="913" y="60"/>
                    <a:pt x="932" y="61"/>
                    <a:pt x="950" y="58"/>
                  </a:cubicBezTo>
                  <a:cubicBezTo>
                    <a:pt x="964" y="57"/>
                    <a:pt x="979" y="53"/>
                    <a:pt x="990" y="43"/>
                  </a:cubicBezTo>
                  <a:cubicBezTo>
                    <a:pt x="999" y="34"/>
                    <a:pt x="1006" y="24"/>
                    <a:pt x="1018" y="17"/>
                  </a:cubicBezTo>
                  <a:cubicBezTo>
                    <a:pt x="1035" y="7"/>
                    <a:pt x="1054" y="4"/>
                    <a:pt x="1073" y="6"/>
                  </a:cubicBezTo>
                  <a:cubicBezTo>
                    <a:pt x="1076" y="6"/>
                    <a:pt x="1079" y="1"/>
                    <a:pt x="1075" y="1"/>
                  </a:cubicBezTo>
                  <a:cubicBezTo>
                    <a:pt x="1056" y="0"/>
                    <a:pt x="1039" y="3"/>
                    <a:pt x="1021" y="10"/>
                  </a:cubicBezTo>
                  <a:cubicBezTo>
                    <a:pt x="1012" y="14"/>
                    <a:pt x="1005" y="20"/>
                    <a:pt x="998" y="26"/>
                  </a:cubicBezTo>
                  <a:cubicBezTo>
                    <a:pt x="990" y="33"/>
                    <a:pt x="986" y="42"/>
                    <a:pt x="977" y="47"/>
                  </a:cubicBezTo>
                  <a:cubicBezTo>
                    <a:pt x="960" y="55"/>
                    <a:pt x="939" y="55"/>
                    <a:pt x="921" y="56"/>
                  </a:cubicBezTo>
                  <a:cubicBezTo>
                    <a:pt x="910" y="56"/>
                    <a:pt x="888" y="61"/>
                    <a:pt x="878" y="57"/>
                  </a:cubicBezTo>
                  <a:cubicBezTo>
                    <a:pt x="865" y="51"/>
                    <a:pt x="856" y="35"/>
                    <a:pt x="839" y="37"/>
                  </a:cubicBezTo>
                  <a:cubicBezTo>
                    <a:pt x="830" y="38"/>
                    <a:pt x="825" y="45"/>
                    <a:pt x="822" y="53"/>
                  </a:cubicBezTo>
                  <a:cubicBezTo>
                    <a:pt x="816" y="65"/>
                    <a:pt x="814" y="80"/>
                    <a:pt x="812" y="93"/>
                  </a:cubicBezTo>
                  <a:cubicBezTo>
                    <a:pt x="811" y="102"/>
                    <a:pt x="812" y="113"/>
                    <a:pt x="807" y="120"/>
                  </a:cubicBezTo>
                  <a:cubicBezTo>
                    <a:pt x="784" y="152"/>
                    <a:pt x="757" y="195"/>
                    <a:pt x="718" y="207"/>
                  </a:cubicBezTo>
                  <a:cubicBezTo>
                    <a:pt x="691" y="215"/>
                    <a:pt x="660" y="216"/>
                    <a:pt x="632" y="215"/>
                  </a:cubicBezTo>
                  <a:cubicBezTo>
                    <a:pt x="596" y="213"/>
                    <a:pt x="559" y="206"/>
                    <a:pt x="524" y="197"/>
                  </a:cubicBezTo>
                  <a:cubicBezTo>
                    <a:pt x="504" y="191"/>
                    <a:pt x="485" y="184"/>
                    <a:pt x="468" y="174"/>
                  </a:cubicBezTo>
                  <a:cubicBezTo>
                    <a:pt x="443" y="159"/>
                    <a:pt x="420" y="142"/>
                    <a:pt x="393" y="132"/>
                  </a:cubicBezTo>
                  <a:cubicBezTo>
                    <a:pt x="333" y="111"/>
                    <a:pt x="263" y="114"/>
                    <a:pt x="201" y="114"/>
                  </a:cubicBezTo>
                  <a:cubicBezTo>
                    <a:pt x="135" y="115"/>
                    <a:pt x="70" y="120"/>
                    <a:pt x="4" y="120"/>
                  </a:cubicBezTo>
                  <a:cubicBezTo>
                    <a:pt x="1" y="120"/>
                    <a:pt x="0" y="125"/>
                    <a:pt x="4" y="12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0" name="Freeform 47"/>
            <p:cNvSpPr>
              <a:spLocks/>
            </p:cNvSpPr>
            <p:nvPr/>
          </p:nvSpPr>
          <p:spPr bwMode="auto">
            <a:xfrm>
              <a:off x="3426961" y="2797510"/>
              <a:ext cx="2759200" cy="1048622"/>
            </a:xfrm>
            <a:custGeom>
              <a:avLst/>
              <a:gdLst/>
              <a:ahLst/>
              <a:cxnLst>
                <a:cxn ang="0">
                  <a:pos x="6" y="340"/>
                </a:cxn>
                <a:cxn ang="0">
                  <a:pos x="124" y="337"/>
                </a:cxn>
                <a:cxn ang="0">
                  <a:pos x="304" y="367"/>
                </a:cxn>
                <a:cxn ang="0">
                  <a:pos x="382" y="373"/>
                </a:cxn>
                <a:cxn ang="0">
                  <a:pos x="468" y="357"/>
                </a:cxn>
                <a:cxn ang="0">
                  <a:pos x="546" y="347"/>
                </a:cxn>
                <a:cxn ang="0">
                  <a:pos x="732" y="241"/>
                </a:cxn>
                <a:cxn ang="0">
                  <a:pos x="773" y="201"/>
                </a:cxn>
                <a:cxn ang="0">
                  <a:pos x="842" y="211"/>
                </a:cxn>
                <a:cxn ang="0">
                  <a:pos x="888" y="158"/>
                </a:cxn>
                <a:cxn ang="0">
                  <a:pos x="913" y="63"/>
                </a:cxn>
                <a:cxn ang="0">
                  <a:pos x="931" y="37"/>
                </a:cxn>
                <a:cxn ang="0">
                  <a:pos x="977" y="8"/>
                </a:cxn>
                <a:cxn ang="0">
                  <a:pos x="978" y="1"/>
                </a:cxn>
                <a:cxn ang="0">
                  <a:pos x="939" y="10"/>
                </a:cxn>
                <a:cxn ang="0">
                  <a:pos x="915" y="43"/>
                </a:cxn>
                <a:cxn ang="0">
                  <a:pos x="902" y="69"/>
                </a:cxn>
                <a:cxn ang="0">
                  <a:pos x="887" y="123"/>
                </a:cxn>
                <a:cxn ang="0">
                  <a:pos x="825" y="203"/>
                </a:cxn>
                <a:cxn ang="0">
                  <a:pos x="773" y="194"/>
                </a:cxn>
                <a:cxn ang="0">
                  <a:pos x="745" y="216"/>
                </a:cxn>
                <a:cxn ang="0">
                  <a:pos x="542" y="340"/>
                </a:cxn>
                <a:cxn ang="0">
                  <a:pos x="454" y="353"/>
                </a:cxn>
                <a:cxn ang="0">
                  <a:pos x="375" y="366"/>
                </a:cxn>
                <a:cxn ang="0">
                  <a:pos x="277" y="355"/>
                </a:cxn>
                <a:cxn ang="0">
                  <a:pos x="111" y="329"/>
                </a:cxn>
                <a:cxn ang="0">
                  <a:pos x="8" y="333"/>
                </a:cxn>
                <a:cxn ang="0">
                  <a:pos x="6" y="340"/>
                </a:cxn>
              </a:cxnLst>
              <a:rect l="0" t="0" r="r" b="b"/>
              <a:pathLst>
                <a:path w="985" h="374">
                  <a:moveTo>
                    <a:pt x="6" y="340"/>
                  </a:moveTo>
                  <a:cubicBezTo>
                    <a:pt x="46" y="341"/>
                    <a:pt x="84" y="334"/>
                    <a:pt x="124" y="337"/>
                  </a:cubicBezTo>
                  <a:cubicBezTo>
                    <a:pt x="184" y="342"/>
                    <a:pt x="244" y="358"/>
                    <a:pt x="304" y="367"/>
                  </a:cubicBezTo>
                  <a:cubicBezTo>
                    <a:pt x="330" y="371"/>
                    <a:pt x="356" y="374"/>
                    <a:pt x="382" y="373"/>
                  </a:cubicBezTo>
                  <a:cubicBezTo>
                    <a:pt x="411" y="371"/>
                    <a:pt x="440" y="363"/>
                    <a:pt x="468" y="357"/>
                  </a:cubicBezTo>
                  <a:cubicBezTo>
                    <a:pt x="494" y="351"/>
                    <a:pt x="520" y="351"/>
                    <a:pt x="546" y="347"/>
                  </a:cubicBezTo>
                  <a:cubicBezTo>
                    <a:pt x="618" y="336"/>
                    <a:pt x="682" y="291"/>
                    <a:pt x="732" y="241"/>
                  </a:cubicBezTo>
                  <a:cubicBezTo>
                    <a:pt x="745" y="229"/>
                    <a:pt x="756" y="208"/>
                    <a:pt x="773" y="201"/>
                  </a:cubicBezTo>
                  <a:cubicBezTo>
                    <a:pt x="794" y="193"/>
                    <a:pt x="819" y="213"/>
                    <a:pt x="842" y="211"/>
                  </a:cubicBezTo>
                  <a:cubicBezTo>
                    <a:pt x="869" y="209"/>
                    <a:pt x="881" y="181"/>
                    <a:pt x="888" y="158"/>
                  </a:cubicBezTo>
                  <a:cubicBezTo>
                    <a:pt x="897" y="127"/>
                    <a:pt x="902" y="94"/>
                    <a:pt x="913" y="63"/>
                  </a:cubicBezTo>
                  <a:cubicBezTo>
                    <a:pt x="917" y="52"/>
                    <a:pt x="925" y="46"/>
                    <a:pt x="931" y="37"/>
                  </a:cubicBezTo>
                  <a:cubicBezTo>
                    <a:pt x="944" y="17"/>
                    <a:pt x="951" y="7"/>
                    <a:pt x="977" y="8"/>
                  </a:cubicBezTo>
                  <a:cubicBezTo>
                    <a:pt x="982" y="8"/>
                    <a:pt x="985" y="1"/>
                    <a:pt x="978" y="1"/>
                  </a:cubicBezTo>
                  <a:cubicBezTo>
                    <a:pt x="965" y="0"/>
                    <a:pt x="950" y="1"/>
                    <a:pt x="939" y="10"/>
                  </a:cubicBezTo>
                  <a:cubicBezTo>
                    <a:pt x="929" y="19"/>
                    <a:pt x="925" y="33"/>
                    <a:pt x="915" y="43"/>
                  </a:cubicBezTo>
                  <a:cubicBezTo>
                    <a:pt x="908" y="50"/>
                    <a:pt x="905" y="60"/>
                    <a:pt x="902" y="69"/>
                  </a:cubicBezTo>
                  <a:cubicBezTo>
                    <a:pt x="895" y="87"/>
                    <a:pt x="891" y="105"/>
                    <a:pt x="887" y="123"/>
                  </a:cubicBezTo>
                  <a:cubicBezTo>
                    <a:pt x="879" y="156"/>
                    <a:pt x="872" y="211"/>
                    <a:pt x="825" y="203"/>
                  </a:cubicBezTo>
                  <a:cubicBezTo>
                    <a:pt x="808" y="200"/>
                    <a:pt x="792" y="189"/>
                    <a:pt x="773" y="194"/>
                  </a:cubicBezTo>
                  <a:cubicBezTo>
                    <a:pt x="760" y="198"/>
                    <a:pt x="754" y="205"/>
                    <a:pt x="745" y="216"/>
                  </a:cubicBezTo>
                  <a:cubicBezTo>
                    <a:pt x="693" y="275"/>
                    <a:pt x="622" y="329"/>
                    <a:pt x="542" y="340"/>
                  </a:cubicBezTo>
                  <a:cubicBezTo>
                    <a:pt x="514" y="344"/>
                    <a:pt x="484" y="346"/>
                    <a:pt x="454" y="353"/>
                  </a:cubicBezTo>
                  <a:cubicBezTo>
                    <a:pt x="428" y="358"/>
                    <a:pt x="402" y="364"/>
                    <a:pt x="375" y="366"/>
                  </a:cubicBezTo>
                  <a:cubicBezTo>
                    <a:pt x="342" y="368"/>
                    <a:pt x="308" y="361"/>
                    <a:pt x="277" y="355"/>
                  </a:cubicBezTo>
                  <a:cubicBezTo>
                    <a:pt x="221" y="346"/>
                    <a:pt x="167" y="333"/>
                    <a:pt x="111" y="329"/>
                  </a:cubicBezTo>
                  <a:cubicBezTo>
                    <a:pt x="76" y="326"/>
                    <a:pt x="43" y="334"/>
                    <a:pt x="8" y="333"/>
                  </a:cubicBezTo>
                  <a:cubicBezTo>
                    <a:pt x="3" y="333"/>
                    <a:pt x="0" y="340"/>
                    <a:pt x="6" y="34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1" name="Freeform 48"/>
            <p:cNvSpPr>
              <a:spLocks/>
            </p:cNvSpPr>
            <p:nvPr/>
          </p:nvSpPr>
          <p:spPr bwMode="auto">
            <a:xfrm>
              <a:off x="3176888" y="2211207"/>
              <a:ext cx="3034489" cy="1309202"/>
            </a:xfrm>
            <a:custGeom>
              <a:avLst/>
              <a:gdLst/>
              <a:ahLst/>
              <a:cxnLst>
                <a:cxn ang="0">
                  <a:pos x="4" y="418"/>
                </a:cxn>
                <a:cxn ang="0">
                  <a:pos x="163" y="419"/>
                </a:cxn>
                <a:cxn ang="0">
                  <a:pos x="345" y="459"/>
                </a:cxn>
                <a:cxn ang="0">
                  <a:pos x="498" y="448"/>
                </a:cxn>
                <a:cxn ang="0">
                  <a:pos x="560" y="427"/>
                </a:cxn>
                <a:cxn ang="0">
                  <a:pos x="619" y="426"/>
                </a:cxn>
                <a:cxn ang="0">
                  <a:pos x="723" y="386"/>
                </a:cxn>
                <a:cxn ang="0">
                  <a:pos x="790" y="215"/>
                </a:cxn>
                <a:cxn ang="0">
                  <a:pos x="813" y="117"/>
                </a:cxn>
                <a:cxn ang="0">
                  <a:pos x="883" y="92"/>
                </a:cxn>
                <a:cxn ang="0">
                  <a:pos x="917" y="46"/>
                </a:cxn>
                <a:cxn ang="0">
                  <a:pos x="974" y="8"/>
                </a:cxn>
                <a:cxn ang="0">
                  <a:pos x="1000" y="8"/>
                </a:cxn>
                <a:cxn ang="0">
                  <a:pos x="1079" y="8"/>
                </a:cxn>
                <a:cxn ang="0">
                  <a:pos x="1080" y="3"/>
                </a:cxn>
                <a:cxn ang="0">
                  <a:pos x="1006" y="3"/>
                </a:cxn>
                <a:cxn ang="0">
                  <a:pos x="938" y="13"/>
                </a:cxn>
                <a:cxn ang="0">
                  <a:pos x="910" y="48"/>
                </a:cxn>
                <a:cxn ang="0">
                  <a:pos x="894" y="73"/>
                </a:cxn>
                <a:cxn ang="0">
                  <a:pos x="852" y="97"/>
                </a:cxn>
                <a:cxn ang="0">
                  <a:pos x="808" y="116"/>
                </a:cxn>
                <a:cxn ang="0">
                  <a:pos x="794" y="155"/>
                </a:cxn>
                <a:cxn ang="0">
                  <a:pos x="780" y="245"/>
                </a:cxn>
                <a:cxn ang="0">
                  <a:pos x="752" y="346"/>
                </a:cxn>
                <a:cxn ang="0">
                  <a:pos x="623" y="420"/>
                </a:cxn>
                <a:cxn ang="0">
                  <a:pos x="538" y="427"/>
                </a:cxn>
                <a:cxn ang="0">
                  <a:pos x="453" y="454"/>
                </a:cxn>
                <a:cxn ang="0">
                  <a:pos x="354" y="455"/>
                </a:cxn>
                <a:cxn ang="0">
                  <a:pos x="165" y="414"/>
                </a:cxn>
                <a:cxn ang="0">
                  <a:pos x="4" y="413"/>
                </a:cxn>
                <a:cxn ang="0">
                  <a:pos x="4" y="418"/>
                </a:cxn>
              </a:cxnLst>
              <a:rect l="0" t="0" r="r" b="b"/>
              <a:pathLst>
                <a:path w="1083" h="467">
                  <a:moveTo>
                    <a:pt x="4" y="418"/>
                  </a:moveTo>
                  <a:cubicBezTo>
                    <a:pt x="58" y="421"/>
                    <a:pt x="109" y="408"/>
                    <a:pt x="163" y="419"/>
                  </a:cubicBezTo>
                  <a:cubicBezTo>
                    <a:pt x="224" y="432"/>
                    <a:pt x="283" y="451"/>
                    <a:pt x="345" y="459"/>
                  </a:cubicBezTo>
                  <a:cubicBezTo>
                    <a:pt x="397" y="467"/>
                    <a:pt x="448" y="464"/>
                    <a:pt x="498" y="448"/>
                  </a:cubicBezTo>
                  <a:cubicBezTo>
                    <a:pt x="519" y="441"/>
                    <a:pt x="538" y="431"/>
                    <a:pt x="560" y="427"/>
                  </a:cubicBezTo>
                  <a:cubicBezTo>
                    <a:pt x="579" y="423"/>
                    <a:pt x="600" y="426"/>
                    <a:pt x="619" y="426"/>
                  </a:cubicBezTo>
                  <a:cubicBezTo>
                    <a:pt x="656" y="426"/>
                    <a:pt x="696" y="409"/>
                    <a:pt x="723" y="386"/>
                  </a:cubicBezTo>
                  <a:cubicBezTo>
                    <a:pt x="775" y="343"/>
                    <a:pt x="778" y="276"/>
                    <a:pt x="790" y="215"/>
                  </a:cubicBezTo>
                  <a:cubicBezTo>
                    <a:pt x="797" y="185"/>
                    <a:pt x="792" y="142"/>
                    <a:pt x="813" y="117"/>
                  </a:cubicBezTo>
                  <a:cubicBezTo>
                    <a:pt x="828" y="99"/>
                    <a:pt x="863" y="104"/>
                    <a:pt x="883" y="92"/>
                  </a:cubicBezTo>
                  <a:cubicBezTo>
                    <a:pt x="898" y="83"/>
                    <a:pt x="908" y="61"/>
                    <a:pt x="917" y="46"/>
                  </a:cubicBezTo>
                  <a:cubicBezTo>
                    <a:pt x="932" y="25"/>
                    <a:pt x="945" y="8"/>
                    <a:pt x="974" y="8"/>
                  </a:cubicBezTo>
                  <a:cubicBezTo>
                    <a:pt x="982" y="8"/>
                    <a:pt x="991" y="8"/>
                    <a:pt x="1000" y="8"/>
                  </a:cubicBezTo>
                  <a:cubicBezTo>
                    <a:pt x="1026" y="8"/>
                    <a:pt x="1052" y="8"/>
                    <a:pt x="1079" y="8"/>
                  </a:cubicBezTo>
                  <a:cubicBezTo>
                    <a:pt x="1082" y="8"/>
                    <a:pt x="1083" y="3"/>
                    <a:pt x="1080" y="3"/>
                  </a:cubicBezTo>
                  <a:cubicBezTo>
                    <a:pt x="1055" y="3"/>
                    <a:pt x="1031" y="3"/>
                    <a:pt x="1006" y="3"/>
                  </a:cubicBezTo>
                  <a:cubicBezTo>
                    <a:pt x="983" y="3"/>
                    <a:pt x="959" y="0"/>
                    <a:pt x="938" y="13"/>
                  </a:cubicBezTo>
                  <a:cubicBezTo>
                    <a:pt x="926" y="21"/>
                    <a:pt x="918" y="37"/>
                    <a:pt x="910" y="48"/>
                  </a:cubicBezTo>
                  <a:cubicBezTo>
                    <a:pt x="905" y="57"/>
                    <a:pt x="899" y="65"/>
                    <a:pt x="894" y="73"/>
                  </a:cubicBezTo>
                  <a:cubicBezTo>
                    <a:pt x="883" y="89"/>
                    <a:pt x="870" y="93"/>
                    <a:pt x="852" y="97"/>
                  </a:cubicBezTo>
                  <a:cubicBezTo>
                    <a:pt x="837" y="101"/>
                    <a:pt x="819" y="103"/>
                    <a:pt x="808" y="116"/>
                  </a:cubicBezTo>
                  <a:cubicBezTo>
                    <a:pt x="799" y="126"/>
                    <a:pt x="796" y="142"/>
                    <a:pt x="794" y="155"/>
                  </a:cubicBezTo>
                  <a:cubicBezTo>
                    <a:pt x="788" y="185"/>
                    <a:pt x="785" y="215"/>
                    <a:pt x="780" y="245"/>
                  </a:cubicBezTo>
                  <a:cubicBezTo>
                    <a:pt x="773" y="279"/>
                    <a:pt x="769" y="314"/>
                    <a:pt x="752" y="346"/>
                  </a:cubicBezTo>
                  <a:cubicBezTo>
                    <a:pt x="726" y="391"/>
                    <a:pt x="673" y="417"/>
                    <a:pt x="623" y="420"/>
                  </a:cubicBezTo>
                  <a:cubicBezTo>
                    <a:pt x="593" y="422"/>
                    <a:pt x="567" y="418"/>
                    <a:pt x="538" y="427"/>
                  </a:cubicBezTo>
                  <a:cubicBezTo>
                    <a:pt x="510" y="437"/>
                    <a:pt x="483" y="448"/>
                    <a:pt x="453" y="454"/>
                  </a:cubicBezTo>
                  <a:cubicBezTo>
                    <a:pt x="421" y="460"/>
                    <a:pt x="387" y="458"/>
                    <a:pt x="354" y="455"/>
                  </a:cubicBezTo>
                  <a:cubicBezTo>
                    <a:pt x="290" y="448"/>
                    <a:pt x="228" y="427"/>
                    <a:pt x="165" y="414"/>
                  </a:cubicBezTo>
                  <a:cubicBezTo>
                    <a:pt x="111" y="402"/>
                    <a:pt x="59" y="415"/>
                    <a:pt x="4" y="413"/>
                  </a:cubicBezTo>
                  <a:cubicBezTo>
                    <a:pt x="2" y="413"/>
                    <a:pt x="0" y="418"/>
                    <a:pt x="4" y="41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2" name="Freeform 49"/>
            <p:cNvSpPr>
              <a:spLocks/>
            </p:cNvSpPr>
            <p:nvPr/>
          </p:nvSpPr>
          <p:spPr bwMode="auto">
            <a:xfrm>
              <a:off x="3233628" y="2080917"/>
              <a:ext cx="2929417" cy="1460506"/>
            </a:xfrm>
            <a:custGeom>
              <a:avLst/>
              <a:gdLst/>
              <a:ahLst/>
              <a:cxnLst>
                <a:cxn ang="0">
                  <a:pos x="4" y="265"/>
                </a:cxn>
                <a:cxn ang="0">
                  <a:pos x="97" y="269"/>
                </a:cxn>
                <a:cxn ang="0">
                  <a:pos x="176" y="306"/>
                </a:cxn>
                <a:cxn ang="0">
                  <a:pos x="294" y="434"/>
                </a:cxn>
                <a:cxn ang="0">
                  <a:pos x="414" y="505"/>
                </a:cxn>
                <a:cxn ang="0">
                  <a:pos x="525" y="514"/>
                </a:cxn>
                <a:cxn ang="0">
                  <a:pos x="573" y="514"/>
                </a:cxn>
                <a:cxn ang="0">
                  <a:pos x="599" y="514"/>
                </a:cxn>
                <a:cxn ang="0">
                  <a:pos x="682" y="499"/>
                </a:cxn>
                <a:cxn ang="0">
                  <a:pos x="787" y="315"/>
                </a:cxn>
                <a:cxn ang="0">
                  <a:pos x="820" y="275"/>
                </a:cxn>
                <a:cxn ang="0">
                  <a:pos x="875" y="234"/>
                </a:cxn>
                <a:cxn ang="0">
                  <a:pos x="899" y="211"/>
                </a:cxn>
                <a:cxn ang="0">
                  <a:pos x="880" y="162"/>
                </a:cxn>
                <a:cxn ang="0">
                  <a:pos x="885" y="126"/>
                </a:cxn>
                <a:cxn ang="0">
                  <a:pos x="913" y="94"/>
                </a:cxn>
                <a:cxn ang="0">
                  <a:pos x="934" y="71"/>
                </a:cxn>
                <a:cxn ang="0">
                  <a:pos x="940" y="41"/>
                </a:cxn>
                <a:cxn ang="0">
                  <a:pos x="1042" y="8"/>
                </a:cxn>
                <a:cxn ang="0">
                  <a:pos x="1042" y="3"/>
                </a:cxn>
                <a:cxn ang="0">
                  <a:pos x="945" y="20"/>
                </a:cxn>
                <a:cxn ang="0">
                  <a:pos x="935" y="34"/>
                </a:cxn>
                <a:cxn ang="0">
                  <a:pos x="924" y="78"/>
                </a:cxn>
                <a:cxn ang="0">
                  <a:pos x="902" y="98"/>
                </a:cxn>
                <a:cxn ang="0">
                  <a:pos x="880" y="123"/>
                </a:cxn>
                <a:cxn ang="0">
                  <a:pos x="872" y="155"/>
                </a:cxn>
                <a:cxn ang="0">
                  <a:pos x="889" y="198"/>
                </a:cxn>
                <a:cxn ang="0">
                  <a:pos x="876" y="227"/>
                </a:cxn>
                <a:cxn ang="0">
                  <a:pos x="798" y="285"/>
                </a:cxn>
                <a:cxn ang="0">
                  <a:pos x="769" y="357"/>
                </a:cxn>
                <a:cxn ang="0">
                  <a:pos x="701" y="479"/>
                </a:cxn>
                <a:cxn ang="0">
                  <a:pos x="601" y="510"/>
                </a:cxn>
                <a:cxn ang="0">
                  <a:pos x="572" y="510"/>
                </a:cxn>
                <a:cxn ang="0">
                  <a:pos x="497" y="508"/>
                </a:cxn>
                <a:cxn ang="0">
                  <a:pos x="425" y="503"/>
                </a:cxn>
                <a:cxn ang="0">
                  <a:pos x="333" y="461"/>
                </a:cxn>
                <a:cxn ang="0">
                  <a:pos x="254" y="380"/>
                </a:cxn>
                <a:cxn ang="0">
                  <a:pos x="185" y="306"/>
                </a:cxn>
                <a:cxn ang="0">
                  <a:pos x="99" y="265"/>
                </a:cxn>
                <a:cxn ang="0">
                  <a:pos x="4" y="260"/>
                </a:cxn>
                <a:cxn ang="0">
                  <a:pos x="4" y="265"/>
                </a:cxn>
              </a:cxnLst>
              <a:rect l="0" t="0" r="r" b="b"/>
              <a:pathLst>
                <a:path w="1046" h="520">
                  <a:moveTo>
                    <a:pt x="4" y="265"/>
                  </a:moveTo>
                  <a:cubicBezTo>
                    <a:pt x="36" y="264"/>
                    <a:pt x="66" y="262"/>
                    <a:pt x="97" y="269"/>
                  </a:cubicBezTo>
                  <a:cubicBezTo>
                    <a:pt x="125" y="276"/>
                    <a:pt x="152" y="290"/>
                    <a:pt x="176" y="306"/>
                  </a:cubicBezTo>
                  <a:cubicBezTo>
                    <a:pt x="225" y="338"/>
                    <a:pt x="253" y="393"/>
                    <a:pt x="294" y="434"/>
                  </a:cubicBezTo>
                  <a:cubicBezTo>
                    <a:pt x="327" y="467"/>
                    <a:pt x="368" y="496"/>
                    <a:pt x="414" y="505"/>
                  </a:cubicBezTo>
                  <a:cubicBezTo>
                    <a:pt x="451" y="513"/>
                    <a:pt x="488" y="513"/>
                    <a:pt x="525" y="514"/>
                  </a:cubicBezTo>
                  <a:cubicBezTo>
                    <a:pt x="541" y="514"/>
                    <a:pt x="557" y="514"/>
                    <a:pt x="573" y="514"/>
                  </a:cubicBezTo>
                  <a:cubicBezTo>
                    <a:pt x="581" y="514"/>
                    <a:pt x="593" y="512"/>
                    <a:pt x="599" y="514"/>
                  </a:cubicBezTo>
                  <a:cubicBezTo>
                    <a:pt x="626" y="520"/>
                    <a:pt x="658" y="513"/>
                    <a:pt x="682" y="499"/>
                  </a:cubicBezTo>
                  <a:cubicBezTo>
                    <a:pt x="748" y="461"/>
                    <a:pt x="764" y="382"/>
                    <a:pt x="787" y="315"/>
                  </a:cubicBezTo>
                  <a:cubicBezTo>
                    <a:pt x="794" y="295"/>
                    <a:pt x="804" y="287"/>
                    <a:pt x="820" y="275"/>
                  </a:cubicBezTo>
                  <a:cubicBezTo>
                    <a:pt x="838" y="261"/>
                    <a:pt x="857" y="248"/>
                    <a:pt x="875" y="234"/>
                  </a:cubicBezTo>
                  <a:cubicBezTo>
                    <a:pt x="880" y="230"/>
                    <a:pt x="899" y="220"/>
                    <a:pt x="899" y="211"/>
                  </a:cubicBezTo>
                  <a:cubicBezTo>
                    <a:pt x="899" y="195"/>
                    <a:pt x="886" y="177"/>
                    <a:pt x="880" y="162"/>
                  </a:cubicBezTo>
                  <a:cubicBezTo>
                    <a:pt x="875" y="147"/>
                    <a:pt x="874" y="139"/>
                    <a:pt x="885" y="126"/>
                  </a:cubicBezTo>
                  <a:cubicBezTo>
                    <a:pt x="894" y="116"/>
                    <a:pt x="903" y="104"/>
                    <a:pt x="913" y="94"/>
                  </a:cubicBezTo>
                  <a:cubicBezTo>
                    <a:pt x="922" y="86"/>
                    <a:pt x="929" y="82"/>
                    <a:pt x="934" y="71"/>
                  </a:cubicBezTo>
                  <a:cubicBezTo>
                    <a:pt x="938" y="62"/>
                    <a:pt x="940" y="51"/>
                    <a:pt x="940" y="41"/>
                  </a:cubicBezTo>
                  <a:cubicBezTo>
                    <a:pt x="941" y="2"/>
                    <a:pt x="1019" y="8"/>
                    <a:pt x="1042" y="8"/>
                  </a:cubicBezTo>
                  <a:cubicBezTo>
                    <a:pt x="1046" y="8"/>
                    <a:pt x="1046" y="3"/>
                    <a:pt x="1042" y="3"/>
                  </a:cubicBezTo>
                  <a:cubicBezTo>
                    <a:pt x="1013" y="3"/>
                    <a:pt x="969" y="0"/>
                    <a:pt x="945" y="20"/>
                  </a:cubicBezTo>
                  <a:cubicBezTo>
                    <a:pt x="940" y="24"/>
                    <a:pt x="937" y="28"/>
                    <a:pt x="935" y="34"/>
                  </a:cubicBezTo>
                  <a:cubicBezTo>
                    <a:pt x="931" y="49"/>
                    <a:pt x="933" y="63"/>
                    <a:pt x="924" y="78"/>
                  </a:cubicBezTo>
                  <a:cubicBezTo>
                    <a:pt x="919" y="85"/>
                    <a:pt x="908" y="92"/>
                    <a:pt x="902" y="98"/>
                  </a:cubicBezTo>
                  <a:cubicBezTo>
                    <a:pt x="895" y="107"/>
                    <a:pt x="888" y="115"/>
                    <a:pt x="880" y="123"/>
                  </a:cubicBezTo>
                  <a:cubicBezTo>
                    <a:pt x="871" y="135"/>
                    <a:pt x="868" y="140"/>
                    <a:pt x="872" y="155"/>
                  </a:cubicBezTo>
                  <a:cubicBezTo>
                    <a:pt x="876" y="170"/>
                    <a:pt x="883" y="184"/>
                    <a:pt x="889" y="198"/>
                  </a:cubicBezTo>
                  <a:cubicBezTo>
                    <a:pt x="895" y="214"/>
                    <a:pt x="888" y="217"/>
                    <a:pt x="876" y="227"/>
                  </a:cubicBezTo>
                  <a:cubicBezTo>
                    <a:pt x="851" y="247"/>
                    <a:pt x="823" y="265"/>
                    <a:pt x="798" y="285"/>
                  </a:cubicBezTo>
                  <a:cubicBezTo>
                    <a:pt x="778" y="301"/>
                    <a:pt x="775" y="334"/>
                    <a:pt x="769" y="357"/>
                  </a:cubicBezTo>
                  <a:cubicBezTo>
                    <a:pt x="756" y="402"/>
                    <a:pt x="735" y="447"/>
                    <a:pt x="701" y="479"/>
                  </a:cubicBezTo>
                  <a:cubicBezTo>
                    <a:pt x="675" y="503"/>
                    <a:pt x="636" y="518"/>
                    <a:pt x="601" y="510"/>
                  </a:cubicBezTo>
                  <a:cubicBezTo>
                    <a:pt x="592" y="508"/>
                    <a:pt x="581" y="510"/>
                    <a:pt x="572" y="510"/>
                  </a:cubicBezTo>
                  <a:cubicBezTo>
                    <a:pt x="547" y="509"/>
                    <a:pt x="522" y="509"/>
                    <a:pt x="497" y="508"/>
                  </a:cubicBezTo>
                  <a:cubicBezTo>
                    <a:pt x="473" y="507"/>
                    <a:pt x="449" y="506"/>
                    <a:pt x="425" y="503"/>
                  </a:cubicBezTo>
                  <a:cubicBezTo>
                    <a:pt x="391" y="498"/>
                    <a:pt x="360" y="482"/>
                    <a:pt x="333" y="461"/>
                  </a:cubicBezTo>
                  <a:cubicBezTo>
                    <a:pt x="302" y="438"/>
                    <a:pt x="277" y="410"/>
                    <a:pt x="254" y="380"/>
                  </a:cubicBezTo>
                  <a:cubicBezTo>
                    <a:pt x="233" y="352"/>
                    <a:pt x="213" y="327"/>
                    <a:pt x="185" y="306"/>
                  </a:cubicBezTo>
                  <a:cubicBezTo>
                    <a:pt x="160" y="288"/>
                    <a:pt x="130" y="273"/>
                    <a:pt x="99" y="265"/>
                  </a:cubicBezTo>
                  <a:cubicBezTo>
                    <a:pt x="67" y="256"/>
                    <a:pt x="37" y="260"/>
                    <a:pt x="4" y="260"/>
                  </a:cubicBezTo>
                  <a:cubicBezTo>
                    <a:pt x="0" y="261"/>
                    <a:pt x="1" y="265"/>
                    <a:pt x="4" y="26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3" name="Freeform 50"/>
            <p:cNvSpPr>
              <a:spLocks/>
            </p:cNvSpPr>
            <p:nvPr/>
          </p:nvSpPr>
          <p:spPr bwMode="auto">
            <a:xfrm>
              <a:off x="4900075" y="2606279"/>
              <a:ext cx="1260868" cy="1246158"/>
            </a:xfrm>
            <a:custGeom>
              <a:avLst/>
              <a:gdLst/>
              <a:ahLst/>
              <a:cxnLst>
                <a:cxn ang="0">
                  <a:pos x="4" y="444"/>
                </a:cxn>
                <a:cxn ang="0">
                  <a:pos x="223" y="366"/>
                </a:cxn>
                <a:cxn ang="0">
                  <a:pos x="301" y="246"/>
                </a:cxn>
                <a:cxn ang="0">
                  <a:pos x="396" y="135"/>
                </a:cxn>
                <a:cxn ang="0">
                  <a:pos x="446" y="6"/>
                </a:cxn>
                <a:cxn ang="0">
                  <a:pos x="447" y="0"/>
                </a:cxn>
                <a:cxn ang="0">
                  <a:pos x="393" y="82"/>
                </a:cxn>
                <a:cxn ang="0">
                  <a:pos x="381" y="158"/>
                </a:cxn>
                <a:cxn ang="0">
                  <a:pos x="319" y="215"/>
                </a:cxn>
                <a:cxn ang="0">
                  <a:pos x="280" y="275"/>
                </a:cxn>
                <a:cxn ang="0">
                  <a:pos x="245" y="334"/>
                </a:cxn>
                <a:cxn ang="0">
                  <a:pos x="150" y="411"/>
                </a:cxn>
                <a:cxn ang="0">
                  <a:pos x="5" y="439"/>
                </a:cxn>
                <a:cxn ang="0">
                  <a:pos x="4" y="444"/>
                </a:cxn>
              </a:cxnLst>
              <a:rect l="0" t="0" r="r" b="b"/>
              <a:pathLst>
                <a:path w="450" h="444">
                  <a:moveTo>
                    <a:pt x="4" y="444"/>
                  </a:moveTo>
                  <a:cubicBezTo>
                    <a:pt x="86" y="444"/>
                    <a:pt x="163" y="424"/>
                    <a:pt x="223" y="366"/>
                  </a:cubicBezTo>
                  <a:cubicBezTo>
                    <a:pt x="257" y="333"/>
                    <a:pt x="280" y="287"/>
                    <a:pt x="301" y="246"/>
                  </a:cubicBezTo>
                  <a:cubicBezTo>
                    <a:pt x="323" y="202"/>
                    <a:pt x="385" y="184"/>
                    <a:pt x="396" y="135"/>
                  </a:cubicBezTo>
                  <a:cubicBezTo>
                    <a:pt x="407" y="89"/>
                    <a:pt x="375" y="8"/>
                    <a:pt x="446" y="6"/>
                  </a:cubicBezTo>
                  <a:cubicBezTo>
                    <a:pt x="449" y="6"/>
                    <a:pt x="450" y="0"/>
                    <a:pt x="447" y="0"/>
                  </a:cubicBezTo>
                  <a:cubicBezTo>
                    <a:pt x="397" y="1"/>
                    <a:pt x="392" y="40"/>
                    <a:pt x="393" y="82"/>
                  </a:cubicBezTo>
                  <a:cubicBezTo>
                    <a:pt x="394" y="106"/>
                    <a:pt x="398" y="138"/>
                    <a:pt x="381" y="158"/>
                  </a:cubicBezTo>
                  <a:cubicBezTo>
                    <a:pt x="363" y="179"/>
                    <a:pt x="338" y="195"/>
                    <a:pt x="319" y="215"/>
                  </a:cubicBezTo>
                  <a:cubicBezTo>
                    <a:pt x="301" y="233"/>
                    <a:pt x="292" y="254"/>
                    <a:pt x="280" y="275"/>
                  </a:cubicBezTo>
                  <a:cubicBezTo>
                    <a:pt x="268" y="295"/>
                    <a:pt x="257" y="315"/>
                    <a:pt x="245" y="334"/>
                  </a:cubicBezTo>
                  <a:cubicBezTo>
                    <a:pt x="224" y="368"/>
                    <a:pt x="185" y="394"/>
                    <a:pt x="150" y="411"/>
                  </a:cubicBezTo>
                  <a:cubicBezTo>
                    <a:pt x="105" y="433"/>
                    <a:pt x="54" y="438"/>
                    <a:pt x="5" y="439"/>
                  </a:cubicBezTo>
                  <a:cubicBezTo>
                    <a:pt x="2" y="439"/>
                    <a:pt x="0" y="444"/>
                    <a:pt x="4" y="44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4" name="Freeform 51"/>
            <p:cNvSpPr>
              <a:spLocks/>
            </p:cNvSpPr>
            <p:nvPr/>
          </p:nvSpPr>
          <p:spPr bwMode="auto">
            <a:xfrm>
              <a:off x="3302975" y="2307873"/>
              <a:ext cx="2868475" cy="1914418"/>
            </a:xfrm>
            <a:custGeom>
              <a:avLst/>
              <a:gdLst/>
              <a:ahLst/>
              <a:cxnLst>
                <a:cxn ang="0">
                  <a:pos x="1017" y="13"/>
                </a:cxn>
                <a:cxn ang="0">
                  <a:pos x="939" y="3"/>
                </a:cxn>
                <a:cxn ang="0">
                  <a:pos x="907" y="10"/>
                </a:cxn>
                <a:cxn ang="0">
                  <a:pos x="863" y="59"/>
                </a:cxn>
                <a:cxn ang="0">
                  <a:pos x="804" y="128"/>
                </a:cxn>
                <a:cxn ang="0">
                  <a:pos x="708" y="222"/>
                </a:cxn>
                <a:cxn ang="0">
                  <a:pos x="658" y="291"/>
                </a:cxn>
                <a:cxn ang="0">
                  <a:pos x="630" y="322"/>
                </a:cxn>
                <a:cxn ang="0">
                  <a:pos x="574" y="330"/>
                </a:cxn>
                <a:cxn ang="0">
                  <a:pos x="573" y="337"/>
                </a:cxn>
                <a:cxn ang="0">
                  <a:pos x="574" y="337"/>
                </a:cxn>
                <a:cxn ang="0">
                  <a:pos x="574" y="330"/>
                </a:cxn>
                <a:cxn ang="0">
                  <a:pos x="521" y="359"/>
                </a:cxn>
                <a:cxn ang="0">
                  <a:pos x="456" y="425"/>
                </a:cxn>
                <a:cxn ang="0">
                  <a:pos x="306" y="563"/>
                </a:cxn>
                <a:cxn ang="0">
                  <a:pos x="235" y="627"/>
                </a:cxn>
                <a:cxn ang="0">
                  <a:pos x="138" y="671"/>
                </a:cxn>
                <a:cxn ang="0">
                  <a:pos x="8" y="663"/>
                </a:cxn>
                <a:cxn ang="0">
                  <a:pos x="6" y="670"/>
                </a:cxn>
                <a:cxn ang="0">
                  <a:pos x="127" y="679"/>
                </a:cxn>
                <a:cxn ang="0">
                  <a:pos x="268" y="609"/>
                </a:cxn>
                <a:cxn ang="0">
                  <a:pos x="420" y="471"/>
                </a:cxn>
                <a:cxn ang="0">
                  <a:pos x="493" y="398"/>
                </a:cxn>
                <a:cxn ang="0">
                  <a:pos x="575" y="337"/>
                </a:cxn>
                <a:cxn ang="0">
                  <a:pos x="576" y="330"/>
                </a:cxn>
                <a:cxn ang="0">
                  <a:pos x="575" y="330"/>
                </a:cxn>
                <a:cxn ang="0">
                  <a:pos x="574" y="337"/>
                </a:cxn>
                <a:cxn ang="0">
                  <a:pos x="642" y="323"/>
                </a:cxn>
                <a:cxn ang="0">
                  <a:pos x="690" y="260"/>
                </a:cxn>
                <a:cxn ang="0">
                  <a:pos x="786" y="156"/>
                </a:cxn>
                <a:cxn ang="0">
                  <a:pos x="842" y="102"/>
                </a:cxn>
                <a:cxn ang="0">
                  <a:pos x="897" y="30"/>
                </a:cxn>
                <a:cxn ang="0">
                  <a:pos x="930" y="8"/>
                </a:cxn>
                <a:cxn ang="0">
                  <a:pos x="942" y="12"/>
                </a:cxn>
                <a:cxn ang="0">
                  <a:pos x="1018" y="20"/>
                </a:cxn>
                <a:cxn ang="0">
                  <a:pos x="1017" y="13"/>
                </a:cxn>
              </a:cxnLst>
              <a:rect l="0" t="0" r="r" b="b"/>
              <a:pathLst>
                <a:path w="1024" h="682">
                  <a:moveTo>
                    <a:pt x="1017" y="13"/>
                  </a:moveTo>
                  <a:cubicBezTo>
                    <a:pt x="991" y="13"/>
                    <a:pt x="964" y="11"/>
                    <a:pt x="939" y="3"/>
                  </a:cubicBezTo>
                  <a:cubicBezTo>
                    <a:pt x="928" y="0"/>
                    <a:pt x="918" y="3"/>
                    <a:pt x="907" y="10"/>
                  </a:cubicBezTo>
                  <a:cubicBezTo>
                    <a:pt x="889" y="22"/>
                    <a:pt x="876" y="42"/>
                    <a:pt x="863" y="59"/>
                  </a:cubicBezTo>
                  <a:cubicBezTo>
                    <a:pt x="845" y="84"/>
                    <a:pt x="828" y="108"/>
                    <a:pt x="804" y="128"/>
                  </a:cubicBezTo>
                  <a:cubicBezTo>
                    <a:pt x="771" y="157"/>
                    <a:pt x="739" y="189"/>
                    <a:pt x="708" y="222"/>
                  </a:cubicBezTo>
                  <a:cubicBezTo>
                    <a:pt x="689" y="242"/>
                    <a:pt x="674" y="268"/>
                    <a:pt x="658" y="291"/>
                  </a:cubicBezTo>
                  <a:cubicBezTo>
                    <a:pt x="650" y="302"/>
                    <a:pt x="641" y="315"/>
                    <a:pt x="630" y="322"/>
                  </a:cubicBezTo>
                  <a:cubicBezTo>
                    <a:pt x="615" y="332"/>
                    <a:pt x="591" y="330"/>
                    <a:pt x="574" y="330"/>
                  </a:cubicBezTo>
                  <a:cubicBezTo>
                    <a:pt x="569" y="330"/>
                    <a:pt x="568" y="336"/>
                    <a:pt x="573" y="337"/>
                  </a:cubicBezTo>
                  <a:cubicBezTo>
                    <a:pt x="573" y="337"/>
                    <a:pt x="573" y="337"/>
                    <a:pt x="574" y="337"/>
                  </a:cubicBezTo>
                  <a:cubicBezTo>
                    <a:pt x="574" y="335"/>
                    <a:pt x="574" y="333"/>
                    <a:pt x="574" y="330"/>
                  </a:cubicBezTo>
                  <a:cubicBezTo>
                    <a:pt x="550" y="331"/>
                    <a:pt x="539" y="343"/>
                    <a:pt x="521" y="359"/>
                  </a:cubicBezTo>
                  <a:cubicBezTo>
                    <a:pt x="499" y="380"/>
                    <a:pt x="477" y="403"/>
                    <a:pt x="456" y="425"/>
                  </a:cubicBezTo>
                  <a:cubicBezTo>
                    <a:pt x="408" y="474"/>
                    <a:pt x="356" y="517"/>
                    <a:pt x="306" y="563"/>
                  </a:cubicBezTo>
                  <a:cubicBezTo>
                    <a:pt x="282" y="584"/>
                    <a:pt x="260" y="607"/>
                    <a:pt x="235" y="627"/>
                  </a:cubicBezTo>
                  <a:cubicBezTo>
                    <a:pt x="207" y="651"/>
                    <a:pt x="175" y="665"/>
                    <a:pt x="138" y="671"/>
                  </a:cubicBezTo>
                  <a:cubicBezTo>
                    <a:pt x="94" y="677"/>
                    <a:pt x="52" y="664"/>
                    <a:pt x="8" y="663"/>
                  </a:cubicBezTo>
                  <a:cubicBezTo>
                    <a:pt x="3" y="663"/>
                    <a:pt x="0" y="670"/>
                    <a:pt x="6" y="670"/>
                  </a:cubicBezTo>
                  <a:cubicBezTo>
                    <a:pt x="47" y="671"/>
                    <a:pt x="86" y="682"/>
                    <a:pt x="127" y="679"/>
                  </a:cubicBezTo>
                  <a:cubicBezTo>
                    <a:pt x="184" y="675"/>
                    <a:pt x="227" y="647"/>
                    <a:pt x="268" y="609"/>
                  </a:cubicBezTo>
                  <a:cubicBezTo>
                    <a:pt x="318" y="562"/>
                    <a:pt x="369" y="518"/>
                    <a:pt x="420" y="471"/>
                  </a:cubicBezTo>
                  <a:cubicBezTo>
                    <a:pt x="445" y="448"/>
                    <a:pt x="469" y="423"/>
                    <a:pt x="493" y="398"/>
                  </a:cubicBezTo>
                  <a:cubicBezTo>
                    <a:pt x="514" y="376"/>
                    <a:pt x="543" y="338"/>
                    <a:pt x="575" y="337"/>
                  </a:cubicBezTo>
                  <a:cubicBezTo>
                    <a:pt x="580" y="337"/>
                    <a:pt x="581" y="331"/>
                    <a:pt x="576" y="330"/>
                  </a:cubicBezTo>
                  <a:cubicBezTo>
                    <a:pt x="575" y="330"/>
                    <a:pt x="575" y="330"/>
                    <a:pt x="575" y="330"/>
                  </a:cubicBezTo>
                  <a:cubicBezTo>
                    <a:pt x="575" y="333"/>
                    <a:pt x="575" y="335"/>
                    <a:pt x="574" y="337"/>
                  </a:cubicBezTo>
                  <a:cubicBezTo>
                    <a:pt x="596" y="337"/>
                    <a:pt x="624" y="338"/>
                    <a:pt x="642" y="323"/>
                  </a:cubicBezTo>
                  <a:cubicBezTo>
                    <a:pt x="662" y="307"/>
                    <a:pt x="675" y="280"/>
                    <a:pt x="690" y="260"/>
                  </a:cubicBezTo>
                  <a:cubicBezTo>
                    <a:pt x="718" y="221"/>
                    <a:pt x="751" y="189"/>
                    <a:pt x="786" y="156"/>
                  </a:cubicBezTo>
                  <a:cubicBezTo>
                    <a:pt x="805" y="138"/>
                    <a:pt x="826" y="122"/>
                    <a:pt x="842" y="102"/>
                  </a:cubicBezTo>
                  <a:cubicBezTo>
                    <a:pt x="862" y="79"/>
                    <a:pt x="877" y="52"/>
                    <a:pt x="897" y="30"/>
                  </a:cubicBezTo>
                  <a:cubicBezTo>
                    <a:pt x="902" y="25"/>
                    <a:pt x="921" y="4"/>
                    <a:pt x="930" y="8"/>
                  </a:cubicBezTo>
                  <a:cubicBezTo>
                    <a:pt x="934" y="10"/>
                    <a:pt x="938" y="11"/>
                    <a:pt x="942" y="12"/>
                  </a:cubicBezTo>
                  <a:cubicBezTo>
                    <a:pt x="967" y="19"/>
                    <a:pt x="992" y="20"/>
                    <a:pt x="1018" y="20"/>
                  </a:cubicBezTo>
                  <a:cubicBezTo>
                    <a:pt x="1024" y="20"/>
                    <a:pt x="1023" y="13"/>
                    <a:pt x="1017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45" name="Oval 100"/>
          <p:cNvSpPr>
            <a:spLocks noChangeArrowheads="1"/>
          </p:cNvSpPr>
          <p:nvPr/>
        </p:nvSpPr>
        <p:spPr bwMode="auto">
          <a:xfrm>
            <a:off x="1828812" y="2970311"/>
            <a:ext cx="512753" cy="386141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1.0</a:t>
            </a:r>
          </a:p>
        </p:txBody>
      </p:sp>
      <p:sp>
        <p:nvSpPr>
          <p:cNvPr id="346" name="Title 1"/>
          <p:cNvSpPr txBox="1">
            <a:spLocks/>
          </p:cNvSpPr>
          <p:nvPr/>
        </p:nvSpPr>
        <p:spPr>
          <a:xfrm>
            <a:off x="2402994" y="2882272"/>
            <a:ext cx="1512932" cy="44730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51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+mj-ea"/>
                <a:cs typeface="+mj-cs"/>
              </a:rPr>
              <a:t>Artisanal </a:t>
            </a:r>
          </a:p>
          <a:p>
            <a:pPr defTabSz="457151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ea typeface="+mj-ea"/>
                <a:cs typeface="+mj-cs"/>
              </a:rPr>
              <a:t>Analytics</a:t>
            </a:r>
          </a:p>
        </p:txBody>
      </p:sp>
      <p:sp>
        <p:nvSpPr>
          <p:cNvPr id="348" name="Title 1"/>
          <p:cNvSpPr txBox="1">
            <a:spLocks/>
          </p:cNvSpPr>
          <p:nvPr/>
        </p:nvSpPr>
        <p:spPr>
          <a:xfrm>
            <a:off x="5222034" y="3485321"/>
            <a:ext cx="2377952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51">
              <a:lnSpc>
                <a:spcPct val="90000"/>
              </a:lnSpc>
              <a:defRPr/>
            </a:pPr>
            <a:r>
              <a:rPr lang="en-US" sz="2000" dirty="0">
                <a:ea typeface="+mj-ea"/>
                <a:cs typeface="+mj-cs"/>
              </a:rPr>
              <a:t>Big Data Analytics</a:t>
            </a:r>
          </a:p>
        </p:txBody>
      </p:sp>
      <p:sp>
        <p:nvSpPr>
          <p:cNvPr id="349" name="Oval 100"/>
          <p:cNvSpPr>
            <a:spLocks noChangeArrowheads="1"/>
          </p:cNvSpPr>
          <p:nvPr/>
        </p:nvSpPr>
        <p:spPr bwMode="auto">
          <a:xfrm>
            <a:off x="4652700" y="3486158"/>
            <a:ext cx="512753" cy="386141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2.0</a:t>
            </a:r>
          </a:p>
        </p:txBody>
      </p:sp>
      <p:sp>
        <p:nvSpPr>
          <p:cNvPr id="353" name="Title 1"/>
          <p:cNvSpPr txBox="1">
            <a:spLocks/>
          </p:cNvSpPr>
          <p:nvPr/>
        </p:nvSpPr>
        <p:spPr>
          <a:xfrm>
            <a:off x="4419613" y="3864438"/>
            <a:ext cx="4343387" cy="215443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Complex, large, unstructured data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New computational capabilities required—Hadoop, Python, etc.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“Data Scientists” emerge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Online firms create “data products”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Also early to adopt AI/ML</a:t>
            </a:r>
          </a:p>
        </p:txBody>
      </p:sp>
      <p:sp>
        <p:nvSpPr>
          <p:cNvPr id="56" name="Slide Number Placeholder 3"/>
          <p:cNvSpPr txBox="1">
            <a:spLocks/>
          </p:cNvSpPr>
          <p:nvPr/>
        </p:nvSpPr>
        <p:spPr>
          <a:xfrm>
            <a:off x="7086593" y="6262141"/>
            <a:ext cx="340633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000" b="0"/>
              <a:pPr algn="r">
                <a:defRPr/>
              </a:pPr>
              <a:t>4</a:t>
            </a:fld>
            <a:r>
              <a:rPr lang="en-US" sz="1000" b="0" dirty="0"/>
              <a:t> | 2020 © Thomas H. Davenport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14410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343" y="536314"/>
            <a:ext cx="7910868" cy="2885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Analytics 3.0</a:t>
            </a:r>
            <a:r>
              <a:rPr lang="en-US" sz="2800" dirty="0">
                <a:solidFill>
                  <a:srgbClr val="C00000"/>
                </a:solidFill>
                <a:cs typeface="Arial"/>
              </a:rPr>
              <a:t>│The Data Economy Era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981204" y="2239754"/>
            <a:ext cx="4538597" cy="389153"/>
            <a:chOff x="871602" y="2272148"/>
            <a:chExt cx="5358689" cy="384565"/>
          </a:xfrm>
        </p:grpSpPr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871602" y="2415046"/>
              <a:ext cx="5358689" cy="2185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66" y="38"/>
                </a:cxn>
                <a:cxn ang="0">
                  <a:pos x="282" y="72"/>
                </a:cxn>
                <a:cxn ang="0">
                  <a:pos x="490" y="73"/>
                </a:cxn>
                <a:cxn ang="0">
                  <a:pos x="664" y="73"/>
                </a:cxn>
                <a:cxn ang="0">
                  <a:pos x="775" y="68"/>
                </a:cxn>
                <a:cxn ang="0">
                  <a:pos x="829" y="41"/>
                </a:cxn>
                <a:cxn ang="0">
                  <a:pos x="866" y="32"/>
                </a:cxn>
                <a:cxn ang="0">
                  <a:pos x="973" y="26"/>
                </a:cxn>
                <a:cxn ang="0">
                  <a:pos x="1604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896" y="23"/>
                </a:cxn>
                <a:cxn ang="0">
                  <a:pos x="1896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254" y="23"/>
                </a:cxn>
                <a:cxn ang="0">
                  <a:pos x="984" y="22"/>
                </a:cxn>
                <a:cxn ang="0">
                  <a:pos x="809" y="49"/>
                </a:cxn>
                <a:cxn ang="0">
                  <a:pos x="686" y="69"/>
                </a:cxn>
                <a:cxn ang="0">
                  <a:pos x="508" y="69"/>
                </a:cxn>
                <a:cxn ang="0">
                  <a:pos x="294" y="68"/>
                </a:cxn>
                <a:cxn ang="0">
                  <a:pos x="159" y="3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1913" h="78">
                  <a:moveTo>
                    <a:pt x="3" y="4"/>
                  </a:moveTo>
                  <a:cubicBezTo>
                    <a:pt x="60" y="4"/>
                    <a:pt x="114" y="9"/>
                    <a:pt x="166" y="38"/>
                  </a:cubicBezTo>
                  <a:cubicBezTo>
                    <a:pt x="202" y="59"/>
                    <a:pt x="240" y="68"/>
                    <a:pt x="282" y="72"/>
                  </a:cubicBezTo>
                  <a:cubicBezTo>
                    <a:pt x="351" y="77"/>
                    <a:pt x="421" y="73"/>
                    <a:pt x="490" y="73"/>
                  </a:cubicBezTo>
                  <a:cubicBezTo>
                    <a:pt x="548" y="73"/>
                    <a:pt x="606" y="73"/>
                    <a:pt x="664" y="73"/>
                  </a:cubicBezTo>
                  <a:cubicBezTo>
                    <a:pt x="700" y="73"/>
                    <a:pt x="739" y="78"/>
                    <a:pt x="775" y="68"/>
                  </a:cubicBezTo>
                  <a:cubicBezTo>
                    <a:pt x="796" y="63"/>
                    <a:pt x="810" y="49"/>
                    <a:pt x="829" y="41"/>
                  </a:cubicBezTo>
                  <a:cubicBezTo>
                    <a:pt x="841" y="36"/>
                    <a:pt x="854" y="34"/>
                    <a:pt x="866" y="32"/>
                  </a:cubicBezTo>
                  <a:cubicBezTo>
                    <a:pt x="902" y="27"/>
                    <a:pt x="937" y="27"/>
                    <a:pt x="973" y="26"/>
                  </a:cubicBezTo>
                  <a:cubicBezTo>
                    <a:pt x="1183" y="24"/>
                    <a:pt x="1394" y="27"/>
                    <a:pt x="1604" y="27"/>
                  </a:cubicBezTo>
                  <a:cubicBezTo>
                    <a:pt x="1706" y="27"/>
                    <a:pt x="1808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905" y="23"/>
                    <a:pt x="1901" y="23"/>
                    <a:pt x="1896" y="23"/>
                  </a:cubicBezTo>
                  <a:cubicBezTo>
                    <a:pt x="1894" y="23"/>
                    <a:pt x="1894" y="27"/>
                    <a:pt x="1896" y="27"/>
                  </a:cubicBezTo>
                  <a:cubicBezTo>
                    <a:pt x="1901" y="27"/>
                    <a:pt x="1906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691" y="23"/>
                    <a:pt x="1473" y="23"/>
                    <a:pt x="1254" y="23"/>
                  </a:cubicBezTo>
                  <a:cubicBezTo>
                    <a:pt x="1164" y="23"/>
                    <a:pt x="1074" y="22"/>
                    <a:pt x="984" y="22"/>
                  </a:cubicBezTo>
                  <a:cubicBezTo>
                    <a:pt x="927" y="22"/>
                    <a:pt x="858" y="17"/>
                    <a:pt x="809" y="49"/>
                  </a:cubicBezTo>
                  <a:cubicBezTo>
                    <a:pt x="770" y="73"/>
                    <a:pt x="729" y="69"/>
                    <a:pt x="686" y="69"/>
                  </a:cubicBezTo>
                  <a:cubicBezTo>
                    <a:pt x="627" y="69"/>
                    <a:pt x="568" y="69"/>
                    <a:pt x="508" y="69"/>
                  </a:cubicBezTo>
                  <a:cubicBezTo>
                    <a:pt x="437" y="69"/>
                    <a:pt x="365" y="71"/>
                    <a:pt x="294" y="68"/>
                  </a:cubicBezTo>
                  <a:cubicBezTo>
                    <a:pt x="245" y="66"/>
                    <a:pt x="202" y="55"/>
                    <a:pt x="159" y="30"/>
                  </a:cubicBezTo>
                  <a:cubicBezTo>
                    <a:pt x="111" y="3"/>
                    <a:pt x="5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880008" y="2291062"/>
              <a:ext cx="5304051" cy="2584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3" y="57"/>
                </a:cxn>
                <a:cxn ang="0">
                  <a:pos x="339" y="0"/>
                </a:cxn>
                <a:cxn ang="0">
                  <a:pos x="496" y="0"/>
                </a:cxn>
                <a:cxn ang="0">
                  <a:pos x="579" y="16"/>
                </a:cxn>
                <a:cxn ang="0">
                  <a:pos x="694" y="23"/>
                </a:cxn>
                <a:cxn ang="0">
                  <a:pos x="972" y="23"/>
                </a:cxn>
                <a:cxn ang="0">
                  <a:pos x="1105" y="36"/>
                </a:cxn>
                <a:cxn ang="0">
                  <a:pos x="1277" y="46"/>
                </a:cxn>
                <a:cxn ang="0">
                  <a:pos x="1335" y="23"/>
                </a:cxn>
                <a:cxn ang="0">
                  <a:pos x="1385" y="0"/>
                </a:cxn>
                <a:cxn ang="0">
                  <a:pos x="1893" y="0"/>
                </a:cxn>
              </a:cxnLst>
              <a:rect l="0" t="0" r="r" b="b"/>
              <a:pathLst>
                <a:path w="1893" h="92">
                  <a:moveTo>
                    <a:pt x="0" y="92"/>
                  </a:moveTo>
                  <a:cubicBezTo>
                    <a:pt x="11" y="92"/>
                    <a:pt x="118" y="92"/>
                    <a:pt x="163" y="57"/>
                  </a:cubicBezTo>
                  <a:cubicBezTo>
                    <a:pt x="234" y="2"/>
                    <a:pt x="295" y="0"/>
                    <a:pt x="339" y="0"/>
                  </a:cubicBezTo>
                  <a:cubicBezTo>
                    <a:pt x="340" y="0"/>
                    <a:pt x="381" y="0"/>
                    <a:pt x="496" y="0"/>
                  </a:cubicBezTo>
                  <a:cubicBezTo>
                    <a:pt x="496" y="0"/>
                    <a:pt x="554" y="11"/>
                    <a:pt x="579" y="16"/>
                  </a:cubicBezTo>
                  <a:cubicBezTo>
                    <a:pt x="606" y="22"/>
                    <a:pt x="694" y="23"/>
                    <a:pt x="694" y="23"/>
                  </a:cubicBezTo>
                  <a:cubicBezTo>
                    <a:pt x="972" y="23"/>
                    <a:pt x="972" y="23"/>
                    <a:pt x="972" y="23"/>
                  </a:cubicBezTo>
                  <a:cubicBezTo>
                    <a:pt x="972" y="23"/>
                    <a:pt x="1077" y="24"/>
                    <a:pt x="1105" y="36"/>
                  </a:cubicBezTo>
                  <a:cubicBezTo>
                    <a:pt x="1133" y="48"/>
                    <a:pt x="1277" y="46"/>
                    <a:pt x="1277" y="46"/>
                  </a:cubicBezTo>
                  <a:cubicBezTo>
                    <a:pt x="1277" y="46"/>
                    <a:pt x="1298" y="46"/>
                    <a:pt x="1335" y="23"/>
                  </a:cubicBezTo>
                  <a:cubicBezTo>
                    <a:pt x="1372" y="0"/>
                    <a:pt x="1369" y="0"/>
                    <a:pt x="1385" y="0"/>
                  </a:cubicBezTo>
                  <a:cubicBezTo>
                    <a:pt x="1672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871602" y="2347800"/>
              <a:ext cx="5320863" cy="161812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238" y="41"/>
                </a:cxn>
                <a:cxn ang="0">
                  <a:pos x="367" y="28"/>
                </a:cxn>
                <a:cxn ang="0">
                  <a:pos x="710" y="28"/>
                </a:cxn>
                <a:cxn ang="0">
                  <a:pos x="971" y="28"/>
                </a:cxn>
                <a:cxn ang="0">
                  <a:pos x="1044" y="25"/>
                </a:cxn>
                <a:cxn ang="0">
                  <a:pos x="1111" y="9"/>
                </a:cxn>
                <a:cxn ang="0">
                  <a:pos x="1169" y="5"/>
                </a:cxn>
                <a:cxn ang="0">
                  <a:pos x="1240" y="5"/>
                </a:cxn>
                <a:cxn ang="0">
                  <a:pos x="1878" y="5"/>
                </a:cxn>
                <a:cxn ang="0">
                  <a:pos x="1896" y="5"/>
                </a:cxn>
                <a:cxn ang="0">
                  <a:pos x="1896" y="1"/>
                </a:cxn>
                <a:cxn ang="0">
                  <a:pos x="1297" y="1"/>
                </a:cxn>
                <a:cxn ang="0">
                  <a:pos x="1212" y="1"/>
                </a:cxn>
                <a:cxn ang="0">
                  <a:pos x="1169" y="1"/>
                </a:cxn>
                <a:cxn ang="0">
                  <a:pos x="1054" y="18"/>
                </a:cxn>
                <a:cxn ang="0">
                  <a:pos x="943" y="24"/>
                </a:cxn>
                <a:cxn ang="0">
                  <a:pos x="804" y="24"/>
                </a:cxn>
                <a:cxn ang="0">
                  <a:pos x="430" y="24"/>
                </a:cxn>
                <a:cxn ang="0">
                  <a:pos x="332" y="24"/>
                </a:cxn>
                <a:cxn ang="0">
                  <a:pos x="248" y="34"/>
                </a:cxn>
                <a:cxn ang="0">
                  <a:pos x="96" y="46"/>
                </a:cxn>
                <a:cxn ang="0">
                  <a:pos x="3" y="47"/>
                </a:cxn>
                <a:cxn ang="0">
                  <a:pos x="3" y="51"/>
                </a:cxn>
              </a:cxnLst>
              <a:rect l="0" t="0" r="r" b="b"/>
              <a:pathLst>
                <a:path w="1899" h="58">
                  <a:moveTo>
                    <a:pt x="3" y="51"/>
                  </a:moveTo>
                  <a:cubicBezTo>
                    <a:pt x="81" y="51"/>
                    <a:pt x="162" y="58"/>
                    <a:pt x="238" y="41"/>
                  </a:cubicBezTo>
                  <a:cubicBezTo>
                    <a:pt x="282" y="31"/>
                    <a:pt x="323" y="28"/>
                    <a:pt x="367" y="28"/>
                  </a:cubicBezTo>
                  <a:cubicBezTo>
                    <a:pt x="481" y="28"/>
                    <a:pt x="596" y="28"/>
                    <a:pt x="710" y="28"/>
                  </a:cubicBezTo>
                  <a:cubicBezTo>
                    <a:pt x="797" y="28"/>
                    <a:pt x="884" y="28"/>
                    <a:pt x="971" y="28"/>
                  </a:cubicBezTo>
                  <a:cubicBezTo>
                    <a:pt x="995" y="28"/>
                    <a:pt x="1019" y="28"/>
                    <a:pt x="1044" y="25"/>
                  </a:cubicBezTo>
                  <a:cubicBezTo>
                    <a:pt x="1067" y="21"/>
                    <a:pt x="1088" y="13"/>
                    <a:pt x="1111" y="9"/>
                  </a:cubicBezTo>
                  <a:cubicBezTo>
                    <a:pt x="1130" y="6"/>
                    <a:pt x="1150" y="5"/>
                    <a:pt x="1169" y="5"/>
                  </a:cubicBezTo>
                  <a:cubicBezTo>
                    <a:pt x="1193" y="5"/>
                    <a:pt x="1216" y="5"/>
                    <a:pt x="1240" y="5"/>
                  </a:cubicBezTo>
                  <a:cubicBezTo>
                    <a:pt x="1453" y="5"/>
                    <a:pt x="1666" y="5"/>
                    <a:pt x="1878" y="5"/>
                  </a:cubicBezTo>
                  <a:cubicBezTo>
                    <a:pt x="1884" y="5"/>
                    <a:pt x="1890" y="5"/>
                    <a:pt x="1896" y="5"/>
                  </a:cubicBezTo>
                  <a:cubicBezTo>
                    <a:pt x="1899" y="5"/>
                    <a:pt x="1898" y="1"/>
                    <a:pt x="1896" y="1"/>
                  </a:cubicBezTo>
                  <a:cubicBezTo>
                    <a:pt x="1696" y="1"/>
                    <a:pt x="1497" y="1"/>
                    <a:pt x="1297" y="1"/>
                  </a:cubicBezTo>
                  <a:cubicBezTo>
                    <a:pt x="1269" y="1"/>
                    <a:pt x="1240" y="1"/>
                    <a:pt x="1212" y="1"/>
                  </a:cubicBezTo>
                  <a:cubicBezTo>
                    <a:pt x="1198" y="1"/>
                    <a:pt x="1183" y="0"/>
                    <a:pt x="1169" y="1"/>
                  </a:cubicBezTo>
                  <a:cubicBezTo>
                    <a:pt x="1129" y="1"/>
                    <a:pt x="1092" y="10"/>
                    <a:pt x="1054" y="18"/>
                  </a:cubicBezTo>
                  <a:cubicBezTo>
                    <a:pt x="1018" y="27"/>
                    <a:pt x="980" y="24"/>
                    <a:pt x="943" y="24"/>
                  </a:cubicBezTo>
                  <a:cubicBezTo>
                    <a:pt x="897" y="24"/>
                    <a:pt x="850" y="24"/>
                    <a:pt x="804" y="24"/>
                  </a:cubicBezTo>
                  <a:cubicBezTo>
                    <a:pt x="679" y="24"/>
                    <a:pt x="555" y="24"/>
                    <a:pt x="430" y="24"/>
                  </a:cubicBezTo>
                  <a:cubicBezTo>
                    <a:pt x="398" y="24"/>
                    <a:pt x="365" y="24"/>
                    <a:pt x="332" y="24"/>
                  </a:cubicBezTo>
                  <a:cubicBezTo>
                    <a:pt x="304" y="24"/>
                    <a:pt x="276" y="28"/>
                    <a:pt x="248" y="34"/>
                  </a:cubicBezTo>
                  <a:cubicBezTo>
                    <a:pt x="197" y="46"/>
                    <a:pt x="148" y="46"/>
                    <a:pt x="96" y="46"/>
                  </a:cubicBezTo>
                  <a:cubicBezTo>
                    <a:pt x="65" y="47"/>
                    <a:pt x="34" y="47"/>
                    <a:pt x="3" y="47"/>
                  </a:cubicBezTo>
                  <a:cubicBezTo>
                    <a:pt x="0" y="47"/>
                    <a:pt x="1" y="51"/>
                    <a:pt x="3" y="51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871602" y="2272148"/>
              <a:ext cx="5289342" cy="38456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36" y="15"/>
                </a:cxn>
                <a:cxn ang="0">
                  <a:pos x="255" y="30"/>
                </a:cxn>
                <a:cxn ang="0">
                  <a:pos x="405" y="32"/>
                </a:cxn>
                <a:cxn ang="0">
                  <a:pos x="461" y="32"/>
                </a:cxn>
                <a:cxn ang="0">
                  <a:pos x="605" y="12"/>
                </a:cxn>
                <a:cxn ang="0">
                  <a:pos x="753" y="9"/>
                </a:cxn>
                <a:cxn ang="0">
                  <a:pos x="915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180" y="9"/>
                </a:cxn>
                <a:cxn ang="0">
                  <a:pos x="1266" y="11"/>
                </a:cxn>
                <a:cxn ang="0">
                  <a:pos x="1321" y="26"/>
                </a:cxn>
                <a:cxn ang="0">
                  <a:pos x="1378" y="73"/>
                </a:cxn>
                <a:cxn ang="0">
                  <a:pos x="1596" y="124"/>
                </a:cxn>
                <a:cxn ang="0">
                  <a:pos x="1821" y="124"/>
                </a:cxn>
                <a:cxn ang="0">
                  <a:pos x="1885" y="124"/>
                </a:cxn>
                <a:cxn ang="0">
                  <a:pos x="1885" y="120"/>
                </a:cxn>
                <a:cxn ang="0">
                  <a:pos x="1731" y="120"/>
                </a:cxn>
                <a:cxn ang="0">
                  <a:pos x="1588" y="120"/>
                </a:cxn>
                <a:cxn ang="0">
                  <a:pos x="1471" y="118"/>
                </a:cxn>
                <a:cxn ang="0">
                  <a:pos x="1410" y="96"/>
                </a:cxn>
                <a:cxn ang="0">
                  <a:pos x="1358" y="46"/>
                </a:cxn>
                <a:cxn ang="0">
                  <a:pos x="1262" y="7"/>
                </a:cxn>
                <a:cxn ang="0">
                  <a:pos x="1115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707" y="4"/>
                </a:cxn>
                <a:cxn ang="0">
                  <a:pos x="578" y="12"/>
                </a:cxn>
                <a:cxn ang="0">
                  <a:pos x="452" y="28"/>
                </a:cxn>
                <a:cxn ang="0">
                  <a:pos x="332" y="28"/>
                </a:cxn>
                <a:cxn ang="0">
                  <a:pos x="182" y="19"/>
                </a:cxn>
                <a:cxn ang="0">
                  <a:pos x="104" y="6"/>
                </a:cxn>
                <a:cxn ang="0">
                  <a:pos x="3" y="4"/>
                </a:cxn>
                <a:cxn ang="0">
                  <a:pos x="3" y="9"/>
                </a:cxn>
              </a:cxnLst>
              <a:rect l="0" t="0" r="r" b="b"/>
              <a:pathLst>
                <a:path w="1888" h="137">
                  <a:moveTo>
                    <a:pt x="3" y="9"/>
                  </a:moveTo>
                  <a:cubicBezTo>
                    <a:pt x="47" y="9"/>
                    <a:pt x="92" y="8"/>
                    <a:pt x="136" y="15"/>
                  </a:cubicBezTo>
                  <a:cubicBezTo>
                    <a:pt x="176" y="21"/>
                    <a:pt x="214" y="28"/>
                    <a:pt x="255" y="30"/>
                  </a:cubicBezTo>
                  <a:cubicBezTo>
                    <a:pt x="305" y="32"/>
                    <a:pt x="355" y="32"/>
                    <a:pt x="405" y="32"/>
                  </a:cubicBezTo>
                  <a:cubicBezTo>
                    <a:pt x="424" y="32"/>
                    <a:pt x="443" y="32"/>
                    <a:pt x="461" y="32"/>
                  </a:cubicBezTo>
                  <a:cubicBezTo>
                    <a:pt x="511" y="33"/>
                    <a:pt x="557" y="19"/>
                    <a:pt x="605" y="12"/>
                  </a:cubicBezTo>
                  <a:cubicBezTo>
                    <a:pt x="654" y="6"/>
                    <a:pt x="704" y="9"/>
                    <a:pt x="753" y="9"/>
                  </a:cubicBezTo>
                  <a:cubicBezTo>
                    <a:pt x="807" y="9"/>
                    <a:pt x="861" y="9"/>
                    <a:pt x="915" y="9"/>
                  </a:cubicBezTo>
                  <a:cubicBezTo>
                    <a:pt x="965" y="9"/>
                    <a:pt x="101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1066" y="4"/>
                    <a:pt x="1065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104" y="9"/>
                    <a:pt x="1142" y="9"/>
                    <a:pt x="1180" y="9"/>
                  </a:cubicBezTo>
                  <a:cubicBezTo>
                    <a:pt x="1208" y="9"/>
                    <a:pt x="1237" y="8"/>
                    <a:pt x="1266" y="11"/>
                  </a:cubicBezTo>
                  <a:cubicBezTo>
                    <a:pt x="1285" y="14"/>
                    <a:pt x="1303" y="19"/>
                    <a:pt x="1321" y="26"/>
                  </a:cubicBezTo>
                  <a:cubicBezTo>
                    <a:pt x="1345" y="37"/>
                    <a:pt x="1361" y="53"/>
                    <a:pt x="1378" y="73"/>
                  </a:cubicBezTo>
                  <a:cubicBezTo>
                    <a:pt x="1432" y="137"/>
                    <a:pt x="1522" y="124"/>
                    <a:pt x="1596" y="124"/>
                  </a:cubicBezTo>
                  <a:cubicBezTo>
                    <a:pt x="1671" y="124"/>
                    <a:pt x="1746" y="124"/>
                    <a:pt x="1821" y="124"/>
                  </a:cubicBezTo>
                  <a:cubicBezTo>
                    <a:pt x="1843" y="124"/>
                    <a:pt x="1864" y="124"/>
                    <a:pt x="1885" y="124"/>
                  </a:cubicBezTo>
                  <a:cubicBezTo>
                    <a:pt x="1888" y="124"/>
                    <a:pt x="1887" y="120"/>
                    <a:pt x="1885" y="120"/>
                  </a:cubicBezTo>
                  <a:cubicBezTo>
                    <a:pt x="1834" y="120"/>
                    <a:pt x="1782" y="120"/>
                    <a:pt x="1731" y="120"/>
                  </a:cubicBezTo>
                  <a:cubicBezTo>
                    <a:pt x="1683" y="120"/>
                    <a:pt x="1636" y="120"/>
                    <a:pt x="1588" y="120"/>
                  </a:cubicBezTo>
                  <a:cubicBezTo>
                    <a:pt x="1550" y="120"/>
                    <a:pt x="1509" y="123"/>
                    <a:pt x="1471" y="118"/>
                  </a:cubicBezTo>
                  <a:cubicBezTo>
                    <a:pt x="1449" y="115"/>
                    <a:pt x="1428" y="107"/>
                    <a:pt x="1410" y="96"/>
                  </a:cubicBezTo>
                  <a:cubicBezTo>
                    <a:pt x="1388" y="83"/>
                    <a:pt x="1376" y="62"/>
                    <a:pt x="1358" y="46"/>
                  </a:cubicBezTo>
                  <a:cubicBezTo>
                    <a:pt x="1333" y="21"/>
                    <a:pt x="1296" y="11"/>
                    <a:pt x="1262" y="7"/>
                  </a:cubicBezTo>
                  <a:cubicBezTo>
                    <a:pt x="1213" y="0"/>
                    <a:pt x="1163" y="4"/>
                    <a:pt x="1115" y="4"/>
                  </a:cubicBezTo>
                  <a:cubicBezTo>
                    <a:pt x="1098" y="4"/>
                    <a:pt x="1082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066" y="9"/>
                    <a:pt x="106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946" y="4"/>
                    <a:pt x="827" y="4"/>
                    <a:pt x="707" y="4"/>
                  </a:cubicBezTo>
                  <a:cubicBezTo>
                    <a:pt x="663" y="4"/>
                    <a:pt x="621" y="4"/>
                    <a:pt x="578" y="12"/>
                  </a:cubicBezTo>
                  <a:cubicBezTo>
                    <a:pt x="536" y="20"/>
                    <a:pt x="495" y="30"/>
                    <a:pt x="452" y="28"/>
                  </a:cubicBezTo>
                  <a:cubicBezTo>
                    <a:pt x="412" y="25"/>
                    <a:pt x="372" y="28"/>
                    <a:pt x="332" y="28"/>
                  </a:cubicBezTo>
                  <a:cubicBezTo>
                    <a:pt x="282" y="27"/>
                    <a:pt x="231" y="26"/>
                    <a:pt x="182" y="19"/>
                  </a:cubicBezTo>
                  <a:cubicBezTo>
                    <a:pt x="156" y="15"/>
                    <a:pt x="131" y="9"/>
                    <a:pt x="104" y="6"/>
                  </a:cubicBezTo>
                  <a:cubicBezTo>
                    <a:pt x="71" y="3"/>
                    <a:pt x="36" y="4"/>
                    <a:pt x="3" y="4"/>
                  </a:cubicBezTo>
                  <a:cubicBezTo>
                    <a:pt x="0" y="4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871602" y="2339394"/>
              <a:ext cx="5280936" cy="28579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3" y="25"/>
                </a:cxn>
                <a:cxn ang="0">
                  <a:pos x="211" y="46"/>
                </a:cxn>
                <a:cxn ang="0">
                  <a:pos x="287" y="53"/>
                </a:cxn>
                <a:cxn ang="0">
                  <a:pos x="419" y="53"/>
                </a:cxn>
                <a:cxn ang="0">
                  <a:pos x="613" y="54"/>
                </a:cxn>
                <a:cxn ang="0">
                  <a:pos x="776" y="64"/>
                </a:cxn>
                <a:cxn ang="0">
                  <a:pos x="814" y="81"/>
                </a:cxn>
                <a:cxn ang="0">
                  <a:pos x="907" y="98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208" y="100"/>
                </a:cxn>
                <a:cxn ang="0">
                  <a:pos x="1345" y="100"/>
                </a:cxn>
                <a:cxn ang="0">
                  <a:pos x="1426" y="64"/>
                </a:cxn>
                <a:cxn ang="0">
                  <a:pos x="1501" y="31"/>
                </a:cxn>
                <a:cxn ang="0">
                  <a:pos x="1540" y="31"/>
                </a:cxn>
                <a:cxn ang="0">
                  <a:pos x="1719" y="31"/>
                </a:cxn>
                <a:cxn ang="0">
                  <a:pos x="1883" y="31"/>
                </a:cxn>
                <a:cxn ang="0">
                  <a:pos x="1883" y="27"/>
                </a:cxn>
                <a:cxn ang="0">
                  <a:pos x="1585" y="27"/>
                </a:cxn>
                <a:cxn ang="0">
                  <a:pos x="1491" y="26"/>
                </a:cxn>
                <a:cxn ang="0">
                  <a:pos x="1453" y="35"/>
                </a:cxn>
                <a:cxn ang="0">
                  <a:pos x="1405" y="78"/>
                </a:cxn>
                <a:cxn ang="0">
                  <a:pos x="1302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885" y="92"/>
                </a:cxn>
                <a:cxn ang="0">
                  <a:pos x="830" y="82"/>
                </a:cxn>
                <a:cxn ang="0">
                  <a:pos x="796" y="66"/>
                </a:cxn>
                <a:cxn ang="0">
                  <a:pos x="753" y="57"/>
                </a:cxn>
                <a:cxn ang="0">
                  <a:pos x="389" y="49"/>
                </a:cxn>
                <a:cxn ang="0">
                  <a:pos x="255" y="47"/>
                </a:cxn>
                <a:cxn ang="0">
                  <a:pos x="191" y="36"/>
                </a:cxn>
                <a:cxn ang="0">
                  <a:pos x="131" y="13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1885" h="102">
                  <a:moveTo>
                    <a:pt x="3" y="8"/>
                  </a:moveTo>
                  <a:cubicBezTo>
                    <a:pt x="55" y="8"/>
                    <a:pt x="104" y="6"/>
                    <a:pt x="153" y="25"/>
                  </a:cubicBezTo>
                  <a:cubicBezTo>
                    <a:pt x="173" y="33"/>
                    <a:pt x="191" y="41"/>
                    <a:pt x="211" y="46"/>
                  </a:cubicBezTo>
                  <a:cubicBezTo>
                    <a:pt x="236" y="51"/>
                    <a:pt x="261" y="53"/>
                    <a:pt x="287" y="53"/>
                  </a:cubicBezTo>
                  <a:cubicBezTo>
                    <a:pt x="331" y="55"/>
                    <a:pt x="375" y="53"/>
                    <a:pt x="419" y="53"/>
                  </a:cubicBezTo>
                  <a:cubicBezTo>
                    <a:pt x="483" y="53"/>
                    <a:pt x="548" y="53"/>
                    <a:pt x="613" y="54"/>
                  </a:cubicBezTo>
                  <a:cubicBezTo>
                    <a:pt x="667" y="55"/>
                    <a:pt x="723" y="55"/>
                    <a:pt x="776" y="64"/>
                  </a:cubicBezTo>
                  <a:cubicBezTo>
                    <a:pt x="792" y="67"/>
                    <a:pt x="800" y="75"/>
                    <a:pt x="814" y="81"/>
                  </a:cubicBezTo>
                  <a:cubicBezTo>
                    <a:pt x="843" y="94"/>
                    <a:pt x="876" y="96"/>
                    <a:pt x="907" y="98"/>
                  </a:cubicBezTo>
                  <a:cubicBezTo>
                    <a:pt x="950" y="102"/>
                    <a:pt x="993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1032" y="96"/>
                    <a:pt x="1029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86" y="100"/>
                    <a:pt x="1147" y="100"/>
                    <a:pt x="1208" y="100"/>
                  </a:cubicBezTo>
                  <a:cubicBezTo>
                    <a:pt x="1254" y="100"/>
                    <a:pt x="1299" y="100"/>
                    <a:pt x="1345" y="100"/>
                  </a:cubicBezTo>
                  <a:cubicBezTo>
                    <a:pt x="1376" y="100"/>
                    <a:pt x="1406" y="88"/>
                    <a:pt x="1426" y="64"/>
                  </a:cubicBezTo>
                  <a:cubicBezTo>
                    <a:pt x="1447" y="39"/>
                    <a:pt x="1469" y="31"/>
                    <a:pt x="1501" y="31"/>
                  </a:cubicBezTo>
                  <a:cubicBezTo>
                    <a:pt x="1514" y="31"/>
                    <a:pt x="1527" y="31"/>
                    <a:pt x="1540" y="31"/>
                  </a:cubicBezTo>
                  <a:cubicBezTo>
                    <a:pt x="1600" y="31"/>
                    <a:pt x="1660" y="31"/>
                    <a:pt x="1719" y="31"/>
                  </a:cubicBezTo>
                  <a:cubicBezTo>
                    <a:pt x="1774" y="31"/>
                    <a:pt x="1829" y="31"/>
                    <a:pt x="1883" y="31"/>
                  </a:cubicBezTo>
                  <a:cubicBezTo>
                    <a:pt x="1885" y="31"/>
                    <a:pt x="1885" y="27"/>
                    <a:pt x="1883" y="27"/>
                  </a:cubicBezTo>
                  <a:cubicBezTo>
                    <a:pt x="1784" y="27"/>
                    <a:pt x="1684" y="27"/>
                    <a:pt x="1585" y="27"/>
                  </a:cubicBezTo>
                  <a:cubicBezTo>
                    <a:pt x="1554" y="27"/>
                    <a:pt x="1522" y="26"/>
                    <a:pt x="1491" y="26"/>
                  </a:cubicBezTo>
                  <a:cubicBezTo>
                    <a:pt x="1478" y="27"/>
                    <a:pt x="1464" y="29"/>
                    <a:pt x="1453" y="35"/>
                  </a:cubicBezTo>
                  <a:cubicBezTo>
                    <a:pt x="1432" y="45"/>
                    <a:pt x="1423" y="65"/>
                    <a:pt x="1405" y="78"/>
                  </a:cubicBezTo>
                  <a:cubicBezTo>
                    <a:pt x="1375" y="100"/>
                    <a:pt x="1336" y="96"/>
                    <a:pt x="1302" y="96"/>
                  </a:cubicBezTo>
                  <a:cubicBezTo>
                    <a:pt x="1210" y="96"/>
                    <a:pt x="1117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29" y="100"/>
                    <a:pt x="1032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985" y="96"/>
                    <a:pt x="935" y="97"/>
                    <a:pt x="885" y="92"/>
                  </a:cubicBezTo>
                  <a:cubicBezTo>
                    <a:pt x="867" y="90"/>
                    <a:pt x="848" y="87"/>
                    <a:pt x="830" y="82"/>
                  </a:cubicBezTo>
                  <a:cubicBezTo>
                    <a:pt x="817" y="79"/>
                    <a:pt x="808" y="72"/>
                    <a:pt x="796" y="66"/>
                  </a:cubicBezTo>
                  <a:cubicBezTo>
                    <a:pt x="784" y="59"/>
                    <a:pt x="767" y="58"/>
                    <a:pt x="753" y="57"/>
                  </a:cubicBezTo>
                  <a:cubicBezTo>
                    <a:pt x="633" y="43"/>
                    <a:pt x="510" y="48"/>
                    <a:pt x="389" y="49"/>
                  </a:cubicBezTo>
                  <a:cubicBezTo>
                    <a:pt x="344" y="50"/>
                    <a:pt x="300" y="51"/>
                    <a:pt x="255" y="47"/>
                  </a:cubicBezTo>
                  <a:cubicBezTo>
                    <a:pt x="234" y="46"/>
                    <a:pt x="212" y="42"/>
                    <a:pt x="191" y="36"/>
                  </a:cubicBezTo>
                  <a:cubicBezTo>
                    <a:pt x="170" y="30"/>
                    <a:pt x="151" y="20"/>
                    <a:pt x="131" y="13"/>
                  </a:cubicBezTo>
                  <a:cubicBezTo>
                    <a:pt x="89" y="0"/>
                    <a:pt x="45" y="3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871602" y="2543235"/>
              <a:ext cx="5320863" cy="7775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125" y="22"/>
                </a:cxn>
                <a:cxn ang="0">
                  <a:pos x="281" y="6"/>
                </a:cxn>
                <a:cxn ang="0">
                  <a:pos x="385" y="4"/>
                </a:cxn>
                <a:cxn ang="0">
                  <a:pos x="732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839" y="4"/>
                </a:cxn>
                <a:cxn ang="0">
                  <a:pos x="1896" y="4"/>
                </a:cxn>
                <a:cxn ang="0">
                  <a:pos x="1896" y="0"/>
                </a:cxn>
                <a:cxn ang="0">
                  <a:pos x="1176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439" y="0"/>
                </a:cxn>
                <a:cxn ang="0">
                  <a:pos x="336" y="0"/>
                </a:cxn>
                <a:cxn ang="0">
                  <a:pos x="181" y="11"/>
                </a:cxn>
                <a:cxn ang="0">
                  <a:pos x="3" y="23"/>
                </a:cxn>
                <a:cxn ang="0">
                  <a:pos x="3" y="27"/>
                </a:cxn>
              </a:cxnLst>
              <a:rect l="0" t="0" r="r" b="b"/>
              <a:pathLst>
                <a:path w="1899" h="27">
                  <a:moveTo>
                    <a:pt x="3" y="27"/>
                  </a:moveTo>
                  <a:cubicBezTo>
                    <a:pt x="44" y="27"/>
                    <a:pt x="85" y="26"/>
                    <a:pt x="125" y="22"/>
                  </a:cubicBezTo>
                  <a:cubicBezTo>
                    <a:pt x="177" y="17"/>
                    <a:pt x="229" y="9"/>
                    <a:pt x="281" y="6"/>
                  </a:cubicBezTo>
                  <a:cubicBezTo>
                    <a:pt x="316" y="4"/>
                    <a:pt x="350" y="4"/>
                    <a:pt x="385" y="4"/>
                  </a:cubicBezTo>
                  <a:cubicBezTo>
                    <a:pt x="501" y="4"/>
                    <a:pt x="617" y="4"/>
                    <a:pt x="732" y="4"/>
                  </a:cubicBezTo>
                  <a:cubicBezTo>
                    <a:pt x="836" y="4"/>
                    <a:pt x="939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1037" y="0"/>
                    <a:pt x="1031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297" y="4"/>
                    <a:pt x="1568" y="4"/>
                    <a:pt x="1839" y="4"/>
                  </a:cubicBezTo>
                  <a:cubicBezTo>
                    <a:pt x="1858" y="4"/>
                    <a:pt x="1877" y="4"/>
                    <a:pt x="1896" y="4"/>
                  </a:cubicBezTo>
                  <a:cubicBezTo>
                    <a:pt x="1899" y="4"/>
                    <a:pt x="1898" y="0"/>
                    <a:pt x="1896" y="0"/>
                  </a:cubicBezTo>
                  <a:cubicBezTo>
                    <a:pt x="1656" y="0"/>
                    <a:pt x="1416" y="0"/>
                    <a:pt x="1176" y="0"/>
                  </a:cubicBezTo>
                  <a:cubicBezTo>
                    <a:pt x="1126" y="0"/>
                    <a:pt x="1076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031" y="4"/>
                    <a:pt x="1037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841" y="0"/>
                    <a:pt x="640" y="0"/>
                    <a:pt x="439" y="0"/>
                  </a:cubicBezTo>
                  <a:cubicBezTo>
                    <a:pt x="404" y="0"/>
                    <a:pt x="370" y="0"/>
                    <a:pt x="336" y="0"/>
                  </a:cubicBezTo>
                  <a:cubicBezTo>
                    <a:pt x="284" y="0"/>
                    <a:pt x="233" y="5"/>
                    <a:pt x="181" y="11"/>
                  </a:cubicBezTo>
                  <a:cubicBezTo>
                    <a:pt x="122" y="19"/>
                    <a:pt x="63" y="23"/>
                    <a:pt x="3" y="23"/>
                  </a:cubicBezTo>
                  <a:cubicBezTo>
                    <a:pt x="0" y="23"/>
                    <a:pt x="1" y="27"/>
                    <a:pt x="3" y="27"/>
                  </a:cubicBezTo>
                  <a:close/>
                </a:path>
              </a:pathLst>
            </a:custGeom>
            <a:solidFill>
              <a:srgbClr val="D1D3D4"/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871602" y="2415046"/>
              <a:ext cx="5358689" cy="2185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66" y="38"/>
                </a:cxn>
                <a:cxn ang="0">
                  <a:pos x="282" y="72"/>
                </a:cxn>
                <a:cxn ang="0">
                  <a:pos x="490" y="73"/>
                </a:cxn>
                <a:cxn ang="0">
                  <a:pos x="664" y="73"/>
                </a:cxn>
                <a:cxn ang="0">
                  <a:pos x="775" y="68"/>
                </a:cxn>
                <a:cxn ang="0">
                  <a:pos x="829" y="41"/>
                </a:cxn>
                <a:cxn ang="0">
                  <a:pos x="866" y="32"/>
                </a:cxn>
                <a:cxn ang="0">
                  <a:pos x="973" y="26"/>
                </a:cxn>
                <a:cxn ang="0">
                  <a:pos x="1604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896" y="23"/>
                </a:cxn>
                <a:cxn ang="0">
                  <a:pos x="1896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254" y="23"/>
                </a:cxn>
                <a:cxn ang="0">
                  <a:pos x="984" y="22"/>
                </a:cxn>
                <a:cxn ang="0">
                  <a:pos x="809" y="49"/>
                </a:cxn>
                <a:cxn ang="0">
                  <a:pos x="686" y="69"/>
                </a:cxn>
                <a:cxn ang="0">
                  <a:pos x="508" y="69"/>
                </a:cxn>
                <a:cxn ang="0">
                  <a:pos x="294" y="68"/>
                </a:cxn>
                <a:cxn ang="0">
                  <a:pos x="159" y="3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1913" h="78">
                  <a:moveTo>
                    <a:pt x="3" y="4"/>
                  </a:moveTo>
                  <a:cubicBezTo>
                    <a:pt x="60" y="4"/>
                    <a:pt x="114" y="9"/>
                    <a:pt x="166" y="38"/>
                  </a:cubicBezTo>
                  <a:cubicBezTo>
                    <a:pt x="202" y="59"/>
                    <a:pt x="240" y="68"/>
                    <a:pt x="282" y="72"/>
                  </a:cubicBezTo>
                  <a:cubicBezTo>
                    <a:pt x="351" y="77"/>
                    <a:pt x="421" y="73"/>
                    <a:pt x="490" y="73"/>
                  </a:cubicBezTo>
                  <a:cubicBezTo>
                    <a:pt x="548" y="73"/>
                    <a:pt x="606" y="73"/>
                    <a:pt x="664" y="73"/>
                  </a:cubicBezTo>
                  <a:cubicBezTo>
                    <a:pt x="700" y="73"/>
                    <a:pt x="739" y="78"/>
                    <a:pt x="775" y="68"/>
                  </a:cubicBezTo>
                  <a:cubicBezTo>
                    <a:pt x="796" y="63"/>
                    <a:pt x="810" y="49"/>
                    <a:pt x="829" y="41"/>
                  </a:cubicBezTo>
                  <a:cubicBezTo>
                    <a:pt x="841" y="36"/>
                    <a:pt x="854" y="34"/>
                    <a:pt x="866" y="32"/>
                  </a:cubicBezTo>
                  <a:cubicBezTo>
                    <a:pt x="902" y="27"/>
                    <a:pt x="937" y="27"/>
                    <a:pt x="973" y="26"/>
                  </a:cubicBezTo>
                  <a:cubicBezTo>
                    <a:pt x="1183" y="24"/>
                    <a:pt x="1394" y="27"/>
                    <a:pt x="1604" y="27"/>
                  </a:cubicBezTo>
                  <a:cubicBezTo>
                    <a:pt x="1706" y="27"/>
                    <a:pt x="1808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905" y="23"/>
                    <a:pt x="1901" y="23"/>
                    <a:pt x="1896" y="23"/>
                  </a:cubicBezTo>
                  <a:cubicBezTo>
                    <a:pt x="1894" y="23"/>
                    <a:pt x="1894" y="27"/>
                    <a:pt x="1896" y="27"/>
                  </a:cubicBezTo>
                  <a:cubicBezTo>
                    <a:pt x="1901" y="27"/>
                    <a:pt x="1906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691" y="23"/>
                    <a:pt x="1473" y="23"/>
                    <a:pt x="1254" y="23"/>
                  </a:cubicBezTo>
                  <a:cubicBezTo>
                    <a:pt x="1164" y="23"/>
                    <a:pt x="1074" y="22"/>
                    <a:pt x="984" y="22"/>
                  </a:cubicBezTo>
                  <a:cubicBezTo>
                    <a:pt x="927" y="22"/>
                    <a:pt x="858" y="17"/>
                    <a:pt x="809" y="49"/>
                  </a:cubicBezTo>
                  <a:cubicBezTo>
                    <a:pt x="770" y="73"/>
                    <a:pt x="729" y="69"/>
                    <a:pt x="686" y="69"/>
                  </a:cubicBezTo>
                  <a:cubicBezTo>
                    <a:pt x="627" y="69"/>
                    <a:pt x="568" y="69"/>
                    <a:pt x="508" y="69"/>
                  </a:cubicBezTo>
                  <a:cubicBezTo>
                    <a:pt x="437" y="69"/>
                    <a:pt x="365" y="71"/>
                    <a:pt x="294" y="68"/>
                  </a:cubicBezTo>
                  <a:cubicBezTo>
                    <a:pt x="245" y="66"/>
                    <a:pt x="202" y="55"/>
                    <a:pt x="159" y="30"/>
                  </a:cubicBezTo>
                  <a:cubicBezTo>
                    <a:pt x="111" y="3"/>
                    <a:pt x="5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871602" y="2278453"/>
              <a:ext cx="5320863" cy="277391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84" y="93"/>
                </a:cxn>
                <a:cxn ang="0">
                  <a:pos x="140" y="79"/>
                </a:cxn>
                <a:cxn ang="0">
                  <a:pos x="198" y="43"/>
                </a:cxn>
                <a:cxn ang="0">
                  <a:pos x="384" y="7"/>
                </a:cxn>
                <a:cxn ang="0">
                  <a:pos x="443" y="7"/>
                </a:cxn>
                <a:cxn ang="0">
                  <a:pos x="506" y="8"/>
                </a:cxn>
                <a:cxn ang="0">
                  <a:pos x="606" y="26"/>
                </a:cxn>
                <a:cxn ang="0">
                  <a:pos x="734" y="30"/>
                </a:cxn>
                <a:cxn ang="0">
                  <a:pos x="1026" y="32"/>
                </a:cxn>
                <a:cxn ang="0">
                  <a:pos x="1116" y="46"/>
                </a:cxn>
                <a:cxn ang="0">
                  <a:pos x="1211" y="53"/>
                </a:cxn>
                <a:cxn ang="0">
                  <a:pos x="1280" y="53"/>
                </a:cxn>
                <a:cxn ang="0">
                  <a:pos x="1363" y="15"/>
                </a:cxn>
                <a:cxn ang="0">
                  <a:pos x="1419" y="7"/>
                </a:cxn>
                <a:cxn ang="0">
                  <a:pos x="1532" y="7"/>
                </a:cxn>
                <a:cxn ang="0">
                  <a:pos x="1724" y="7"/>
                </a:cxn>
                <a:cxn ang="0">
                  <a:pos x="1896" y="7"/>
                </a:cxn>
                <a:cxn ang="0">
                  <a:pos x="1896" y="2"/>
                </a:cxn>
                <a:cxn ang="0">
                  <a:pos x="1450" y="2"/>
                </a:cxn>
                <a:cxn ang="0">
                  <a:pos x="1380" y="3"/>
                </a:cxn>
                <a:cxn ang="0">
                  <a:pos x="1349" y="19"/>
                </a:cxn>
                <a:cxn ang="0">
                  <a:pos x="1272" y="49"/>
                </a:cxn>
                <a:cxn ang="0">
                  <a:pos x="1100" y="36"/>
                </a:cxn>
                <a:cxn ang="0">
                  <a:pos x="963" y="26"/>
                </a:cxn>
                <a:cxn ang="0">
                  <a:pos x="795" y="26"/>
                </a:cxn>
                <a:cxn ang="0">
                  <a:pos x="684" y="25"/>
                </a:cxn>
                <a:cxn ang="0">
                  <a:pos x="582" y="19"/>
                </a:cxn>
                <a:cxn ang="0">
                  <a:pos x="483" y="2"/>
                </a:cxn>
                <a:cxn ang="0">
                  <a:pos x="353" y="2"/>
                </a:cxn>
                <a:cxn ang="0">
                  <a:pos x="264" y="11"/>
                </a:cxn>
                <a:cxn ang="0">
                  <a:pos x="190" y="43"/>
                </a:cxn>
                <a:cxn ang="0">
                  <a:pos x="117" y="82"/>
                </a:cxn>
                <a:cxn ang="0">
                  <a:pos x="3" y="95"/>
                </a:cxn>
                <a:cxn ang="0">
                  <a:pos x="3" y="99"/>
                </a:cxn>
              </a:cxnLst>
              <a:rect l="0" t="0" r="r" b="b"/>
              <a:pathLst>
                <a:path w="1899" h="99">
                  <a:moveTo>
                    <a:pt x="3" y="99"/>
                  </a:moveTo>
                  <a:cubicBezTo>
                    <a:pt x="30" y="99"/>
                    <a:pt x="57" y="97"/>
                    <a:pt x="84" y="93"/>
                  </a:cubicBezTo>
                  <a:cubicBezTo>
                    <a:pt x="103" y="90"/>
                    <a:pt x="122" y="86"/>
                    <a:pt x="140" y="79"/>
                  </a:cubicBezTo>
                  <a:cubicBezTo>
                    <a:pt x="162" y="71"/>
                    <a:pt x="178" y="55"/>
                    <a:pt x="198" y="43"/>
                  </a:cubicBezTo>
                  <a:cubicBezTo>
                    <a:pt x="255" y="8"/>
                    <a:pt x="318" y="7"/>
                    <a:pt x="384" y="7"/>
                  </a:cubicBezTo>
                  <a:cubicBezTo>
                    <a:pt x="403" y="7"/>
                    <a:pt x="423" y="7"/>
                    <a:pt x="443" y="7"/>
                  </a:cubicBezTo>
                  <a:cubicBezTo>
                    <a:pt x="464" y="7"/>
                    <a:pt x="486" y="4"/>
                    <a:pt x="506" y="8"/>
                  </a:cubicBezTo>
                  <a:cubicBezTo>
                    <a:pt x="540" y="14"/>
                    <a:pt x="573" y="23"/>
                    <a:pt x="606" y="26"/>
                  </a:cubicBezTo>
                  <a:cubicBezTo>
                    <a:pt x="649" y="30"/>
                    <a:pt x="691" y="30"/>
                    <a:pt x="734" y="30"/>
                  </a:cubicBezTo>
                  <a:cubicBezTo>
                    <a:pt x="831" y="30"/>
                    <a:pt x="929" y="26"/>
                    <a:pt x="1026" y="32"/>
                  </a:cubicBezTo>
                  <a:cubicBezTo>
                    <a:pt x="1057" y="34"/>
                    <a:pt x="1086" y="38"/>
                    <a:pt x="1116" y="46"/>
                  </a:cubicBezTo>
                  <a:cubicBezTo>
                    <a:pt x="1146" y="53"/>
                    <a:pt x="1180" y="52"/>
                    <a:pt x="1211" y="53"/>
                  </a:cubicBezTo>
                  <a:cubicBezTo>
                    <a:pt x="1234" y="53"/>
                    <a:pt x="1257" y="53"/>
                    <a:pt x="1280" y="53"/>
                  </a:cubicBezTo>
                  <a:cubicBezTo>
                    <a:pt x="1310" y="53"/>
                    <a:pt x="1339" y="30"/>
                    <a:pt x="1363" y="15"/>
                  </a:cubicBezTo>
                  <a:cubicBezTo>
                    <a:pt x="1381" y="3"/>
                    <a:pt x="1399" y="7"/>
                    <a:pt x="1419" y="7"/>
                  </a:cubicBezTo>
                  <a:cubicBezTo>
                    <a:pt x="1457" y="7"/>
                    <a:pt x="1495" y="7"/>
                    <a:pt x="1532" y="7"/>
                  </a:cubicBezTo>
                  <a:cubicBezTo>
                    <a:pt x="1596" y="7"/>
                    <a:pt x="1660" y="7"/>
                    <a:pt x="1724" y="7"/>
                  </a:cubicBezTo>
                  <a:cubicBezTo>
                    <a:pt x="1781" y="7"/>
                    <a:pt x="1839" y="7"/>
                    <a:pt x="1896" y="7"/>
                  </a:cubicBezTo>
                  <a:cubicBezTo>
                    <a:pt x="1899" y="7"/>
                    <a:pt x="1898" y="2"/>
                    <a:pt x="1896" y="2"/>
                  </a:cubicBezTo>
                  <a:cubicBezTo>
                    <a:pt x="1747" y="2"/>
                    <a:pt x="1599" y="2"/>
                    <a:pt x="1450" y="2"/>
                  </a:cubicBezTo>
                  <a:cubicBezTo>
                    <a:pt x="1427" y="2"/>
                    <a:pt x="1403" y="0"/>
                    <a:pt x="1380" y="3"/>
                  </a:cubicBezTo>
                  <a:cubicBezTo>
                    <a:pt x="1368" y="4"/>
                    <a:pt x="1358" y="12"/>
                    <a:pt x="1349" y="19"/>
                  </a:cubicBezTo>
                  <a:cubicBezTo>
                    <a:pt x="1325" y="34"/>
                    <a:pt x="1300" y="48"/>
                    <a:pt x="1272" y="49"/>
                  </a:cubicBezTo>
                  <a:cubicBezTo>
                    <a:pt x="1214" y="49"/>
                    <a:pt x="1156" y="50"/>
                    <a:pt x="1100" y="36"/>
                  </a:cubicBezTo>
                  <a:cubicBezTo>
                    <a:pt x="1056" y="25"/>
                    <a:pt x="1008" y="26"/>
                    <a:pt x="963" y="26"/>
                  </a:cubicBezTo>
                  <a:cubicBezTo>
                    <a:pt x="907" y="26"/>
                    <a:pt x="851" y="26"/>
                    <a:pt x="795" y="26"/>
                  </a:cubicBezTo>
                  <a:cubicBezTo>
                    <a:pt x="758" y="26"/>
                    <a:pt x="721" y="26"/>
                    <a:pt x="684" y="25"/>
                  </a:cubicBezTo>
                  <a:cubicBezTo>
                    <a:pt x="650" y="25"/>
                    <a:pt x="615" y="25"/>
                    <a:pt x="582" y="19"/>
                  </a:cubicBezTo>
                  <a:cubicBezTo>
                    <a:pt x="550" y="12"/>
                    <a:pt x="517" y="2"/>
                    <a:pt x="483" y="2"/>
                  </a:cubicBezTo>
                  <a:cubicBezTo>
                    <a:pt x="440" y="2"/>
                    <a:pt x="396" y="2"/>
                    <a:pt x="353" y="2"/>
                  </a:cubicBezTo>
                  <a:cubicBezTo>
                    <a:pt x="323" y="2"/>
                    <a:pt x="293" y="3"/>
                    <a:pt x="264" y="11"/>
                  </a:cubicBezTo>
                  <a:cubicBezTo>
                    <a:pt x="237" y="17"/>
                    <a:pt x="213" y="29"/>
                    <a:pt x="190" y="43"/>
                  </a:cubicBezTo>
                  <a:cubicBezTo>
                    <a:pt x="165" y="58"/>
                    <a:pt x="145" y="74"/>
                    <a:pt x="117" y="82"/>
                  </a:cubicBezTo>
                  <a:cubicBezTo>
                    <a:pt x="80" y="92"/>
                    <a:pt x="41" y="95"/>
                    <a:pt x="3" y="95"/>
                  </a:cubicBezTo>
                  <a:cubicBezTo>
                    <a:pt x="0" y="95"/>
                    <a:pt x="1" y="99"/>
                    <a:pt x="3" y="9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880008" y="2291062"/>
              <a:ext cx="5304051" cy="2584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3" y="57"/>
                </a:cxn>
                <a:cxn ang="0">
                  <a:pos x="339" y="0"/>
                </a:cxn>
                <a:cxn ang="0">
                  <a:pos x="496" y="0"/>
                </a:cxn>
                <a:cxn ang="0">
                  <a:pos x="579" y="16"/>
                </a:cxn>
                <a:cxn ang="0">
                  <a:pos x="694" y="23"/>
                </a:cxn>
                <a:cxn ang="0">
                  <a:pos x="972" y="23"/>
                </a:cxn>
                <a:cxn ang="0">
                  <a:pos x="1105" y="36"/>
                </a:cxn>
                <a:cxn ang="0">
                  <a:pos x="1277" y="46"/>
                </a:cxn>
                <a:cxn ang="0">
                  <a:pos x="1335" y="23"/>
                </a:cxn>
                <a:cxn ang="0">
                  <a:pos x="1385" y="0"/>
                </a:cxn>
                <a:cxn ang="0">
                  <a:pos x="1893" y="0"/>
                </a:cxn>
              </a:cxnLst>
              <a:rect l="0" t="0" r="r" b="b"/>
              <a:pathLst>
                <a:path w="1893" h="92">
                  <a:moveTo>
                    <a:pt x="0" y="92"/>
                  </a:moveTo>
                  <a:cubicBezTo>
                    <a:pt x="11" y="92"/>
                    <a:pt x="118" y="92"/>
                    <a:pt x="163" y="57"/>
                  </a:cubicBezTo>
                  <a:cubicBezTo>
                    <a:pt x="234" y="2"/>
                    <a:pt x="295" y="0"/>
                    <a:pt x="339" y="0"/>
                  </a:cubicBezTo>
                  <a:cubicBezTo>
                    <a:pt x="340" y="0"/>
                    <a:pt x="381" y="0"/>
                    <a:pt x="496" y="0"/>
                  </a:cubicBezTo>
                  <a:cubicBezTo>
                    <a:pt x="496" y="0"/>
                    <a:pt x="554" y="11"/>
                    <a:pt x="579" y="16"/>
                  </a:cubicBezTo>
                  <a:cubicBezTo>
                    <a:pt x="606" y="22"/>
                    <a:pt x="694" y="23"/>
                    <a:pt x="694" y="23"/>
                  </a:cubicBezTo>
                  <a:cubicBezTo>
                    <a:pt x="972" y="23"/>
                    <a:pt x="972" y="23"/>
                    <a:pt x="972" y="23"/>
                  </a:cubicBezTo>
                  <a:cubicBezTo>
                    <a:pt x="972" y="23"/>
                    <a:pt x="1077" y="24"/>
                    <a:pt x="1105" y="36"/>
                  </a:cubicBezTo>
                  <a:cubicBezTo>
                    <a:pt x="1133" y="48"/>
                    <a:pt x="1277" y="46"/>
                    <a:pt x="1277" y="46"/>
                  </a:cubicBezTo>
                  <a:cubicBezTo>
                    <a:pt x="1277" y="46"/>
                    <a:pt x="1298" y="46"/>
                    <a:pt x="1335" y="23"/>
                  </a:cubicBezTo>
                  <a:cubicBezTo>
                    <a:pt x="1372" y="0"/>
                    <a:pt x="1369" y="0"/>
                    <a:pt x="1385" y="0"/>
                  </a:cubicBezTo>
                  <a:cubicBezTo>
                    <a:pt x="1672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880008" y="2345699"/>
              <a:ext cx="5266225" cy="2836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3" y="27"/>
                </a:cxn>
                <a:cxn ang="0">
                  <a:pos x="339" y="50"/>
                </a:cxn>
                <a:cxn ang="0">
                  <a:pos x="795" y="67"/>
                </a:cxn>
                <a:cxn ang="0">
                  <a:pos x="946" y="96"/>
                </a:cxn>
                <a:cxn ang="0">
                  <a:pos x="1023" y="96"/>
                </a:cxn>
                <a:cxn ang="0">
                  <a:pos x="1337" y="96"/>
                </a:cxn>
                <a:cxn ang="0">
                  <a:pos x="1425" y="56"/>
                </a:cxn>
                <a:cxn ang="0">
                  <a:pos x="1497" y="27"/>
                </a:cxn>
                <a:cxn ang="0">
                  <a:pos x="1880" y="27"/>
                </a:cxn>
              </a:cxnLst>
              <a:rect l="0" t="0" r="r" b="b"/>
              <a:pathLst>
                <a:path w="1880" h="101">
                  <a:moveTo>
                    <a:pt x="0" y="4"/>
                  </a:moveTo>
                  <a:cubicBezTo>
                    <a:pt x="68" y="4"/>
                    <a:pt x="104" y="0"/>
                    <a:pt x="163" y="27"/>
                  </a:cubicBezTo>
                  <a:cubicBezTo>
                    <a:pt x="211" y="49"/>
                    <a:pt x="265" y="50"/>
                    <a:pt x="339" y="50"/>
                  </a:cubicBezTo>
                  <a:cubicBezTo>
                    <a:pt x="344" y="50"/>
                    <a:pt x="766" y="42"/>
                    <a:pt x="795" y="67"/>
                  </a:cubicBezTo>
                  <a:cubicBezTo>
                    <a:pt x="827" y="96"/>
                    <a:pt x="946" y="96"/>
                    <a:pt x="946" y="96"/>
                  </a:cubicBezTo>
                  <a:cubicBezTo>
                    <a:pt x="1083" y="96"/>
                    <a:pt x="1014" y="96"/>
                    <a:pt x="1023" y="96"/>
                  </a:cubicBezTo>
                  <a:cubicBezTo>
                    <a:pt x="1097" y="96"/>
                    <a:pt x="1162" y="96"/>
                    <a:pt x="1337" y="96"/>
                  </a:cubicBezTo>
                  <a:cubicBezTo>
                    <a:pt x="1337" y="96"/>
                    <a:pt x="1395" y="101"/>
                    <a:pt x="1425" y="56"/>
                  </a:cubicBezTo>
                  <a:cubicBezTo>
                    <a:pt x="1447" y="22"/>
                    <a:pt x="1497" y="27"/>
                    <a:pt x="1497" y="27"/>
                  </a:cubicBezTo>
                  <a:cubicBezTo>
                    <a:pt x="1880" y="27"/>
                    <a:pt x="1880" y="27"/>
                    <a:pt x="1880" y="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880008" y="2278453"/>
              <a:ext cx="5272530" cy="3530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3" y="16"/>
                </a:cxn>
                <a:cxn ang="0">
                  <a:pos x="339" y="28"/>
                </a:cxn>
                <a:cxn ang="0">
                  <a:pos x="449" y="28"/>
                </a:cxn>
                <a:cxn ang="0">
                  <a:pos x="562" y="16"/>
                </a:cxn>
                <a:cxn ang="0">
                  <a:pos x="657" y="5"/>
                </a:cxn>
                <a:cxn ang="0">
                  <a:pos x="1023" y="5"/>
                </a:cxn>
                <a:cxn ang="0">
                  <a:pos x="1220" y="5"/>
                </a:cxn>
                <a:cxn ang="0">
                  <a:pos x="1368" y="60"/>
                </a:cxn>
                <a:cxn ang="0">
                  <a:pos x="1518" y="120"/>
                </a:cxn>
                <a:cxn ang="0">
                  <a:pos x="1882" y="120"/>
                </a:cxn>
              </a:cxnLst>
              <a:rect l="0" t="0" r="r" b="b"/>
              <a:pathLst>
                <a:path w="1882" h="126">
                  <a:moveTo>
                    <a:pt x="0" y="5"/>
                  </a:moveTo>
                  <a:cubicBezTo>
                    <a:pt x="79" y="5"/>
                    <a:pt x="107" y="4"/>
                    <a:pt x="163" y="16"/>
                  </a:cubicBezTo>
                  <a:cubicBezTo>
                    <a:pt x="218" y="28"/>
                    <a:pt x="339" y="28"/>
                    <a:pt x="339" y="28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9" y="28"/>
                    <a:pt x="502" y="31"/>
                    <a:pt x="562" y="16"/>
                  </a:cubicBezTo>
                  <a:cubicBezTo>
                    <a:pt x="605" y="5"/>
                    <a:pt x="657" y="5"/>
                    <a:pt x="657" y="5"/>
                  </a:cubicBezTo>
                  <a:cubicBezTo>
                    <a:pt x="849" y="5"/>
                    <a:pt x="1009" y="5"/>
                    <a:pt x="1023" y="5"/>
                  </a:cubicBezTo>
                  <a:cubicBezTo>
                    <a:pt x="1127" y="5"/>
                    <a:pt x="960" y="5"/>
                    <a:pt x="1220" y="5"/>
                  </a:cubicBezTo>
                  <a:cubicBezTo>
                    <a:pt x="1220" y="5"/>
                    <a:pt x="1323" y="0"/>
                    <a:pt x="1368" y="60"/>
                  </a:cubicBezTo>
                  <a:cubicBezTo>
                    <a:pt x="1418" y="126"/>
                    <a:pt x="1495" y="120"/>
                    <a:pt x="1518" y="120"/>
                  </a:cubicBezTo>
                  <a:cubicBezTo>
                    <a:pt x="1875" y="120"/>
                    <a:pt x="1882" y="120"/>
                    <a:pt x="1882" y="12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880008" y="2549539"/>
              <a:ext cx="5304051" cy="651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7" y="14"/>
                </a:cxn>
                <a:cxn ang="0">
                  <a:pos x="339" y="0"/>
                </a:cxn>
                <a:cxn ang="0">
                  <a:pos x="974" y="0"/>
                </a:cxn>
                <a:cxn ang="0">
                  <a:pos x="1023" y="0"/>
                </a:cxn>
                <a:cxn ang="0">
                  <a:pos x="1893" y="0"/>
                </a:cxn>
              </a:cxnLst>
              <a:rect l="0" t="0" r="r" b="b"/>
              <a:pathLst>
                <a:path w="1893" h="23">
                  <a:moveTo>
                    <a:pt x="0" y="23"/>
                  </a:moveTo>
                  <a:cubicBezTo>
                    <a:pt x="46" y="23"/>
                    <a:pt x="83" y="23"/>
                    <a:pt x="157" y="14"/>
                  </a:cubicBezTo>
                  <a:cubicBezTo>
                    <a:pt x="242" y="4"/>
                    <a:pt x="277" y="0"/>
                    <a:pt x="339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1090" y="0"/>
                    <a:pt x="1015" y="0"/>
                    <a:pt x="1023" y="0"/>
                  </a:cubicBezTo>
                  <a:cubicBezTo>
                    <a:pt x="1250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880008" y="2356206"/>
              <a:ext cx="5304051" cy="12818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3" y="46"/>
                </a:cxn>
                <a:cxn ang="0">
                  <a:pos x="325" y="23"/>
                </a:cxn>
                <a:cxn ang="0">
                  <a:pos x="969" y="23"/>
                </a:cxn>
                <a:cxn ang="0">
                  <a:pos x="1068" y="13"/>
                </a:cxn>
                <a:cxn ang="0">
                  <a:pos x="1167" y="0"/>
                </a:cxn>
                <a:cxn ang="0">
                  <a:pos x="1208" y="0"/>
                </a:cxn>
                <a:cxn ang="0">
                  <a:pos x="1893" y="0"/>
                </a:cxn>
              </a:cxnLst>
              <a:rect l="0" t="0" r="r" b="b"/>
              <a:pathLst>
                <a:path w="1893" h="46">
                  <a:moveTo>
                    <a:pt x="0" y="46"/>
                  </a:moveTo>
                  <a:cubicBezTo>
                    <a:pt x="0" y="46"/>
                    <a:pt x="97" y="46"/>
                    <a:pt x="163" y="46"/>
                  </a:cubicBezTo>
                  <a:cubicBezTo>
                    <a:pt x="226" y="46"/>
                    <a:pt x="259" y="23"/>
                    <a:pt x="325" y="23"/>
                  </a:cubicBezTo>
                  <a:cubicBezTo>
                    <a:pt x="969" y="23"/>
                    <a:pt x="969" y="23"/>
                    <a:pt x="969" y="23"/>
                  </a:cubicBezTo>
                  <a:cubicBezTo>
                    <a:pt x="969" y="23"/>
                    <a:pt x="1028" y="26"/>
                    <a:pt x="1068" y="13"/>
                  </a:cubicBezTo>
                  <a:cubicBezTo>
                    <a:pt x="1108" y="0"/>
                    <a:pt x="1167" y="0"/>
                    <a:pt x="1167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893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871602" y="2278453"/>
              <a:ext cx="5320863" cy="277391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84" y="93"/>
                </a:cxn>
                <a:cxn ang="0">
                  <a:pos x="140" y="79"/>
                </a:cxn>
                <a:cxn ang="0">
                  <a:pos x="198" y="43"/>
                </a:cxn>
                <a:cxn ang="0">
                  <a:pos x="384" y="7"/>
                </a:cxn>
                <a:cxn ang="0">
                  <a:pos x="443" y="7"/>
                </a:cxn>
                <a:cxn ang="0">
                  <a:pos x="506" y="8"/>
                </a:cxn>
                <a:cxn ang="0">
                  <a:pos x="606" y="26"/>
                </a:cxn>
                <a:cxn ang="0">
                  <a:pos x="734" y="30"/>
                </a:cxn>
                <a:cxn ang="0">
                  <a:pos x="1026" y="32"/>
                </a:cxn>
                <a:cxn ang="0">
                  <a:pos x="1116" y="46"/>
                </a:cxn>
                <a:cxn ang="0">
                  <a:pos x="1211" y="53"/>
                </a:cxn>
                <a:cxn ang="0">
                  <a:pos x="1280" y="53"/>
                </a:cxn>
                <a:cxn ang="0">
                  <a:pos x="1363" y="15"/>
                </a:cxn>
                <a:cxn ang="0">
                  <a:pos x="1419" y="7"/>
                </a:cxn>
                <a:cxn ang="0">
                  <a:pos x="1532" y="7"/>
                </a:cxn>
                <a:cxn ang="0">
                  <a:pos x="1724" y="7"/>
                </a:cxn>
                <a:cxn ang="0">
                  <a:pos x="1896" y="7"/>
                </a:cxn>
                <a:cxn ang="0">
                  <a:pos x="1896" y="2"/>
                </a:cxn>
                <a:cxn ang="0">
                  <a:pos x="1450" y="2"/>
                </a:cxn>
                <a:cxn ang="0">
                  <a:pos x="1380" y="3"/>
                </a:cxn>
                <a:cxn ang="0">
                  <a:pos x="1349" y="19"/>
                </a:cxn>
                <a:cxn ang="0">
                  <a:pos x="1272" y="49"/>
                </a:cxn>
                <a:cxn ang="0">
                  <a:pos x="1100" y="36"/>
                </a:cxn>
                <a:cxn ang="0">
                  <a:pos x="963" y="26"/>
                </a:cxn>
                <a:cxn ang="0">
                  <a:pos x="795" y="26"/>
                </a:cxn>
                <a:cxn ang="0">
                  <a:pos x="684" y="25"/>
                </a:cxn>
                <a:cxn ang="0">
                  <a:pos x="582" y="19"/>
                </a:cxn>
                <a:cxn ang="0">
                  <a:pos x="483" y="2"/>
                </a:cxn>
                <a:cxn ang="0">
                  <a:pos x="353" y="2"/>
                </a:cxn>
                <a:cxn ang="0">
                  <a:pos x="264" y="11"/>
                </a:cxn>
                <a:cxn ang="0">
                  <a:pos x="190" y="43"/>
                </a:cxn>
                <a:cxn ang="0">
                  <a:pos x="117" y="82"/>
                </a:cxn>
                <a:cxn ang="0">
                  <a:pos x="3" y="95"/>
                </a:cxn>
                <a:cxn ang="0">
                  <a:pos x="3" y="99"/>
                </a:cxn>
              </a:cxnLst>
              <a:rect l="0" t="0" r="r" b="b"/>
              <a:pathLst>
                <a:path w="1899" h="99">
                  <a:moveTo>
                    <a:pt x="3" y="99"/>
                  </a:moveTo>
                  <a:cubicBezTo>
                    <a:pt x="30" y="99"/>
                    <a:pt x="57" y="97"/>
                    <a:pt x="84" y="93"/>
                  </a:cubicBezTo>
                  <a:cubicBezTo>
                    <a:pt x="103" y="90"/>
                    <a:pt x="122" y="86"/>
                    <a:pt x="140" y="79"/>
                  </a:cubicBezTo>
                  <a:cubicBezTo>
                    <a:pt x="162" y="71"/>
                    <a:pt x="178" y="55"/>
                    <a:pt x="198" y="43"/>
                  </a:cubicBezTo>
                  <a:cubicBezTo>
                    <a:pt x="255" y="8"/>
                    <a:pt x="318" y="7"/>
                    <a:pt x="384" y="7"/>
                  </a:cubicBezTo>
                  <a:cubicBezTo>
                    <a:pt x="403" y="7"/>
                    <a:pt x="423" y="7"/>
                    <a:pt x="443" y="7"/>
                  </a:cubicBezTo>
                  <a:cubicBezTo>
                    <a:pt x="464" y="7"/>
                    <a:pt x="486" y="4"/>
                    <a:pt x="506" y="8"/>
                  </a:cubicBezTo>
                  <a:cubicBezTo>
                    <a:pt x="540" y="14"/>
                    <a:pt x="573" y="23"/>
                    <a:pt x="606" y="26"/>
                  </a:cubicBezTo>
                  <a:cubicBezTo>
                    <a:pt x="649" y="30"/>
                    <a:pt x="691" y="30"/>
                    <a:pt x="734" y="30"/>
                  </a:cubicBezTo>
                  <a:cubicBezTo>
                    <a:pt x="831" y="30"/>
                    <a:pt x="929" y="26"/>
                    <a:pt x="1026" y="32"/>
                  </a:cubicBezTo>
                  <a:cubicBezTo>
                    <a:pt x="1057" y="34"/>
                    <a:pt x="1086" y="38"/>
                    <a:pt x="1116" y="46"/>
                  </a:cubicBezTo>
                  <a:cubicBezTo>
                    <a:pt x="1146" y="53"/>
                    <a:pt x="1180" y="52"/>
                    <a:pt x="1211" y="53"/>
                  </a:cubicBezTo>
                  <a:cubicBezTo>
                    <a:pt x="1234" y="53"/>
                    <a:pt x="1257" y="53"/>
                    <a:pt x="1280" y="53"/>
                  </a:cubicBezTo>
                  <a:cubicBezTo>
                    <a:pt x="1310" y="53"/>
                    <a:pt x="1339" y="30"/>
                    <a:pt x="1363" y="15"/>
                  </a:cubicBezTo>
                  <a:cubicBezTo>
                    <a:pt x="1381" y="3"/>
                    <a:pt x="1399" y="7"/>
                    <a:pt x="1419" y="7"/>
                  </a:cubicBezTo>
                  <a:cubicBezTo>
                    <a:pt x="1457" y="7"/>
                    <a:pt x="1495" y="7"/>
                    <a:pt x="1532" y="7"/>
                  </a:cubicBezTo>
                  <a:cubicBezTo>
                    <a:pt x="1596" y="7"/>
                    <a:pt x="1660" y="7"/>
                    <a:pt x="1724" y="7"/>
                  </a:cubicBezTo>
                  <a:cubicBezTo>
                    <a:pt x="1781" y="7"/>
                    <a:pt x="1839" y="7"/>
                    <a:pt x="1896" y="7"/>
                  </a:cubicBezTo>
                  <a:cubicBezTo>
                    <a:pt x="1899" y="7"/>
                    <a:pt x="1898" y="2"/>
                    <a:pt x="1896" y="2"/>
                  </a:cubicBezTo>
                  <a:cubicBezTo>
                    <a:pt x="1747" y="2"/>
                    <a:pt x="1599" y="2"/>
                    <a:pt x="1450" y="2"/>
                  </a:cubicBezTo>
                  <a:cubicBezTo>
                    <a:pt x="1427" y="2"/>
                    <a:pt x="1403" y="0"/>
                    <a:pt x="1380" y="3"/>
                  </a:cubicBezTo>
                  <a:cubicBezTo>
                    <a:pt x="1368" y="4"/>
                    <a:pt x="1358" y="12"/>
                    <a:pt x="1349" y="19"/>
                  </a:cubicBezTo>
                  <a:cubicBezTo>
                    <a:pt x="1325" y="34"/>
                    <a:pt x="1300" y="48"/>
                    <a:pt x="1272" y="49"/>
                  </a:cubicBezTo>
                  <a:cubicBezTo>
                    <a:pt x="1214" y="49"/>
                    <a:pt x="1156" y="50"/>
                    <a:pt x="1100" y="36"/>
                  </a:cubicBezTo>
                  <a:cubicBezTo>
                    <a:pt x="1056" y="25"/>
                    <a:pt x="1008" y="26"/>
                    <a:pt x="963" y="26"/>
                  </a:cubicBezTo>
                  <a:cubicBezTo>
                    <a:pt x="907" y="26"/>
                    <a:pt x="851" y="26"/>
                    <a:pt x="795" y="26"/>
                  </a:cubicBezTo>
                  <a:cubicBezTo>
                    <a:pt x="758" y="26"/>
                    <a:pt x="721" y="26"/>
                    <a:pt x="684" y="25"/>
                  </a:cubicBezTo>
                  <a:cubicBezTo>
                    <a:pt x="650" y="25"/>
                    <a:pt x="615" y="25"/>
                    <a:pt x="582" y="19"/>
                  </a:cubicBezTo>
                  <a:cubicBezTo>
                    <a:pt x="550" y="12"/>
                    <a:pt x="517" y="2"/>
                    <a:pt x="483" y="2"/>
                  </a:cubicBezTo>
                  <a:cubicBezTo>
                    <a:pt x="440" y="2"/>
                    <a:pt x="396" y="2"/>
                    <a:pt x="353" y="2"/>
                  </a:cubicBezTo>
                  <a:cubicBezTo>
                    <a:pt x="323" y="2"/>
                    <a:pt x="293" y="3"/>
                    <a:pt x="264" y="11"/>
                  </a:cubicBezTo>
                  <a:cubicBezTo>
                    <a:pt x="237" y="17"/>
                    <a:pt x="213" y="29"/>
                    <a:pt x="190" y="43"/>
                  </a:cubicBezTo>
                  <a:cubicBezTo>
                    <a:pt x="165" y="58"/>
                    <a:pt x="145" y="74"/>
                    <a:pt x="117" y="82"/>
                  </a:cubicBezTo>
                  <a:cubicBezTo>
                    <a:pt x="80" y="92"/>
                    <a:pt x="41" y="95"/>
                    <a:pt x="3" y="95"/>
                  </a:cubicBezTo>
                  <a:cubicBezTo>
                    <a:pt x="0" y="95"/>
                    <a:pt x="1" y="99"/>
                    <a:pt x="3" y="9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871602" y="2339394"/>
              <a:ext cx="5280936" cy="28579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3" y="25"/>
                </a:cxn>
                <a:cxn ang="0">
                  <a:pos x="211" y="46"/>
                </a:cxn>
                <a:cxn ang="0">
                  <a:pos x="287" y="53"/>
                </a:cxn>
                <a:cxn ang="0">
                  <a:pos x="419" y="53"/>
                </a:cxn>
                <a:cxn ang="0">
                  <a:pos x="613" y="54"/>
                </a:cxn>
                <a:cxn ang="0">
                  <a:pos x="776" y="64"/>
                </a:cxn>
                <a:cxn ang="0">
                  <a:pos x="814" y="81"/>
                </a:cxn>
                <a:cxn ang="0">
                  <a:pos x="907" y="98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208" y="100"/>
                </a:cxn>
                <a:cxn ang="0">
                  <a:pos x="1345" y="100"/>
                </a:cxn>
                <a:cxn ang="0">
                  <a:pos x="1426" y="64"/>
                </a:cxn>
                <a:cxn ang="0">
                  <a:pos x="1501" y="31"/>
                </a:cxn>
                <a:cxn ang="0">
                  <a:pos x="1540" y="31"/>
                </a:cxn>
                <a:cxn ang="0">
                  <a:pos x="1719" y="31"/>
                </a:cxn>
                <a:cxn ang="0">
                  <a:pos x="1883" y="31"/>
                </a:cxn>
                <a:cxn ang="0">
                  <a:pos x="1883" y="27"/>
                </a:cxn>
                <a:cxn ang="0">
                  <a:pos x="1585" y="27"/>
                </a:cxn>
                <a:cxn ang="0">
                  <a:pos x="1491" y="26"/>
                </a:cxn>
                <a:cxn ang="0">
                  <a:pos x="1453" y="35"/>
                </a:cxn>
                <a:cxn ang="0">
                  <a:pos x="1405" y="78"/>
                </a:cxn>
                <a:cxn ang="0">
                  <a:pos x="1302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885" y="92"/>
                </a:cxn>
                <a:cxn ang="0">
                  <a:pos x="830" y="82"/>
                </a:cxn>
                <a:cxn ang="0">
                  <a:pos x="796" y="66"/>
                </a:cxn>
                <a:cxn ang="0">
                  <a:pos x="753" y="57"/>
                </a:cxn>
                <a:cxn ang="0">
                  <a:pos x="389" y="49"/>
                </a:cxn>
                <a:cxn ang="0">
                  <a:pos x="255" y="47"/>
                </a:cxn>
                <a:cxn ang="0">
                  <a:pos x="191" y="36"/>
                </a:cxn>
                <a:cxn ang="0">
                  <a:pos x="131" y="13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1885" h="102">
                  <a:moveTo>
                    <a:pt x="3" y="8"/>
                  </a:moveTo>
                  <a:cubicBezTo>
                    <a:pt x="55" y="8"/>
                    <a:pt x="104" y="6"/>
                    <a:pt x="153" y="25"/>
                  </a:cubicBezTo>
                  <a:cubicBezTo>
                    <a:pt x="173" y="33"/>
                    <a:pt x="191" y="41"/>
                    <a:pt x="211" y="46"/>
                  </a:cubicBezTo>
                  <a:cubicBezTo>
                    <a:pt x="236" y="51"/>
                    <a:pt x="261" y="53"/>
                    <a:pt x="287" y="53"/>
                  </a:cubicBezTo>
                  <a:cubicBezTo>
                    <a:pt x="331" y="55"/>
                    <a:pt x="375" y="53"/>
                    <a:pt x="419" y="53"/>
                  </a:cubicBezTo>
                  <a:cubicBezTo>
                    <a:pt x="483" y="53"/>
                    <a:pt x="548" y="53"/>
                    <a:pt x="613" y="54"/>
                  </a:cubicBezTo>
                  <a:cubicBezTo>
                    <a:pt x="667" y="55"/>
                    <a:pt x="723" y="55"/>
                    <a:pt x="776" y="64"/>
                  </a:cubicBezTo>
                  <a:cubicBezTo>
                    <a:pt x="792" y="67"/>
                    <a:pt x="800" y="75"/>
                    <a:pt x="814" y="81"/>
                  </a:cubicBezTo>
                  <a:cubicBezTo>
                    <a:pt x="843" y="94"/>
                    <a:pt x="876" y="96"/>
                    <a:pt x="907" y="98"/>
                  </a:cubicBezTo>
                  <a:cubicBezTo>
                    <a:pt x="950" y="102"/>
                    <a:pt x="993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1032" y="96"/>
                    <a:pt x="1029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86" y="100"/>
                    <a:pt x="1147" y="100"/>
                    <a:pt x="1208" y="100"/>
                  </a:cubicBezTo>
                  <a:cubicBezTo>
                    <a:pt x="1254" y="100"/>
                    <a:pt x="1299" y="100"/>
                    <a:pt x="1345" y="100"/>
                  </a:cubicBezTo>
                  <a:cubicBezTo>
                    <a:pt x="1376" y="100"/>
                    <a:pt x="1406" y="88"/>
                    <a:pt x="1426" y="64"/>
                  </a:cubicBezTo>
                  <a:cubicBezTo>
                    <a:pt x="1447" y="39"/>
                    <a:pt x="1469" y="31"/>
                    <a:pt x="1501" y="31"/>
                  </a:cubicBezTo>
                  <a:cubicBezTo>
                    <a:pt x="1514" y="31"/>
                    <a:pt x="1527" y="31"/>
                    <a:pt x="1540" y="31"/>
                  </a:cubicBezTo>
                  <a:cubicBezTo>
                    <a:pt x="1600" y="31"/>
                    <a:pt x="1660" y="31"/>
                    <a:pt x="1719" y="31"/>
                  </a:cubicBezTo>
                  <a:cubicBezTo>
                    <a:pt x="1774" y="31"/>
                    <a:pt x="1829" y="31"/>
                    <a:pt x="1883" y="31"/>
                  </a:cubicBezTo>
                  <a:cubicBezTo>
                    <a:pt x="1885" y="31"/>
                    <a:pt x="1885" y="27"/>
                    <a:pt x="1883" y="27"/>
                  </a:cubicBezTo>
                  <a:cubicBezTo>
                    <a:pt x="1784" y="27"/>
                    <a:pt x="1684" y="27"/>
                    <a:pt x="1585" y="27"/>
                  </a:cubicBezTo>
                  <a:cubicBezTo>
                    <a:pt x="1554" y="27"/>
                    <a:pt x="1522" y="26"/>
                    <a:pt x="1491" y="26"/>
                  </a:cubicBezTo>
                  <a:cubicBezTo>
                    <a:pt x="1478" y="27"/>
                    <a:pt x="1464" y="29"/>
                    <a:pt x="1453" y="35"/>
                  </a:cubicBezTo>
                  <a:cubicBezTo>
                    <a:pt x="1432" y="45"/>
                    <a:pt x="1423" y="65"/>
                    <a:pt x="1405" y="78"/>
                  </a:cubicBezTo>
                  <a:cubicBezTo>
                    <a:pt x="1375" y="100"/>
                    <a:pt x="1336" y="96"/>
                    <a:pt x="1302" y="96"/>
                  </a:cubicBezTo>
                  <a:cubicBezTo>
                    <a:pt x="1210" y="96"/>
                    <a:pt x="1117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29" y="100"/>
                    <a:pt x="1032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985" y="96"/>
                    <a:pt x="935" y="97"/>
                    <a:pt x="885" y="92"/>
                  </a:cubicBezTo>
                  <a:cubicBezTo>
                    <a:pt x="867" y="90"/>
                    <a:pt x="848" y="87"/>
                    <a:pt x="830" y="82"/>
                  </a:cubicBezTo>
                  <a:cubicBezTo>
                    <a:pt x="817" y="79"/>
                    <a:pt x="808" y="72"/>
                    <a:pt x="796" y="66"/>
                  </a:cubicBezTo>
                  <a:cubicBezTo>
                    <a:pt x="784" y="59"/>
                    <a:pt x="767" y="58"/>
                    <a:pt x="753" y="57"/>
                  </a:cubicBezTo>
                  <a:cubicBezTo>
                    <a:pt x="633" y="43"/>
                    <a:pt x="510" y="48"/>
                    <a:pt x="389" y="49"/>
                  </a:cubicBezTo>
                  <a:cubicBezTo>
                    <a:pt x="344" y="50"/>
                    <a:pt x="300" y="51"/>
                    <a:pt x="255" y="47"/>
                  </a:cubicBezTo>
                  <a:cubicBezTo>
                    <a:pt x="234" y="46"/>
                    <a:pt x="212" y="42"/>
                    <a:pt x="191" y="36"/>
                  </a:cubicBezTo>
                  <a:cubicBezTo>
                    <a:pt x="170" y="30"/>
                    <a:pt x="151" y="20"/>
                    <a:pt x="131" y="13"/>
                  </a:cubicBezTo>
                  <a:cubicBezTo>
                    <a:pt x="89" y="0"/>
                    <a:pt x="45" y="3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871602" y="2272148"/>
              <a:ext cx="5289342" cy="38456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36" y="15"/>
                </a:cxn>
                <a:cxn ang="0">
                  <a:pos x="255" y="30"/>
                </a:cxn>
                <a:cxn ang="0">
                  <a:pos x="405" y="32"/>
                </a:cxn>
                <a:cxn ang="0">
                  <a:pos x="461" y="32"/>
                </a:cxn>
                <a:cxn ang="0">
                  <a:pos x="605" y="12"/>
                </a:cxn>
                <a:cxn ang="0">
                  <a:pos x="753" y="9"/>
                </a:cxn>
                <a:cxn ang="0">
                  <a:pos x="915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180" y="9"/>
                </a:cxn>
                <a:cxn ang="0">
                  <a:pos x="1266" y="11"/>
                </a:cxn>
                <a:cxn ang="0">
                  <a:pos x="1321" y="26"/>
                </a:cxn>
                <a:cxn ang="0">
                  <a:pos x="1378" y="73"/>
                </a:cxn>
                <a:cxn ang="0">
                  <a:pos x="1596" y="124"/>
                </a:cxn>
                <a:cxn ang="0">
                  <a:pos x="1821" y="124"/>
                </a:cxn>
                <a:cxn ang="0">
                  <a:pos x="1885" y="124"/>
                </a:cxn>
                <a:cxn ang="0">
                  <a:pos x="1885" y="120"/>
                </a:cxn>
                <a:cxn ang="0">
                  <a:pos x="1731" y="120"/>
                </a:cxn>
                <a:cxn ang="0">
                  <a:pos x="1588" y="120"/>
                </a:cxn>
                <a:cxn ang="0">
                  <a:pos x="1471" y="118"/>
                </a:cxn>
                <a:cxn ang="0">
                  <a:pos x="1410" y="96"/>
                </a:cxn>
                <a:cxn ang="0">
                  <a:pos x="1358" y="46"/>
                </a:cxn>
                <a:cxn ang="0">
                  <a:pos x="1262" y="7"/>
                </a:cxn>
                <a:cxn ang="0">
                  <a:pos x="1115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707" y="4"/>
                </a:cxn>
                <a:cxn ang="0">
                  <a:pos x="578" y="12"/>
                </a:cxn>
                <a:cxn ang="0">
                  <a:pos x="452" y="28"/>
                </a:cxn>
                <a:cxn ang="0">
                  <a:pos x="332" y="28"/>
                </a:cxn>
                <a:cxn ang="0">
                  <a:pos x="182" y="19"/>
                </a:cxn>
                <a:cxn ang="0">
                  <a:pos x="104" y="6"/>
                </a:cxn>
                <a:cxn ang="0">
                  <a:pos x="3" y="4"/>
                </a:cxn>
                <a:cxn ang="0">
                  <a:pos x="3" y="9"/>
                </a:cxn>
              </a:cxnLst>
              <a:rect l="0" t="0" r="r" b="b"/>
              <a:pathLst>
                <a:path w="1888" h="137">
                  <a:moveTo>
                    <a:pt x="3" y="9"/>
                  </a:moveTo>
                  <a:cubicBezTo>
                    <a:pt x="47" y="9"/>
                    <a:pt x="92" y="8"/>
                    <a:pt x="136" y="15"/>
                  </a:cubicBezTo>
                  <a:cubicBezTo>
                    <a:pt x="176" y="21"/>
                    <a:pt x="214" y="28"/>
                    <a:pt x="255" y="30"/>
                  </a:cubicBezTo>
                  <a:cubicBezTo>
                    <a:pt x="305" y="32"/>
                    <a:pt x="355" y="32"/>
                    <a:pt x="405" y="32"/>
                  </a:cubicBezTo>
                  <a:cubicBezTo>
                    <a:pt x="424" y="32"/>
                    <a:pt x="443" y="32"/>
                    <a:pt x="461" y="32"/>
                  </a:cubicBezTo>
                  <a:cubicBezTo>
                    <a:pt x="511" y="33"/>
                    <a:pt x="557" y="19"/>
                    <a:pt x="605" y="12"/>
                  </a:cubicBezTo>
                  <a:cubicBezTo>
                    <a:pt x="654" y="6"/>
                    <a:pt x="704" y="9"/>
                    <a:pt x="753" y="9"/>
                  </a:cubicBezTo>
                  <a:cubicBezTo>
                    <a:pt x="807" y="9"/>
                    <a:pt x="861" y="9"/>
                    <a:pt x="915" y="9"/>
                  </a:cubicBezTo>
                  <a:cubicBezTo>
                    <a:pt x="965" y="9"/>
                    <a:pt x="101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1066" y="4"/>
                    <a:pt x="1065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104" y="9"/>
                    <a:pt x="1142" y="9"/>
                    <a:pt x="1180" y="9"/>
                  </a:cubicBezTo>
                  <a:cubicBezTo>
                    <a:pt x="1208" y="9"/>
                    <a:pt x="1237" y="8"/>
                    <a:pt x="1266" y="11"/>
                  </a:cubicBezTo>
                  <a:cubicBezTo>
                    <a:pt x="1285" y="14"/>
                    <a:pt x="1303" y="19"/>
                    <a:pt x="1321" y="26"/>
                  </a:cubicBezTo>
                  <a:cubicBezTo>
                    <a:pt x="1345" y="37"/>
                    <a:pt x="1361" y="53"/>
                    <a:pt x="1378" y="73"/>
                  </a:cubicBezTo>
                  <a:cubicBezTo>
                    <a:pt x="1432" y="137"/>
                    <a:pt x="1522" y="124"/>
                    <a:pt x="1596" y="124"/>
                  </a:cubicBezTo>
                  <a:cubicBezTo>
                    <a:pt x="1671" y="124"/>
                    <a:pt x="1746" y="124"/>
                    <a:pt x="1821" y="124"/>
                  </a:cubicBezTo>
                  <a:cubicBezTo>
                    <a:pt x="1843" y="124"/>
                    <a:pt x="1864" y="124"/>
                    <a:pt x="1885" y="124"/>
                  </a:cubicBezTo>
                  <a:cubicBezTo>
                    <a:pt x="1888" y="124"/>
                    <a:pt x="1887" y="120"/>
                    <a:pt x="1885" y="120"/>
                  </a:cubicBezTo>
                  <a:cubicBezTo>
                    <a:pt x="1834" y="120"/>
                    <a:pt x="1782" y="120"/>
                    <a:pt x="1731" y="120"/>
                  </a:cubicBezTo>
                  <a:cubicBezTo>
                    <a:pt x="1683" y="120"/>
                    <a:pt x="1636" y="120"/>
                    <a:pt x="1588" y="120"/>
                  </a:cubicBezTo>
                  <a:cubicBezTo>
                    <a:pt x="1550" y="120"/>
                    <a:pt x="1509" y="123"/>
                    <a:pt x="1471" y="118"/>
                  </a:cubicBezTo>
                  <a:cubicBezTo>
                    <a:pt x="1449" y="115"/>
                    <a:pt x="1428" y="107"/>
                    <a:pt x="1410" y="96"/>
                  </a:cubicBezTo>
                  <a:cubicBezTo>
                    <a:pt x="1388" y="83"/>
                    <a:pt x="1376" y="62"/>
                    <a:pt x="1358" y="46"/>
                  </a:cubicBezTo>
                  <a:cubicBezTo>
                    <a:pt x="1333" y="21"/>
                    <a:pt x="1296" y="11"/>
                    <a:pt x="1262" y="7"/>
                  </a:cubicBezTo>
                  <a:cubicBezTo>
                    <a:pt x="1213" y="0"/>
                    <a:pt x="1163" y="4"/>
                    <a:pt x="1115" y="4"/>
                  </a:cubicBezTo>
                  <a:cubicBezTo>
                    <a:pt x="1098" y="4"/>
                    <a:pt x="1082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066" y="9"/>
                    <a:pt x="106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946" y="4"/>
                    <a:pt x="827" y="4"/>
                    <a:pt x="707" y="4"/>
                  </a:cubicBezTo>
                  <a:cubicBezTo>
                    <a:pt x="663" y="4"/>
                    <a:pt x="621" y="4"/>
                    <a:pt x="578" y="12"/>
                  </a:cubicBezTo>
                  <a:cubicBezTo>
                    <a:pt x="536" y="20"/>
                    <a:pt x="495" y="30"/>
                    <a:pt x="452" y="28"/>
                  </a:cubicBezTo>
                  <a:cubicBezTo>
                    <a:pt x="412" y="25"/>
                    <a:pt x="372" y="28"/>
                    <a:pt x="332" y="28"/>
                  </a:cubicBezTo>
                  <a:cubicBezTo>
                    <a:pt x="282" y="27"/>
                    <a:pt x="231" y="26"/>
                    <a:pt x="182" y="19"/>
                  </a:cubicBezTo>
                  <a:cubicBezTo>
                    <a:pt x="156" y="15"/>
                    <a:pt x="131" y="9"/>
                    <a:pt x="104" y="6"/>
                  </a:cubicBezTo>
                  <a:cubicBezTo>
                    <a:pt x="71" y="3"/>
                    <a:pt x="36" y="4"/>
                    <a:pt x="3" y="4"/>
                  </a:cubicBezTo>
                  <a:cubicBezTo>
                    <a:pt x="0" y="4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871602" y="2543235"/>
              <a:ext cx="5320863" cy="7775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125" y="22"/>
                </a:cxn>
                <a:cxn ang="0">
                  <a:pos x="281" y="6"/>
                </a:cxn>
                <a:cxn ang="0">
                  <a:pos x="385" y="4"/>
                </a:cxn>
                <a:cxn ang="0">
                  <a:pos x="732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839" y="4"/>
                </a:cxn>
                <a:cxn ang="0">
                  <a:pos x="1896" y="4"/>
                </a:cxn>
                <a:cxn ang="0">
                  <a:pos x="1896" y="0"/>
                </a:cxn>
                <a:cxn ang="0">
                  <a:pos x="1176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439" y="0"/>
                </a:cxn>
                <a:cxn ang="0">
                  <a:pos x="336" y="0"/>
                </a:cxn>
                <a:cxn ang="0">
                  <a:pos x="181" y="11"/>
                </a:cxn>
                <a:cxn ang="0">
                  <a:pos x="3" y="23"/>
                </a:cxn>
                <a:cxn ang="0">
                  <a:pos x="3" y="27"/>
                </a:cxn>
              </a:cxnLst>
              <a:rect l="0" t="0" r="r" b="b"/>
              <a:pathLst>
                <a:path w="1899" h="27">
                  <a:moveTo>
                    <a:pt x="3" y="27"/>
                  </a:moveTo>
                  <a:cubicBezTo>
                    <a:pt x="44" y="27"/>
                    <a:pt x="85" y="26"/>
                    <a:pt x="125" y="22"/>
                  </a:cubicBezTo>
                  <a:cubicBezTo>
                    <a:pt x="177" y="17"/>
                    <a:pt x="229" y="9"/>
                    <a:pt x="281" y="6"/>
                  </a:cubicBezTo>
                  <a:cubicBezTo>
                    <a:pt x="316" y="4"/>
                    <a:pt x="350" y="4"/>
                    <a:pt x="385" y="4"/>
                  </a:cubicBezTo>
                  <a:cubicBezTo>
                    <a:pt x="501" y="4"/>
                    <a:pt x="617" y="4"/>
                    <a:pt x="732" y="4"/>
                  </a:cubicBezTo>
                  <a:cubicBezTo>
                    <a:pt x="836" y="4"/>
                    <a:pt x="939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1037" y="0"/>
                    <a:pt x="1031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297" y="4"/>
                    <a:pt x="1568" y="4"/>
                    <a:pt x="1839" y="4"/>
                  </a:cubicBezTo>
                  <a:cubicBezTo>
                    <a:pt x="1858" y="4"/>
                    <a:pt x="1877" y="4"/>
                    <a:pt x="1896" y="4"/>
                  </a:cubicBezTo>
                  <a:cubicBezTo>
                    <a:pt x="1899" y="4"/>
                    <a:pt x="1898" y="0"/>
                    <a:pt x="1896" y="0"/>
                  </a:cubicBezTo>
                  <a:cubicBezTo>
                    <a:pt x="1656" y="0"/>
                    <a:pt x="1416" y="0"/>
                    <a:pt x="1176" y="0"/>
                  </a:cubicBezTo>
                  <a:cubicBezTo>
                    <a:pt x="1126" y="0"/>
                    <a:pt x="1076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031" y="4"/>
                    <a:pt x="1037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841" y="0"/>
                    <a:pt x="640" y="0"/>
                    <a:pt x="439" y="0"/>
                  </a:cubicBezTo>
                  <a:cubicBezTo>
                    <a:pt x="404" y="0"/>
                    <a:pt x="370" y="0"/>
                    <a:pt x="336" y="0"/>
                  </a:cubicBezTo>
                  <a:cubicBezTo>
                    <a:pt x="284" y="0"/>
                    <a:pt x="233" y="5"/>
                    <a:pt x="181" y="11"/>
                  </a:cubicBezTo>
                  <a:cubicBezTo>
                    <a:pt x="122" y="19"/>
                    <a:pt x="63" y="23"/>
                    <a:pt x="3" y="23"/>
                  </a:cubicBezTo>
                  <a:cubicBezTo>
                    <a:pt x="0" y="23"/>
                    <a:pt x="1" y="27"/>
                    <a:pt x="3" y="27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871602" y="2347800"/>
              <a:ext cx="5320863" cy="161812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238" y="41"/>
                </a:cxn>
                <a:cxn ang="0">
                  <a:pos x="367" y="28"/>
                </a:cxn>
                <a:cxn ang="0">
                  <a:pos x="710" y="28"/>
                </a:cxn>
                <a:cxn ang="0">
                  <a:pos x="971" y="28"/>
                </a:cxn>
                <a:cxn ang="0">
                  <a:pos x="1044" y="25"/>
                </a:cxn>
                <a:cxn ang="0">
                  <a:pos x="1111" y="9"/>
                </a:cxn>
                <a:cxn ang="0">
                  <a:pos x="1169" y="5"/>
                </a:cxn>
                <a:cxn ang="0">
                  <a:pos x="1240" y="5"/>
                </a:cxn>
                <a:cxn ang="0">
                  <a:pos x="1878" y="5"/>
                </a:cxn>
                <a:cxn ang="0">
                  <a:pos x="1896" y="5"/>
                </a:cxn>
                <a:cxn ang="0">
                  <a:pos x="1896" y="1"/>
                </a:cxn>
                <a:cxn ang="0">
                  <a:pos x="1297" y="1"/>
                </a:cxn>
                <a:cxn ang="0">
                  <a:pos x="1212" y="1"/>
                </a:cxn>
                <a:cxn ang="0">
                  <a:pos x="1169" y="1"/>
                </a:cxn>
                <a:cxn ang="0">
                  <a:pos x="1054" y="18"/>
                </a:cxn>
                <a:cxn ang="0">
                  <a:pos x="943" y="24"/>
                </a:cxn>
                <a:cxn ang="0">
                  <a:pos x="804" y="24"/>
                </a:cxn>
                <a:cxn ang="0">
                  <a:pos x="430" y="24"/>
                </a:cxn>
                <a:cxn ang="0">
                  <a:pos x="332" y="24"/>
                </a:cxn>
                <a:cxn ang="0">
                  <a:pos x="248" y="34"/>
                </a:cxn>
                <a:cxn ang="0">
                  <a:pos x="96" y="46"/>
                </a:cxn>
                <a:cxn ang="0">
                  <a:pos x="3" y="47"/>
                </a:cxn>
                <a:cxn ang="0">
                  <a:pos x="3" y="51"/>
                </a:cxn>
              </a:cxnLst>
              <a:rect l="0" t="0" r="r" b="b"/>
              <a:pathLst>
                <a:path w="1899" h="58">
                  <a:moveTo>
                    <a:pt x="3" y="51"/>
                  </a:moveTo>
                  <a:cubicBezTo>
                    <a:pt x="81" y="51"/>
                    <a:pt x="162" y="58"/>
                    <a:pt x="238" y="41"/>
                  </a:cubicBezTo>
                  <a:cubicBezTo>
                    <a:pt x="282" y="31"/>
                    <a:pt x="323" y="28"/>
                    <a:pt x="367" y="28"/>
                  </a:cubicBezTo>
                  <a:cubicBezTo>
                    <a:pt x="481" y="28"/>
                    <a:pt x="596" y="28"/>
                    <a:pt x="710" y="28"/>
                  </a:cubicBezTo>
                  <a:cubicBezTo>
                    <a:pt x="797" y="28"/>
                    <a:pt x="884" y="28"/>
                    <a:pt x="971" y="28"/>
                  </a:cubicBezTo>
                  <a:cubicBezTo>
                    <a:pt x="995" y="28"/>
                    <a:pt x="1019" y="28"/>
                    <a:pt x="1044" y="25"/>
                  </a:cubicBezTo>
                  <a:cubicBezTo>
                    <a:pt x="1067" y="21"/>
                    <a:pt x="1088" y="13"/>
                    <a:pt x="1111" y="9"/>
                  </a:cubicBezTo>
                  <a:cubicBezTo>
                    <a:pt x="1130" y="6"/>
                    <a:pt x="1150" y="5"/>
                    <a:pt x="1169" y="5"/>
                  </a:cubicBezTo>
                  <a:cubicBezTo>
                    <a:pt x="1193" y="5"/>
                    <a:pt x="1216" y="5"/>
                    <a:pt x="1240" y="5"/>
                  </a:cubicBezTo>
                  <a:cubicBezTo>
                    <a:pt x="1453" y="5"/>
                    <a:pt x="1666" y="5"/>
                    <a:pt x="1878" y="5"/>
                  </a:cubicBezTo>
                  <a:cubicBezTo>
                    <a:pt x="1884" y="5"/>
                    <a:pt x="1890" y="5"/>
                    <a:pt x="1896" y="5"/>
                  </a:cubicBezTo>
                  <a:cubicBezTo>
                    <a:pt x="1899" y="5"/>
                    <a:pt x="1898" y="1"/>
                    <a:pt x="1896" y="1"/>
                  </a:cubicBezTo>
                  <a:cubicBezTo>
                    <a:pt x="1696" y="1"/>
                    <a:pt x="1497" y="1"/>
                    <a:pt x="1297" y="1"/>
                  </a:cubicBezTo>
                  <a:cubicBezTo>
                    <a:pt x="1269" y="1"/>
                    <a:pt x="1240" y="1"/>
                    <a:pt x="1212" y="1"/>
                  </a:cubicBezTo>
                  <a:cubicBezTo>
                    <a:pt x="1198" y="1"/>
                    <a:pt x="1183" y="0"/>
                    <a:pt x="1169" y="1"/>
                  </a:cubicBezTo>
                  <a:cubicBezTo>
                    <a:pt x="1129" y="1"/>
                    <a:pt x="1092" y="10"/>
                    <a:pt x="1054" y="18"/>
                  </a:cubicBezTo>
                  <a:cubicBezTo>
                    <a:pt x="1018" y="27"/>
                    <a:pt x="980" y="24"/>
                    <a:pt x="943" y="24"/>
                  </a:cubicBezTo>
                  <a:cubicBezTo>
                    <a:pt x="897" y="24"/>
                    <a:pt x="850" y="24"/>
                    <a:pt x="804" y="24"/>
                  </a:cubicBezTo>
                  <a:cubicBezTo>
                    <a:pt x="679" y="24"/>
                    <a:pt x="555" y="24"/>
                    <a:pt x="430" y="24"/>
                  </a:cubicBezTo>
                  <a:cubicBezTo>
                    <a:pt x="398" y="24"/>
                    <a:pt x="365" y="24"/>
                    <a:pt x="332" y="24"/>
                  </a:cubicBezTo>
                  <a:cubicBezTo>
                    <a:pt x="304" y="24"/>
                    <a:pt x="276" y="28"/>
                    <a:pt x="248" y="34"/>
                  </a:cubicBezTo>
                  <a:cubicBezTo>
                    <a:pt x="197" y="46"/>
                    <a:pt x="148" y="46"/>
                    <a:pt x="96" y="46"/>
                  </a:cubicBezTo>
                  <a:cubicBezTo>
                    <a:pt x="65" y="47"/>
                    <a:pt x="34" y="47"/>
                    <a:pt x="3" y="47"/>
                  </a:cubicBezTo>
                  <a:cubicBezTo>
                    <a:pt x="0" y="47"/>
                    <a:pt x="1" y="51"/>
                    <a:pt x="3" y="51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880008" y="2345699"/>
              <a:ext cx="5266225" cy="2836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3" y="27"/>
                </a:cxn>
                <a:cxn ang="0">
                  <a:pos x="339" y="50"/>
                </a:cxn>
                <a:cxn ang="0">
                  <a:pos x="795" y="67"/>
                </a:cxn>
                <a:cxn ang="0">
                  <a:pos x="946" y="96"/>
                </a:cxn>
                <a:cxn ang="0">
                  <a:pos x="1023" y="96"/>
                </a:cxn>
                <a:cxn ang="0">
                  <a:pos x="1337" y="96"/>
                </a:cxn>
                <a:cxn ang="0">
                  <a:pos x="1425" y="56"/>
                </a:cxn>
                <a:cxn ang="0">
                  <a:pos x="1497" y="27"/>
                </a:cxn>
                <a:cxn ang="0">
                  <a:pos x="1880" y="27"/>
                </a:cxn>
              </a:cxnLst>
              <a:rect l="0" t="0" r="r" b="b"/>
              <a:pathLst>
                <a:path w="1880" h="101">
                  <a:moveTo>
                    <a:pt x="0" y="4"/>
                  </a:moveTo>
                  <a:cubicBezTo>
                    <a:pt x="68" y="4"/>
                    <a:pt x="104" y="0"/>
                    <a:pt x="163" y="27"/>
                  </a:cubicBezTo>
                  <a:cubicBezTo>
                    <a:pt x="211" y="49"/>
                    <a:pt x="265" y="50"/>
                    <a:pt x="339" y="50"/>
                  </a:cubicBezTo>
                  <a:cubicBezTo>
                    <a:pt x="344" y="50"/>
                    <a:pt x="766" y="42"/>
                    <a:pt x="795" y="67"/>
                  </a:cubicBezTo>
                  <a:cubicBezTo>
                    <a:pt x="827" y="96"/>
                    <a:pt x="946" y="96"/>
                    <a:pt x="946" y="96"/>
                  </a:cubicBezTo>
                  <a:cubicBezTo>
                    <a:pt x="1083" y="96"/>
                    <a:pt x="1014" y="96"/>
                    <a:pt x="1023" y="96"/>
                  </a:cubicBezTo>
                  <a:cubicBezTo>
                    <a:pt x="1097" y="96"/>
                    <a:pt x="1162" y="96"/>
                    <a:pt x="1337" y="96"/>
                  </a:cubicBezTo>
                  <a:cubicBezTo>
                    <a:pt x="1337" y="96"/>
                    <a:pt x="1395" y="101"/>
                    <a:pt x="1425" y="56"/>
                  </a:cubicBezTo>
                  <a:cubicBezTo>
                    <a:pt x="1447" y="22"/>
                    <a:pt x="1497" y="27"/>
                    <a:pt x="1497" y="27"/>
                  </a:cubicBezTo>
                  <a:cubicBezTo>
                    <a:pt x="1880" y="27"/>
                    <a:pt x="1880" y="27"/>
                    <a:pt x="1880" y="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880008" y="2278453"/>
              <a:ext cx="5272530" cy="3530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3" y="16"/>
                </a:cxn>
                <a:cxn ang="0">
                  <a:pos x="339" y="28"/>
                </a:cxn>
                <a:cxn ang="0">
                  <a:pos x="449" y="28"/>
                </a:cxn>
                <a:cxn ang="0">
                  <a:pos x="562" y="16"/>
                </a:cxn>
                <a:cxn ang="0">
                  <a:pos x="657" y="5"/>
                </a:cxn>
                <a:cxn ang="0">
                  <a:pos x="1023" y="5"/>
                </a:cxn>
                <a:cxn ang="0">
                  <a:pos x="1220" y="5"/>
                </a:cxn>
                <a:cxn ang="0">
                  <a:pos x="1368" y="60"/>
                </a:cxn>
                <a:cxn ang="0">
                  <a:pos x="1518" y="120"/>
                </a:cxn>
                <a:cxn ang="0">
                  <a:pos x="1882" y="120"/>
                </a:cxn>
              </a:cxnLst>
              <a:rect l="0" t="0" r="r" b="b"/>
              <a:pathLst>
                <a:path w="1882" h="126">
                  <a:moveTo>
                    <a:pt x="0" y="5"/>
                  </a:moveTo>
                  <a:cubicBezTo>
                    <a:pt x="79" y="5"/>
                    <a:pt x="107" y="4"/>
                    <a:pt x="163" y="16"/>
                  </a:cubicBezTo>
                  <a:cubicBezTo>
                    <a:pt x="218" y="28"/>
                    <a:pt x="339" y="28"/>
                    <a:pt x="339" y="28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9" y="28"/>
                    <a:pt x="502" y="31"/>
                    <a:pt x="562" y="16"/>
                  </a:cubicBezTo>
                  <a:cubicBezTo>
                    <a:pt x="605" y="5"/>
                    <a:pt x="657" y="5"/>
                    <a:pt x="657" y="5"/>
                  </a:cubicBezTo>
                  <a:cubicBezTo>
                    <a:pt x="849" y="5"/>
                    <a:pt x="1009" y="5"/>
                    <a:pt x="1023" y="5"/>
                  </a:cubicBezTo>
                  <a:cubicBezTo>
                    <a:pt x="1127" y="5"/>
                    <a:pt x="960" y="5"/>
                    <a:pt x="1220" y="5"/>
                  </a:cubicBezTo>
                  <a:cubicBezTo>
                    <a:pt x="1220" y="5"/>
                    <a:pt x="1323" y="0"/>
                    <a:pt x="1368" y="60"/>
                  </a:cubicBezTo>
                  <a:cubicBezTo>
                    <a:pt x="1418" y="126"/>
                    <a:pt x="1495" y="120"/>
                    <a:pt x="1518" y="120"/>
                  </a:cubicBezTo>
                  <a:cubicBezTo>
                    <a:pt x="1875" y="120"/>
                    <a:pt x="1882" y="120"/>
                    <a:pt x="1882" y="12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880008" y="2549539"/>
              <a:ext cx="5304051" cy="651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7" y="14"/>
                </a:cxn>
                <a:cxn ang="0">
                  <a:pos x="339" y="0"/>
                </a:cxn>
                <a:cxn ang="0">
                  <a:pos x="974" y="0"/>
                </a:cxn>
                <a:cxn ang="0">
                  <a:pos x="1023" y="0"/>
                </a:cxn>
                <a:cxn ang="0">
                  <a:pos x="1893" y="0"/>
                </a:cxn>
              </a:cxnLst>
              <a:rect l="0" t="0" r="r" b="b"/>
              <a:pathLst>
                <a:path w="1893" h="23">
                  <a:moveTo>
                    <a:pt x="0" y="23"/>
                  </a:moveTo>
                  <a:cubicBezTo>
                    <a:pt x="46" y="23"/>
                    <a:pt x="83" y="23"/>
                    <a:pt x="157" y="14"/>
                  </a:cubicBezTo>
                  <a:cubicBezTo>
                    <a:pt x="242" y="4"/>
                    <a:pt x="277" y="0"/>
                    <a:pt x="339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1090" y="0"/>
                    <a:pt x="1015" y="0"/>
                    <a:pt x="1023" y="0"/>
                  </a:cubicBezTo>
                  <a:cubicBezTo>
                    <a:pt x="1250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880008" y="2356206"/>
              <a:ext cx="5304051" cy="12818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3" y="46"/>
                </a:cxn>
                <a:cxn ang="0">
                  <a:pos x="325" y="23"/>
                </a:cxn>
                <a:cxn ang="0">
                  <a:pos x="969" y="23"/>
                </a:cxn>
                <a:cxn ang="0">
                  <a:pos x="1068" y="13"/>
                </a:cxn>
                <a:cxn ang="0">
                  <a:pos x="1167" y="0"/>
                </a:cxn>
                <a:cxn ang="0">
                  <a:pos x="1208" y="0"/>
                </a:cxn>
                <a:cxn ang="0">
                  <a:pos x="1893" y="0"/>
                </a:cxn>
              </a:cxnLst>
              <a:rect l="0" t="0" r="r" b="b"/>
              <a:pathLst>
                <a:path w="1893" h="46">
                  <a:moveTo>
                    <a:pt x="0" y="46"/>
                  </a:moveTo>
                  <a:cubicBezTo>
                    <a:pt x="0" y="46"/>
                    <a:pt x="97" y="46"/>
                    <a:pt x="163" y="46"/>
                  </a:cubicBezTo>
                  <a:cubicBezTo>
                    <a:pt x="226" y="46"/>
                    <a:pt x="259" y="23"/>
                    <a:pt x="325" y="23"/>
                  </a:cubicBezTo>
                  <a:cubicBezTo>
                    <a:pt x="969" y="23"/>
                    <a:pt x="969" y="23"/>
                    <a:pt x="969" y="23"/>
                  </a:cubicBezTo>
                  <a:cubicBezTo>
                    <a:pt x="969" y="23"/>
                    <a:pt x="1028" y="26"/>
                    <a:pt x="1068" y="13"/>
                  </a:cubicBezTo>
                  <a:cubicBezTo>
                    <a:pt x="1108" y="0"/>
                    <a:pt x="1167" y="0"/>
                    <a:pt x="1167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893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6" name="Freeform 30"/>
          <p:cNvSpPr>
            <a:spLocks/>
          </p:cNvSpPr>
          <p:nvPr/>
        </p:nvSpPr>
        <p:spPr bwMode="auto">
          <a:xfrm>
            <a:off x="4692483" y="2488432"/>
            <a:ext cx="3095432" cy="750217"/>
          </a:xfrm>
          <a:custGeom>
            <a:avLst/>
            <a:gdLst/>
            <a:ahLst/>
            <a:cxnLst>
              <a:cxn ang="0">
                <a:pos x="3" y="190"/>
              </a:cxn>
              <a:cxn ang="0">
                <a:pos x="179" y="216"/>
              </a:cxn>
              <a:cxn ang="0">
                <a:pos x="260" y="263"/>
              </a:cxn>
              <a:cxn ang="0">
                <a:pos x="342" y="317"/>
              </a:cxn>
              <a:cxn ang="0">
                <a:pos x="489" y="354"/>
              </a:cxn>
              <a:cxn ang="0">
                <a:pos x="624" y="354"/>
              </a:cxn>
              <a:cxn ang="0">
                <a:pos x="735" y="304"/>
              </a:cxn>
              <a:cxn ang="0">
                <a:pos x="762" y="260"/>
              </a:cxn>
              <a:cxn ang="0">
                <a:pos x="782" y="207"/>
              </a:cxn>
              <a:cxn ang="0">
                <a:pos x="813" y="164"/>
              </a:cxn>
              <a:cxn ang="0">
                <a:pos x="868" y="123"/>
              </a:cxn>
              <a:cxn ang="0">
                <a:pos x="904" y="75"/>
              </a:cxn>
              <a:cxn ang="0">
                <a:pos x="971" y="14"/>
              </a:cxn>
              <a:cxn ang="0">
                <a:pos x="1049" y="17"/>
              </a:cxn>
              <a:cxn ang="0">
                <a:pos x="1073" y="19"/>
              </a:cxn>
              <a:cxn ang="0">
                <a:pos x="1101" y="19"/>
              </a:cxn>
              <a:cxn ang="0">
                <a:pos x="1101" y="13"/>
              </a:cxn>
              <a:cxn ang="0">
                <a:pos x="1082" y="13"/>
              </a:cxn>
              <a:cxn ang="0">
                <a:pos x="1082" y="19"/>
              </a:cxn>
              <a:cxn ang="0">
                <a:pos x="1101" y="19"/>
              </a:cxn>
              <a:cxn ang="0">
                <a:pos x="1101" y="13"/>
              </a:cxn>
              <a:cxn ang="0">
                <a:pos x="1066" y="13"/>
              </a:cxn>
              <a:cxn ang="0">
                <a:pos x="1033" y="4"/>
              </a:cxn>
              <a:cxn ang="0">
                <a:pos x="978" y="7"/>
              </a:cxn>
              <a:cxn ang="0">
                <a:pos x="943" y="23"/>
              </a:cxn>
              <a:cxn ang="0">
                <a:pos x="877" y="103"/>
              </a:cxn>
              <a:cxn ang="0">
                <a:pos x="801" y="169"/>
              </a:cxn>
              <a:cxn ang="0">
                <a:pos x="776" y="208"/>
              </a:cxn>
              <a:cxn ang="0">
                <a:pos x="756" y="261"/>
              </a:cxn>
              <a:cxn ang="0">
                <a:pos x="681" y="337"/>
              </a:cxn>
              <a:cxn ang="0">
                <a:pos x="627" y="348"/>
              </a:cxn>
              <a:cxn ang="0">
                <a:pos x="509" y="348"/>
              </a:cxn>
              <a:cxn ang="0">
                <a:pos x="380" y="332"/>
              </a:cxn>
              <a:cxn ang="0">
                <a:pos x="312" y="291"/>
              </a:cxn>
              <a:cxn ang="0">
                <a:pos x="249" y="250"/>
              </a:cxn>
              <a:cxn ang="0">
                <a:pos x="140" y="197"/>
              </a:cxn>
              <a:cxn ang="0">
                <a:pos x="3" y="184"/>
              </a:cxn>
              <a:cxn ang="0">
                <a:pos x="3" y="190"/>
              </a:cxn>
            </a:cxnLst>
            <a:rect l="0" t="0" r="r" b="b"/>
            <a:pathLst>
              <a:path w="1105" h="356">
                <a:moveTo>
                  <a:pt x="3" y="190"/>
                </a:moveTo>
                <a:cubicBezTo>
                  <a:pt x="63" y="190"/>
                  <a:pt x="123" y="194"/>
                  <a:pt x="179" y="216"/>
                </a:cubicBezTo>
                <a:cubicBezTo>
                  <a:pt x="208" y="227"/>
                  <a:pt x="234" y="246"/>
                  <a:pt x="260" y="263"/>
                </a:cubicBezTo>
                <a:cubicBezTo>
                  <a:pt x="287" y="281"/>
                  <a:pt x="314" y="299"/>
                  <a:pt x="342" y="317"/>
                </a:cubicBezTo>
                <a:cubicBezTo>
                  <a:pt x="388" y="347"/>
                  <a:pt x="435" y="354"/>
                  <a:pt x="489" y="354"/>
                </a:cubicBezTo>
                <a:cubicBezTo>
                  <a:pt x="534" y="354"/>
                  <a:pt x="580" y="351"/>
                  <a:pt x="624" y="354"/>
                </a:cubicBezTo>
                <a:cubicBezTo>
                  <a:pt x="666" y="356"/>
                  <a:pt x="707" y="335"/>
                  <a:pt x="735" y="304"/>
                </a:cubicBezTo>
                <a:cubicBezTo>
                  <a:pt x="746" y="291"/>
                  <a:pt x="755" y="276"/>
                  <a:pt x="762" y="260"/>
                </a:cubicBezTo>
                <a:cubicBezTo>
                  <a:pt x="770" y="243"/>
                  <a:pt x="773" y="223"/>
                  <a:pt x="782" y="207"/>
                </a:cubicBezTo>
                <a:cubicBezTo>
                  <a:pt x="791" y="192"/>
                  <a:pt x="801" y="177"/>
                  <a:pt x="813" y="164"/>
                </a:cubicBezTo>
                <a:cubicBezTo>
                  <a:pt x="827" y="148"/>
                  <a:pt x="850" y="136"/>
                  <a:pt x="868" y="123"/>
                </a:cubicBezTo>
                <a:cubicBezTo>
                  <a:pt x="883" y="112"/>
                  <a:pt x="893" y="90"/>
                  <a:pt x="904" y="75"/>
                </a:cubicBezTo>
                <a:cubicBezTo>
                  <a:pt x="921" y="52"/>
                  <a:pt x="942" y="23"/>
                  <a:pt x="971" y="14"/>
                </a:cubicBezTo>
                <a:cubicBezTo>
                  <a:pt x="996" y="7"/>
                  <a:pt x="1026" y="6"/>
                  <a:pt x="1049" y="17"/>
                </a:cubicBezTo>
                <a:cubicBezTo>
                  <a:pt x="1055" y="20"/>
                  <a:pt x="1066" y="19"/>
                  <a:pt x="1073" y="19"/>
                </a:cubicBezTo>
                <a:cubicBezTo>
                  <a:pt x="1083" y="19"/>
                  <a:pt x="1092" y="19"/>
                  <a:pt x="1101" y="19"/>
                </a:cubicBezTo>
                <a:cubicBezTo>
                  <a:pt x="1105" y="19"/>
                  <a:pt x="1104" y="13"/>
                  <a:pt x="1101" y="13"/>
                </a:cubicBezTo>
                <a:cubicBezTo>
                  <a:pt x="1095" y="13"/>
                  <a:pt x="1088" y="13"/>
                  <a:pt x="1082" y="13"/>
                </a:cubicBezTo>
                <a:cubicBezTo>
                  <a:pt x="1079" y="13"/>
                  <a:pt x="1079" y="19"/>
                  <a:pt x="1082" y="19"/>
                </a:cubicBezTo>
                <a:cubicBezTo>
                  <a:pt x="1089" y="19"/>
                  <a:pt x="1095" y="19"/>
                  <a:pt x="1101" y="19"/>
                </a:cubicBezTo>
                <a:cubicBezTo>
                  <a:pt x="1105" y="19"/>
                  <a:pt x="1104" y="13"/>
                  <a:pt x="1101" y="13"/>
                </a:cubicBezTo>
                <a:cubicBezTo>
                  <a:pt x="1089" y="13"/>
                  <a:pt x="1078" y="13"/>
                  <a:pt x="1066" y="13"/>
                </a:cubicBezTo>
                <a:cubicBezTo>
                  <a:pt x="1053" y="13"/>
                  <a:pt x="1045" y="7"/>
                  <a:pt x="1033" y="4"/>
                </a:cubicBezTo>
                <a:cubicBezTo>
                  <a:pt x="1016" y="0"/>
                  <a:pt x="995" y="4"/>
                  <a:pt x="978" y="7"/>
                </a:cubicBezTo>
                <a:cubicBezTo>
                  <a:pt x="964" y="9"/>
                  <a:pt x="954" y="14"/>
                  <a:pt x="943" y="23"/>
                </a:cubicBezTo>
                <a:cubicBezTo>
                  <a:pt x="916" y="44"/>
                  <a:pt x="897" y="76"/>
                  <a:pt x="877" y="103"/>
                </a:cubicBezTo>
                <a:cubicBezTo>
                  <a:pt x="857" y="131"/>
                  <a:pt x="822" y="143"/>
                  <a:pt x="801" y="169"/>
                </a:cubicBezTo>
                <a:cubicBezTo>
                  <a:pt x="791" y="181"/>
                  <a:pt x="783" y="195"/>
                  <a:pt x="776" y="208"/>
                </a:cubicBezTo>
                <a:cubicBezTo>
                  <a:pt x="766" y="224"/>
                  <a:pt x="764" y="244"/>
                  <a:pt x="756" y="261"/>
                </a:cubicBezTo>
                <a:cubicBezTo>
                  <a:pt x="741" y="295"/>
                  <a:pt x="714" y="322"/>
                  <a:pt x="681" y="337"/>
                </a:cubicBezTo>
                <a:cubicBezTo>
                  <a:pt x="664" y="344"/>
                  <a:pt x="645" y="348"/>
                  <a:pt x="627" y="348"/>
                </a:cubicBezTo>
                <a:cubicBezTo>
                  <a:pt x="588" y="347"/>
                  <a:pt x="548" y="348"/>
                  <a:pt x="509" y="348"/>
                </a:cubicBezTo>
                <a:cubicBezTo>
                  <a:pt x="465" y="348"/>
                  <a:pt x="422" y="349"/>
                  <a:pt x="380" y="332"/>
                </a:cubicBezTo>
                <a:cubicBezTo>
                  <a:pt x="356" y="323"/>
                  <a:pt x="334" y="306"/>
                  <a:pt x="312" y="291"/>
                </a:cubicBezTo>
                <a:cubicBezTo>
                  <a:pt x="291" y="278"/>
                  <a:pt x="270" y="263"/>
                  <a:pt x="249" y="250"/>
                </a:cubicBezTo>
                <a:cubicBezTo>
                  <a:pt x="214" y="227"/>
                  <a:pt x="180" y="208"/>
                  <a:pt x="140" y="197"/>
                </a:cubicBezTo>
                <a:cubicBezTo>
                  <a:pt x="96" y="185"/>
                  <a:pt x="49" y="184"/>
                  <a:pt x="3" y="184"/>
                </a:cubicBezTo>
                <a:cubicBezTo>
                  <a:pt x="0" y="184"/>
                  <a:pt x="0" y="190"/>
                  <a:pt x="3" y="19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3962400" y="2114550"/>
            <a:ext cx="3048000" cy="1629672"/>
            <a:chOff x="3008773" y="2080917"/>
            <a:chExt cx="3204706" cy="2172896"/>
          </a:xfrm>
        </p:grpSpPr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3313483" y="2475989"/>
              <a:ext cx="2841156" cy="1504636"/>
            </a:xfrm>
            <a:custGeom>
              <a:avLst/>
              <a:gdLst/>
              <a:ahLst/>
              <a:cxnLst>
                <a:cxn ang="0">
                  <a:pos x="3" y="536"/>
                </a:cxn>
                <a:cxn ang="0">
                  <a:pos x="34" y="531"/>
                </a:cxn>
                <a:cxn ang="0">
                  <a:pos x="99" y="514"/>
                </a:cxn>
                <a:cxn ang="0">
                  <a:pos x="286" y="463"/>
                </a:cxn>
                <a:cxn ang="0">
                  <a:pos x="473" y="411"/>
                </a:cxn>
                <a:cxn ang="0">
                  <a:pos x="539" y="393"/>
                </a:cxn>
                <a:cxn ang="0">
                  <a:pos x="570" y="386"/>
                </a:cxn>
                <a:cxn ang="0">
                  <a:pos x="602" y="352"/>
                </a:cxn>
                <a:cxn ang="0">
                  <a:pos x="595" y="295"/>
                </a:cxn>
                <a:cxn ang="0">
                  <a:pos x="632" y="281"/>
                </a:cxn>
                <a:cxn ang="0">
                  <a:pos x="715" y="278"/>
                </a:cxn>
                <a:cxn ang="0">
                  <a:pos x="741" y="250"/>
                </a:cxn>
                <a:cxn ang="0">
                  <a:pos x="792" y="210"/>
                </a:cxn>
                <a:cxn ang="0">
                  <a:pos x="869" y="136"/>
                </a:cxn>
                <a:cxn ang="0">
                  <a:pos x="878" y="82"/>
                </a:cxn>
                <a:cxn ang="0">
                  <a:pos x="889" y="33"/>
                </a:cxn>
                <a:cxn ang="0">
                  <a:pos x="930" y="22"/>
                </a:cxn>
                <a:cxn ang="0">
                  <a:pos x="1010" y="27"/>
                </a:cxn>
                <a:cxn ang="0">
                  <a:pos x="1012" y="24"/>
                </a:cxn>
                <a:cxn ang="0">
                  <a:pos x="874" y="54"/>
                </a:cxn>
                <a:cxn ang="0">
                  <a:pos x="875" y="105"/>
                </a:cxn>
                <a:cxn ang="0">
                  <a:pos x="810" y="192"/>
                </a:cxn>
                <a:cxn ang="0">
                  <a:pos x="726" y="261"/>
                </a:cxn>
                <a:cxn ang="0">
                  <a:pos x="675" y="283"/>
                </a:cxn>
                <a:cxn ang="0">
                  <a:pos x="620" y="276"/>
                </a:cxn>
                <a:cxn ang="0">
                  <a:pos x="592" y="300"/>
                </a:cxn>
                <a:cxn ang="0">
                  <a:pos x="593" y="366"/>
                </a:cxn>
                <a:cxn ang="0">
                  <a:pos x="569" y="383"/>
                </a:cxn>
                <a:cxn ang="0">
                  <a:pos x="470" y="408"/>
                </a:cxn>
                <a:cxn ang="0">
                  <a:pos x="286" y="460"/>
                </a:cxn>
                <a:cxn ang="0">
                  <a:pos x="102" y="510"/>
                </a:cxn>
                <a:cxn ang="0">
                  <a:pos x="38" y="526"/>
                </a:cxn>
                <a:cxn ang="0">
                  <a:pos x="3" y="533"/>
                </a:cxn>
                <a:cxn ang="0">
                  <a:pos x="3" y="536"/>
                </a:cxn>
              </a:cxnLst>
              <a:rect l="0" t="0" r="r" b="b"/>
              <a:pathLst>
                <a:path w="1014" h="536">
                  <a:moveTo>
                    <a:pt x="3" y="536"/>
                  </a:moveTo>
                  <a:cubicBezTo>
                    <a:pt x="13" y="536"/>
                    <a:pt x="24" y="533"/>
                    <a:pt x="34" y="531"/>
                  </a:cubicBezTo>
                  <a:cubicBezTo>
                    <a:pt x="56" y="525"/>
                    <a:pt x="77" y="520"/>
                    <a:pt x="99" y="514"/>
                  </a:cubicBezTo>
                  <a:cubicBezTo>
                    <a:pt x="161" y="498"/>
                    <a:pt x="224" y="480"/>
                    <a:pt x="286" y="463"/>
                  </a:cubicBezTo>
                  <a:cubicBezTo>
                    <a:pt x="348" y="445"/>
                    <a:pt x="411" y="428"/>
                    <a:pt x="473" y="411"/>
                  </a:cubicBezTo>
                  <a:cubicBezTo>
                    <a:pt x="495" y="405"/>
                    <a:pt x="517" y="399"/>
                    <a:pt x="539" y="393"/>
                  </a:cubicBezTo>
                  <a:cubicBezTo>
                    <a:pt x="549" y="391"/>
                    <a:pt x="560" y="387"/>
                    <a:pt x="570" y="386"/>
                  </a:cubicBezTo>
                  <a:cubicBezTo>
                    <a:pt x="587" y="386"/>
                    <a:pt x="600" y="366"/>
                    <a:pt x="602" y="352"/>
                  </a:cubicBezTo>
                  <a:cubicBezTo>
                    <a:pt x="606" y="334"/>
                    <a:pt x="595" y="314"/>
                    <a:pt x="595" y="295"/>
                  </a:cubicBezTo>
                  <a:cubicBezTo>
                    <a:pt x="596" y="274"/>
                    <a:pt x="618" y="279"/>
                    <a:pt x="632" y="281"/>
                  </a:cubicBezTo>
                  <a:cubicBezTo>
                    <a:pt x="656" y="285"/>
                    <a:pt x="692" y="294"/>
                    <a:pt x="715" y="278"/>
                  </a:cubicBezTo>
                  <a:cubicBezTo>
                    <a:pt x="725" y="271"/>
                    <a:pt x="732" y="259"/>
                    <a:pt x="741" y="250"/>
                  </a:cubicBezTo>
                  <a:cubicBezTo>
                    <a:pt x="757" y="235"/>
                    <a:pt x="775" y="223"/>
                    <a:pt x="792" y="210"/>
                  </a:cubicBezTo>
                  <a:cubicBezTo>
                    <a:pt x="819" y="188"/>
                    <a:pt x="850" y="166"/>
                    <a:pt x="869" y="136"/>
                  </a:cubicBezTo>
                  <a:cubicBezTo>
                    <a:pt x="880" y="120"/>
                    <a:pt x="880" y="101"/>
                    <a:pt x="878" y="82"/>
                  </a:cubicBezTo>
                  <a:cubicBezTo>
                    <a:pt x="877" y="65"/>
                    <a:pt x="874" y="45"/>
                    <a:pt x="889" y="33"/>
                  </a:cubicBezTo>
                  <a:cubicBezTo>
                    <a:pt x="900" y="24"/>
                    <a:pt x="917" y="23"/>
                    <a:pt x="930" y="22"/>
                  </a:cubicBezTo>
                  <a:cubicBezTo>
                    <a:pt x="957" y="20"/>
                    <a:pt x="984" y="24"/>
                    <a:pt x="1010" y="27"/>
                  </a:cubicBezTo>
                  <a:cubicBezTo>
                    <a:pt x="1012" y="28"/>
                    <a:pt x="1014" y="25"/>
                    <a:pt x="1012" y="24"/>
                  </a:cubicBezTo>
                  <a:cubicBezTo>
                    <a:pt x="978" y="20"/>
                    <a:pt x="883" y="0"/>
                    <a:pt x="874" y="54"/>
                  </a:cubicBezTo>
                  <a:cubicBezTo>
                    <a:pt x="872" y="71"/>
                    <a:pt x="876" y="88"/>
                    <a:pt x="875" y="105"/>
                  </a:cubicBezTo>
                  <a:cubicBezTo>
                    <a:pt x="874" y="142"/>
                    <a:pt x="837" y="170"/>
                    <a:pt x="810" y="192"/>
                  </a:cubicBezTo>
                  <a:cubicBezTo>
                    <a:pt x="782" y="214"/>
                    <a:pt x="749" y="234"/>
                    <a:pt x="726" y="261"/>
                  </a:cubicBezTo>
                  <a:cubicBezTo>
                    <a:pt x="711" y="279"/>
                    <a:pt x="698" y="284"/>
                    <a:pt x="675" y="283"/>
                  </a:cubicBezTo>
                  <a:cubicBezTo>
                    <a:pt x="656" y="283"/>
                    <a:pt x="638" y="278"/>
                    <a:pt x="620" y="276"/>
                  </a:cubicBezTo>
                  <a:cubicBezTo>
                    <a:pt x="603" y="273"/>
                    <a:pt x="592" y="282"/>
                    <a:pt x="592" y="300"/>
                  </a:cubicBezTo>
                  <a:cubicBezTo>
                    <a:pt x="591" y="323"/>
                    <a:pt x="606" y="344"/>
                    <a:pt x="593" y="366"/>
                  </a:cubicBezTo>
                  <a:cubicBezTo>
                    <a:pt x="589" y="374"/>
                    <a:pt x="578" y="382"/>
                    <a:pt x="569" y="383"/>
                  </a:cubicBezTo>
                  <a:cubicBezTo>
                    <a:pt x="536" y="387"/>
                    <a:pt x="502" y="400"/>
                    <a:pt x="470" y="408"/>
                  </a:cubicBezTo>
                  <a:cubicBezTo>
                    <a:pt x="408" y="425"/>
                    <a:pt x="347" y="443"/>
                    <a:pt x="286" y="460"/>
                  </a:cubicBezTo>
                  <a:cubicBezTo>
                    <a:pt x="225" y="477"/>
                    <a:pt x="163" y="494"/>
                    <a:pt x="102" y="510"/>
                  </a:cubicBezTo>
                  <a:cubicBezTo>
                    <a:pt x="81" y="516"/>
                    <a:pt x="59" y="521"/>
                    <a:pt x="38" y="526"/>
                  </a:cubicBezTo>
                  <a:cubicBezTo>
                    <a:pt x="27" y="529"/>
                    <a:pt x="15" y="533"/>
                    <a:pt x="3" y="533"/>
                  </a:cubicBezTo>
                  <a:cubicBezTo>
                    <a:pt x="1" y="533"/>
                    <a:pt x="0" y="536"/>
                    <a:pt x="3" y="53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32"/>
            <p:cNvSpPr>
              <a:spLocks/>
            </p:cNvSpPr>
            <p:nvPr/>
          </p:nvSpPr>
          <p:spPr bwMode="auto">
            <a:xfrm>
              <a:off x="3302975" y="2539032"/>
              <a:ext cx="2868475" cy="1483621"/>
            </a:xfrm>
            <a:custGeom>
              <a:avLst/>
              <a:gdLst/>
              <a:ahLst/>
              <a:cxnLst>
                <a:cxn ang="0">
                  <a:pos x="6" y="279"/>
                </a:cxn>
                <a:cxn ang="0">
                  <a:pos x="70" y="281"/>
                </a:cxn>
                <a:cxn ang="0">
                  <a:pos x="153" y="321"/>
                </a:cxn>
                <a:cxn ang="0">
                  <a:pos x="280" y="449"/>
                </a:cxn>
                <a:cxn ang="0">
                  <a:pos x="401" y="525"/>
                </a:cxn>
                <a:cxn ang="0">
                  <a:pos x="523" y="478"/>
                </a:cxn>
                <a:cxn ang="0">
                  <a:pos x="540" y="438"/>
                </a:cxn>
                <a:cxn ang="0">
                  <a:pos x="569" y="387"/>
                </a:cxn>
                <a:cxn ang="0">
                  <a:pos x="593" y="383"/>
                </a:cxn>
                <a:cxn ang="0">
                  <a:pos x="632" y="363"/>
                </a:cxn>
                <a:cxn ang="0">
                  <a:pos x="672" y="283"/>
                </a:cxn>
                <a:cxn ang="0">
                  <a:pos x="764" y="202"/>
                </a:cxn>
                <a:cxn ang="0">
                  <a:pos x="865" y="179"/>
                </a:cxn>
                <a:cxn ang="0">
                  <a:pos x="907" y="97"/>
                </a:cxn>
                <a:cxn ang="0">
                  <a:pos x="917" y="50"/>
                </a:cxn>
                <a:cxn ang="0">
                  <a:pos x="1016" y="8"/>
                </a:cxn>
                <a:cxn ang="0">
                  <a:pos x="1018" y="0"/>
                </a:cxn>
                <a:cxn ang="0">
                  <a:pos x="901" y="71"/>
                </a:cxn>
                <a:cxn ang="0">
                  <a:pos x="875" y="158"/>
                </a:cxn>
                <a:cxn ang="0">
                  <a:pos x="827" y="188"/>
                </a:cxn>
                <a:cxn ang="0">
                  <a:pos x="759" y="195"/>
                </a:cxn>
                <a:cxn ang="0">
                  <a:pos x="641" y="339"/>
                </a:cxn>
                <a:cxn ang="0">
                  <a:pos x="568" y="379"/>
                </a:cxn>
                <a:cxn ang="0">
                  <a:pos x="527" y="451"/>
                </a:cxn>
                <a:cxn ang="0">
                  <a:pos x="385" y="513"/>
                </a:cxn>
                <a:cxn ang="0">
                  <a:pos x="313" y="469"/>
                </a:cxn>
                <a:cxn ang="0">
                  <a:pos x="252" y="404"/>
                </a:cxn>
                <a:cxn ang="0">
                  <a:pos x="134" y="296"/>
                </a:cxn>
                <a:cxn ang="0">
                  <a:pos x="8" y="270"/>
                </a:cxn>
                <a:cxn ang="0">
                  <a:pos x="6" y="279"/>
                </a:cxn>
              </a:cxnLst>
              <a:rect l="0" t="0" r="r" b="b"/>
              <a:pathLst>
                <a:path w="1024" h="529">
                  <a:moveTo>
                    <a:pt x="6" y="279"/>
                  </a:moveTo>
                  <a:cubicBezTo>
                    <a:pt x="28" y="279"/>
                    <a:pt x="48" y="278"/>
                    <a:pt x="70" y="281"/>
                  </a:cubicBezTo>
                  <a:cubicBezTo>
                    <a:pt x="101" y="286"/>
                    <a:pt x="128" y="302"/>
                    <a:pt x="153" y="321"/>
                  </a:cubicBezTo>
                  <a:cubicBezTo>
                    <a:pt x="200" y="358"/>
                    <a:pt x="239" y="405"/>
                    <a:pt x="280" y="449"/>
                  </a:cubicBezTo>
                  <a:cubicBezTo>
                    <a:pt x="315" y="486"/>
                    <a:pt x="347" y="520"/>
                    <a:pt x="401" y="525"/>
                  </a:cubicBezTo>
                  <a:cubicBezTo>
                    <a:pt x="449" y="529"/>
                    <a:pt x="495" y="519"/>
                    <a:pt x="523" y="478"/>
                  </a:cubicBezTo>
                  <a:cubicBezTo>
                    <a:pt x="532" y="466"/>
                    <a:pt x="536" y="452"/>
                    <a:pt x="540" y="438"/>
                  </a:cubicBezTo>
                  <a:cubicBezTo>
                    <a:pt x="545" y="422"/>
                    <a:pt x="552" y="394"/>
                    <a:pt x="569" y="387"/>
                  </a:cubicBezTo>
                  <a:cubicBezTo>
                    <a:pt x="576" y="384"/>
                    <a:pt x="585" y="384"/>
                    <a:pt x="593" y="383"/>
                  </a:cubicBezTo>
                  <a:cubicBezTo>
                    <a:pt x="607" y="379"/>
                    <a:pt x="621" y="373"/>
                    <a:pt x="632" y="363"/>
                  </a:cubicBezTo>
                  <a:cubicBezTo>
                    <a:pt x="655" y="345"/>
                    <a:pt x="659" y="308"/>
                    <a:pt x="672" y="283"/>
                  </a:cubicBezTo>
                  <a:cubicBezTo>
                    <a:pt x="690" y="244"/>
                    <a:pt x="720" y="211"/>
                    <a:pt x="764" y="202"/>
                  </a:cubicBezTo>
                  <a:cubicBezTo>
                    <a:pt x="799" y="196"/>
                    <a:pt x="834" y="203"/>
                    <a:pt x="865" y="179"/>
                  </a:cubicBezTo>
                  <a:cubicBezTo>
                    <a:pt x="891" y="158"/>
                    <a:pt x="901" y="128"/>
                    <a:pt x="907" y="97"/>
                  </a:cubicBezTo>
                  <a:cubicBezTo>
                    <a:pt x="910" y="80"/>
                    <a:pt x="909" y="65"/>
                    <a:pt x="917" y="50"/>
                  </a:cubicBezTo>
                  <a:cubicBezTo>
                    <a:pt x="935" y="15"/>
                    <a:pt x="982" y="9"/>
                    <a:pt x="1016" y="8"/>
                  </a:cubicBezTo>
                  <a:cubicBezTo>
                    <a:pt x="1021" y="8"/>
                    <a:pt x="1024" y="0"/>
                    <a:pt x="1018" y="0"/>
                  </a:cubicBezTo>
                  <a:cubicBezTo>
                    <a:pt x="972" y="0"/>
                    <a:pt x="909" y="16"/>
                    <a:pt x="901" y="71"/>
                  </a:cubicBezTo>
                  <a:cubicBezTo>
                    <a:pt x="897" y="101"/>
                    <a:pt x="894" y="132"/>
                    <a:pt x="875" y="158"/>
                  </a:cubicBezTo>
                  <a:cubicBezTo>
                    <a:pt x="864" y="174"/>
                    <a:pt x="846" y="183"/>
                    <a:pt x="827" y="188"/>
                  </a:cubicBezTo>
                  <a:cubicBezTo>
                    <a:pt x="805" y="194"/>
                    <a:pt x="782" y="189"/>
                    <a:pt x="759" y="195"/>
                  </a:cubicBezTo>
                  <a:cubicBezTo>
                    <a:pt x="690" y="211"/>
                    <a:pt x="663" y="278"/>
                    <a:pt x="641" y="339"/>
                  </a:cubicBezTo>
                  <a:cubicBezTo>
                    <a:pt x="629" y="370"/>
                    <a:pt x="596" y="372"/>
                    <a:pt x="568" y="379"/>
                  </a:cubicBezTo>
                  <a:cubicBezTo>
                    <a:pt x="542" y="385"/>
                    <a:pt x="534" y="431"/>
                    <a:pt x="527" y="451"/>
                  </a:cubicBezTo>
                  <a:cubicBezTo>
                    <a:pt x="507" y="513"/>
                    <a:pt x="442" y="523"/>
                    <a:pt x="385" y="513"/>
                  </a:cubicBezTo>
                  <a:cubicBezTo>
                    <a:pt x="356" y="508"/>
                    <a:pt x="334" y="489"/>
                    <a:pt x="313" y="469"/>
                  </a:cubicBezTo>
                  <a:cubicBezTo>
                    <a:pt x="292" y="448"/>
                    <a:pt x="272" y="426"/>
                    <a:pt x="252" y="404"/>
                  </a:cubicBezTo>
                  <a:cubicBezTo>
                    <a:pt x="216" y="365"/>
                    <a:pt x="180" y="324"/>
                    <a:pt x="134" y="296"/>
                  </a:cubicBezTo>
                  <a:cubicBezTo>
                    <a:pt x="95" y="271"/>
                    <a:pt x="52" y="270"/>
                    <a:pt x="8" y="270"/>
                  </a:cubicBezTo>
                  <a:cubicBezTo>
                    <a:pt x="3" y="270"/>
                    <a:pt x="0" y="279"/>
                    <a:pt x="6" y="27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33"/>
            <p:cNvSpPr>
              <a:spLocks/>
            </p:cNvSpPr>
            <p:nvPr/>
          </p:nvSpPr>
          <p:spPr bwMode="auto">
            <a:xfrm>
              <a:off x="3052904" y="2673525"/>
              <a:ext cx="3114344" cy="930941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997" y="46"/>
                </a:cxn>
                <a:cxn ang="0">
                  <a:pos x="965" y="90"/>
                </a:cxn>
                <a:cxn ang="0">
                  <a:pos x="925" y="116"/>
                </a:cxn>
                <a:cxn ang="0">
                  <a:pos x="818" y="97"/>
                </a:cxn>
                <a:cxn ang="0">
                  <a:pos x="755" y="116"/>
                </a:cxn>
                <a:cxn ang="0">
                  <a:pos x="753" y="156"/>
                </a:cxn>
                <a:cxn ang="0">
                  <a:pos x="764" y="223"/>
                </a:cxn>
                <a:cxn ang="0">
                  <a:pos x="764" y="286"/>
                </a:cxn>
                <a:cxn ang="0">
                  <a:pos x="717" y="321"/>
                </a:cxn>
                <a:cxn ang="0">
                  <a:pos x="574" y="303"/>
                </a:cxn>
                <a:cxn ang="0">
                  <a:pos x="425" y="251"/>
                </a:cxn>
                <a:cxn ang="0">
                  <a:pos x="294" y="182"/>
                </a:cxn>
                <a:cxn ang="0">
                  <a:pos x="149" y="154"/>
                </a:cxn>
                <a:cxn ang="0">
                  <a:pos x="4" y="154"/>
                </a:cxn>
                <a:cxn ang="0">
                  <a:pos x="3" y="159"/>
                </a:cxn>
                <a:cxn ang="0">
                  <a:pos x="118" y="159"/>
                </a:cxn>
                <a:cxn ang="0">
                  <a:pos x="246" y="169"/>
                </a:cxn>
                <a:cxn ang="0">
                  <a:pos x="366" y="230"/>
                </a:cxn>
                <a:cxn ang="0">
                  <a:pos x="468" y="273"/>
                </a:cxn>
                <a:cxn ang="0">
                  <a:pos x="585" y="311"/>
                </a:cxn>
                <a:cxn ang="0">
                  <a:pos x="660" y="327"/>
                </a:cxn>
                <a:cxn ang="0">
                  <a:pos x="771" y="282"/>
                </a:cxn>
                <a:cxn ang="0">
                  <a:pos x="758" y="130"/>
                </a:cxn>
                <a:cxn ang="0">
                  <a:pos x="881" y="113"/>
                </a:cxn>
                <a:cxn ang="0">
                  <a:pos x="932" y="122"/>
                </a:cxn>
                <a:cxn ang="0">
                  <a:pos x="962" y="103"/>
                </a:cxn>
                <a:cxn ang="0">
                  <a:pos x="1005" y="45"/>
                </a:cxn>
                <a:cxn ang="0">
                  <a:pos x="1106" y="4"/>
                </a:cxn>
                <a:cxn ang="0">
                  <a:pos x="1107" y="0"/>
                </a:cxn>
              </a:cxnLst>
              <a:rect l="0" t="0" r="r" b="b"/>
              <a:pathLst>
                <a:path w="1111" h="332">
                  <a:moveTo>
                    <a:pt x="1107" y="0"/>
                  </a:moveTo>
                  <a:cubicBezTo>
                    <a:pt x="1067" y="1"/>
                    <a:pt x="1024" y="15"/>
                    <a:pt x="997" y="46"/>
                  </a:cubicBezTo>
                  <a:cubicBezTo>
                    <a:pt x="985" y="60"/>
                    <a:pt x="975" y="75"/>
                    <a:pt x="965" y="90"/>
                  </a:cubicBezTo>
                  <a:cubicBezTo>
                    <a:pt x="954" y="105"/>
                    <a:pt x="944" y="118"/>
                    <a:pt x="925" y="116"/>
                  </a:cubicBezTo>
                  <a:cubicBezTo>
                    <a:pt x="889" y="113"/>
                    <a:pt x="854" y="102"/>
                    <a:pt x="818" y="97"/>
                  </a:cubicBezTo>
                  <a:cubicBezTo>
                    <a:pt x="797" y="95"/>
                    <a:pt x="765" y="92"/>
                    <a:pt x="755" y="116"/>
                  </a:cubicBezTo>
                  <a:cubicBezTo>
                    <a:pt x="750" y="128"/>
                    <a:pt x="752" y="143"/>
                    <a:pt x="753" y="156"/>
                  </a:cubicBezTo>
                  <a:cubicBezTo>
                    <a:pt x="756" y="178"/>
                    <a:pt x="761" y="200"/>
                    <a:pt x="764" y="223"/>
                  </a:cubicBezTo>
                  <a:cubicBezTo>
                    <a:pt x="767" y="243"/>
                    <a:pt x="769" y="265"/>
                    <a:pt x="764" y="286"/>
                  </a:cubicBezTo>
                  <a:cubicBezTo>
                    <a:pt x="758" y="307"/>
                    <a:pt x="737" y="317"/>
                    <a:pt x="717" y="321"/>
                  </a:cubicBezTo>
                  <a:cubicBezTo>
                    <a:pt x="670" y="332"/>
                    <a:pt x="619" y="316"/>
                    <a:pt x="574" y="303"/>
                  </a:cubicBezTo>
                  <a:cubicBezTo>
                    <a:pt x="524" y="288"/>
                    <a:pt x="473" y="271"/>
                    <a:pt x="425" y="251"/>
                  </a:cubicBezTo>
                  <a:cubicBezTo>
                    <a:pt x="378" y="232"/>
                    <a:pt x="338" y="204"/>
                    <a:pt x="294" y="182"/>
                  </a:cubicBezTo>
                  <a:cubicBezTo>
                    <a:pt x="248" y="160"/>
                    <a:pt x="199" y="155"/>
                    <a:pt x="149" y="154"/>
                  </a:cubicBezTo>
                  <a:cubicBezTo>
                    <a:pt x="101" y="154"/>
                    <a:pt x="52" y="154"/>
                    <a:pt x="4" y="154"/>
                  </a:cubicBezTo>
                  <a:cubicBezTo>
                    <a:pt x="1" y="154"/>
                    <a:pt x="0" y="159"/>
                    <a:pt x="3" y="159"/>
                  </a:cubicBezTo>
                  <a:cubicBezTo>
                    <a:pt x="42" y="159"/>
                    <a:pt x="80" y="158"/>
                    <a:pt x="118" y="159"/>
                  </a:cubicBezTo>
                  <a:cubicBezTo>
                    <a:pt x="161" y="159"/>
                    <a:pt x="204" y="158"/>
                    <a:pt x="246" y="169"/>
                  </a:cubicBezTo>
                  <a:cubicBezTo>
                    <a:pt x="290" y="181"/>
                    <a:pt x="326" y="208"/>
                    <a:pt x="366" y="230"/>
                  </a:cubicBezTo>
                  <a:cubicBezTo>
                    <a:pt x="398" y="247"/>
                    <a:pt x="433" y="261"/>
                    <a:pt x="468" y="273"/>
                  </a:cubicBezTo>
                  <a:cubicBezTo>
                    <a:pt x="506" y="287"/>
                    <a:pt x="545" y="300"/>
                    <a:pt x="585" y="311"/>
                  </a:cubicBezTo>
                  <a:cubicBezTo>
                    <a:pt x="609" y="318"/>
                    <a:pt x="635" y="325"/>
                    <a:pt x="660" y="327"/>
                  </a:cubicBezTo>
                  <a:cubicBezTo>
                    <a:pt x="700" y="330"/>
                    <a:pt x="758" y="330"/>
                    <a:pt x="771" y="282"/>
                  </a:cubicBezTo>
                  <a:cubicBezTo>
                    <a:pt x="784" y="233"/>
                    <a:pt x="756" y="180"/>
                    <a:pt x="758" y="130"/>
                  </a:cubicBezTo>
                  <a:cubicBezTo>
                    <a:pt x="761" y="78"/>
                    <a:pt x="851" y="107"/>
                    <a:pt x="881" y="113"/>
                  </a:cubicBezTo>
                  <a:cubicBezTo>
                    <a:pt x="898" y="117"/>
                    <a:pt x="915" y="121"/>
                    <a:pt x="932" y="122"/>
                  </a:cubicBezTo>
                  <a:cubicBezTo>
                    <a:pt x="945" y="122"/>
                    <a:pt x="954" y="113"/>
                    <a:pt x="962" y="103"/>
                  </a:cubicBezTo>
                  <a:cubicBezTo>
                    <a:pt x="977" y="84"/>
                    <a:pt x="989" y="63"/>
                    <a:pt x="1005" y="45"/>
                  </a:cubicBezTo>
                  <a:cubicBezTo>
                    <a:pt x="1028" y="17"/>
                    <a:pt x="1071" y="5"/>
                    <a:pt x="1106" y="4"/>
                  </a:cubicBezTo>
                  <a:cubicBezTo>
                    <a:pt x="1109" y="4"/>
                    <a:pt x="1111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34"/>
            <p:cNvSpPr>
              <a:spLocks/>
            </p:cNvSpPr>
            <p:nvPr/>
          </p:nvSpPr>
          <p:spPr bwMode="auto">
            <a:xfrm>
              <a:off x="3134859" y="2152366"/>
              <a:ext cx="3026083" cy="1742100"/>
            </a:xfrm>
            <a:custGeom>
              <a:avLst/>
              <a:gdLst/>
              <a:ahLst/>
              <a:cxnLst>
                <a:cxn ang="0">
                  <a:pos x="3" y="572"/>
                </a:cxn>
                <a:cxn ang="0">
                  <a:pos x="106" y="598"/>
                </a:cxn>
                <a:cxn ang="0">
                  <a:pos x="275" y="615"/>
                </a:cxn>
                <a:cxn ang="0">
                  <a:pos x="441" y="581"/>
                </a:cxn>
                <a:cxn ang="0">
                  <a:pos x="520" y="568"/>
                </a:cxn>
                <a:cxn ang="0">
                  <a:pos x="539" y="561"/>
                </a:cxn>
                <a:cxn ang="0">
                  <a:pos x="558" y="515"/>
                </a:cxn>
                <a:cxn ang="0">
                  <a:pos x="567" y="437"/>
                </a:cxn>
                <a:cxn ang="0">
                  <a:pos x="650" y="323"/>
                </a:cxn>
                <a:cxn ang="0">
                  <a:pos x="701" y="340"/>
                </a:cxn>
                <a:cxn ang="0">
                  <a:pos x="791" y="368"/>
                </a:cxn>
                <a:cxn ang="0">
                  <a:pos x="894" y="325"/>
                </a:cxn>
                <a:cxn ang="0">
                  <a:pos x="941" y="154"/>
                </a:cxn>
                <a:cxn ang="0">
                  <a:pos x="969" y="73"/>
                </a:cxn>
                <a:cxn ang="0">
                  <a:pos x="1041" y="11"/>
                </a:cxn>
                <a:cxn ang="0">
                  <a:pos x="1077" y="6"/>
                </a:cxn>
                <a:cxn ang="0">
                  <a:pos x="1077" y="0"/>
                </a:cxn>
                <a:cxn ang="0">
                  <a:pos x="976" y="51"/>
                </a:cxn>
                <a:cxn ang="0">
                  <a:pos x="953" y="104"/>
                </a:cxn>
                <a:cxn ang="0">
                  <a:pos x="898" y="292"/>
                </a:cxn>
                <a:cxn ang="0">
                  <a:pos x="888" y="333"/>
                </a:cxn>
                <a:cxn ang="0">
                  <a:pos x="803" y="364"/>
                </a:cxn>
                <a:cxn ang="0">
                  <a:pos x="710" y="338"/>
                </a:cxn>
                <a:cxn ang="0">
                  <a:pos x="664" y="318"/>
                </a:cxn>
                <a:cxn ang="0">
                  <a:pos x="547" y="539"/>
                </a:cxn>
                <a:cxn ang="0">
                  <a:pos x="474" y="566"/>
                </a:cxn>
                <a:cxn ang="0">
                  <a:pos x="409" y="585"/>
                </a:cxn>
                <a:cxn ang="0">
                  <a:pos x="310" y="606"/>
                </a:cxn>
                <a:cxn ang="0">
                  <a:pos x="224" y="610"/>
                </a:cxn>
                <a:cxn ang="0">
                  <a:pos x="126" y="600"/>
                </a:cxn>
                <a:cxn ang="0">
                  <a:pos x="12" y="567"/>
                </a:cxn>
                <a:cxn ang="0">
                  <a:pos x="3" y="566"/>
                </a:cxn>
                <a:cxn ang="0">
                  <a:pos x="3" y="572"/>
                </a:cxn>
              </a:cxnLst>
              <a:rect l="0" t="0" r="r" b="b"/>
              <a:pathLst>
                <a:path w="1080" h="621">
                  <a:moveTo>
                    <a:pt x="3" y="572"/>
                  </a:moveTo>
                  <a:cubicBezTo>
                    <a:pt x="37" y="576"/>
                    <a:pt x="74" y="585"/>
                    <a:pt x="106" y="598"/>
                  </a:cubicBezTo>
                  <a:cubicBezTo>
                    <a:pt x="160" y="621"/>
                    <a:pt x="218" y="617"/>
                    <a:pt x="275" y="615"/>
                  </a:cubicBezTo>
                  <a:cubicBezTo>
                    <a:pt x="333" y="612"/>
                    <a:pt x="386" y="598"/>
                    <a:pt x="441" y="581"/>
                  </a:cubicBezTo>
                  <a:cubicBezTo>
                    <a:pt x="467" y="573"/>
                    <a:pt x="493" y="569"/>
                    <a:pt x="520" y="568"/>
                  </a:cubicBezTo>
                  <a:cubicBezTo>
                    <a:pt x="528" y="568"/>
                    <a:pt x="534" y="566"/>
                    <a:pt x="539" y="561"/>
                  </a:cubicBezTo>
                  <a:cubicBezTo>
                    <a:pt x="552" y="550"/>
                    <a:pt x="555" y="530"/>
                    <a:pt x="558" y="515"/>
                  </a:cubicBezTo>
                  <a:cubicBezTo>
                    <a:pt x="563" y="489"/>
                    <a:pt x="564" y="463"/>
                    <a:pt x="567" y="437"/>
                  </a:cubicBezTo>
                  <a:cubicBezTo>
                    <a:pt x="573" y="386"/>
                    <a:pt x="586" y="322"/>
                    <a:pt x="650" y="323"/>
                  </a:cubicBezTo>
                  <a:cubicBezTo>
                    <a:pt x="669" y="323"/>
                    <a:pt x="683" y="333"/>
                    <a:pt x="701" y="340"/>
                  </a:cubicBezTo>
                  <a:cubicBezTo>
                    <a:pt x="730" y="352"/>
                    <a:pt x="760" y="362"/>
                    <a:pt x="791" y="368"/>
                  </a:cubicBezTo>
                  <a:cubicBezTo>
                    <a:pt x="832" y="376"/>
                    <a:pt x="882" y="373"/>
                    <a:pt x="894" y="325"/>
                  </a:cubicBezTo>
                  <a:cubicBezTo>
                    <a:pt x="909" y="268"/>
                    <a:pt x="924" y="211"/>
                    <a:pt x="941" y="154"/>
                  </a:cubicBezTo>
                  <a:cubicBezTo>
                    <a:pt x="950" y="127"/>
                    <a:pt x="958" y="99"/>
                    <a:pt x="969" y="73"/>
                  </a:cubicBezTo>
                  <a:cubicBezTo>
                    <a:pt x="982" y="43"/>
                    <a:pt x="1011" y="20"/>
                    <a:pt x="1041" y="11"/>
                  </a:cubicBezTo>
                  <a:cubicBezTo>
                    <a:pt x="1053" y="7"/>
                    <a:pt x="1065" y="7"/>
                    <a:pt x="1077" y="6"/>
                  </a:cubicBezTo>
                  <a:cubicBezTo>
                    <a:pt x="1080" y="6"/>
                    <a:pt x="1080" y="0"/>
                    <a:pt x="1077" y="0"/>
                  </a:cubicBezTo>
                  <a:cubicBezTo>
                    <a:pt x="1035" y="1"/>
                    <a:pt x="1003" y="19"/>
                    <a:pt x="976" y="51"/>
                  </a:cubicBezTo>
                  <a:cubicBezTo>
                    <a:pt x="964" y="65"/>
                    <a:pt x="958" y="87"/>
                    <a:pt x="953" y="104"/>
                  </a:cubicBezTo>
                  <a:cubicBezTo>
                    <a:pt x="931" y="165"/>
                    <a:pt x="915" y="229"/>
                    <a:pt x="898" y="292"/>
                  </a:cubicBezTo>
                  <a:cubicBezTo>
                    <a:pt x="895" y="306"/>
                    <a:pt x="891" y="319"/>
                    <a:pt x="888" y="333"/>
                  </a:cubicBezTo>
                  <a:cubicBezTo>
                    <a:pt x="879" y="367"/>
                    <a:pt x="830" y="367"/>
                    <a:pt x="803" y="364"/>
                  </a:cubicBezTo>
                  <a:cubicBezTo>
                    <a:pt x="771" y="360"/>
                    <a:pt x="740" y="349"/>
                    <a:pt x="710" y="338"/>
                  </a:cubicBezTo>
                  <a:cubicBezTo>
                    <a:pt x="696" y="332"/>
                    <a:pt x="680" y="321"/>
                    <a:pt x="664" y="318"/>
                  </a:cubicBezTo>
                  <a:cubicBezTo>
                    <a:pt x="543" y="297"/>
                    <a:pt x="572" y="471"/>
                    <a:pt x="547" y="539"/>
                  </a:cubicBezTo>
                  <a:cubicBezTo>
                    <a:pt x="535" y="571"/>
                    <a:pt x="502" y="562"/>
                    <a:pt x="474" y="566"/>
                  </a:cubicBezTo>
                  <a:cubicBezTo>
                    <a:pt x="452" y="570"/>
                    <a:pt x="431" y="578"/>
                    <a:pt x="409" y="585"/>
                  </a:cubicBezTo>
                  <a:cubicBezTo>
                    <a:pt x="377" y="595"/>
                    <a:pt x="344" y="602"/>
                    <a:pt x="310" y="606"/>
                  </a:cubicBezTo>
                  <a:cubicBezTo>
                    <a:pt x="282" y="609"/>
                    <a:pt x="253" y="610"/>
                    <a:pt x="224" y="610"/>
                  </a:cubicBezTo>
                  <a:cubicBezTo>
                    <a:pt x="191" y="610"/>
                    <a:pt x="159" y="610"/>
                    <a:pt x="126" y="600"/>
                  </a:cubicBezTo>
                  <a:cubicBezTo>
                    <a:pt x="88" y="587"/>
                    <a:pt x="52" y="574"/>
                    <a:pt x="12" y="567"/>
                  </a:cubicBezTo>
                  <a:cubicBezTo>
                    <a:pt x="9" y="567"/>
                    <a:pt x="6" y="566"/>
                    <a:pt x="3" y="566"/>
                  </a:cubicBezTo>
                  <a:cubicBezTo>
                    <a:pt x="0" y="565"/>
                    <a:pt x="0" y="571"/>
                    <a:pt x="3" y="5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5"/>
            <p:cNvSpPr>
              <a:spLocks/>
            </p:cNvSpPr>
            <p:nvPr/>
          </p:nvSpPr>
          <p:spPr bwMode="auto">
            <a:xfrm>
              <a:off x="3008773" y="2475989"/>
              <a:ext cx="3154272" cy="1166303"/>
            </a:xfrm>
            <a:custGeom>
              <a:avLst/>
              <a:gdLst/>
              <a:ahLst/>
              <a:cxnLst>
                <a:cxn ang="0">
                  <a:pos x="3" y="407"/>
                </a:cxn>
                <a:cxn ang="0">
                  <a:pos x="199" y="394"/>
                </a:cxn>
                <a:cxn ang="0">
                  <a:pos x="348" y="407"/>
                </a:cxn>
                <a:cxn ang="0">
                  <a:pos x="523" y="404"/>
                </a:cxn>
                <a:cxn ang="0">
                  <a:pos x="606" y="386"/>
                </a:cxn>
                <a:cxn ang="0">
                  <a:pos x="647" y="379"/>
                </a:cxn>
                <a:cxn ang="0">
                  <a:pos x="680" y="378"/>
                </a:cxn>
                <a:cxn ang="0">
                  <a:pos x="774" y="367"/>
                </a:cxn>
                <a:cxn ang="0">
                  <a:pos x="869" y="270"/>
                </a:cxn>
                <a:cxn ang="0">
                  <a:pos x="923" y="194"/>
                </a:cxn>
                <a:cxn ang="0">
                  <a:pos x="951" y="121"/>
                </a:cxn>
                <a:cxn ang="0">
                  <a:pos x="1014" y="72"/>
                </a:cxn>
                <a:cxn ang="0">
                  <a:pos x="1059" y="34"/>
                </a:cxn>
                <a:cxn ang="0">
                  <a:pos x="1122" y="5"/>
                </a:cxn>
                <a:cxn ang="0">
                  <a:pos x="1123" y="0"/>
                </a:cxn>
                <a:cxn ang="0">
                  <a:pos x="1042" y="40"/>
                </a:cxn>
                <a:cxn ang="0">
                  <a:pos x="1014" y="63"/>
                </a:cxn>
                <a:cxn ang="0">
                  <a:pos x="955" y="96"/>
                </a:cxn>
                <a:cxn ang="0">
                  <a:pos x="946" y="123"/>
                </a:cxn>
                <a:cxn ang="0">
                  <a:pos x="911" y="204"/>
                </a:cxn>
                <a:cxn ang="0">
                  <a:pos x="856" y="280"/>
                </a:cxn>
                <a:cxn ang="0">
                  <a:pos x="721" y="379"/>
                </a:cxn>
                <a:cxn ang="0">
                  <a:pos x="681" y="372"/>
                </a:cxn>
                <a:cxn ang="0">
                  <a:pos x="661" y="373"/>
                </a:cxn>
                <a:cxn ang="0">
                  <a:pos x="614" y="379"/>
                </a:cxn>
                <a:cxn ang="0">
                  <a:pos x="432" y="408"/>
                </a:cxn>
                <a:cxn ang="0">
                  <a:pos x="247" y="390"/>
                </a:cxn>
                <a:cxn ang="0">
                  <a:pos x="4" y="402"/>
                </a:cxn>
                <a:cxn ang="0">
                  <a:pos x="3" y="407"/>
                </a:cxn>
              </a:cxnLst>
              <a:rect l="0" t="0" r="r" b="b"/>
              <a:pathLst>
                <a:path w="1126" h="415">
                  <a:moveTo>
                    <a:pt x="3" y="407"/>
                  </a:moveTo>
                  <a:cubicBezTo>
                    <a:pt x="69" y="407"/>
                    <a:pt x="134" y="396"/>
                    <a:pt x="199" y="394"/>
                  </a:cubicBezTo>
                  <a:cubicBezTo>
                    <a:pt x="249" y="392"/>
                    <a:pt x="299" y="401"/>
                    <a:pt x="348" y="407"/>
                  </a:cubicBezTo>
                  <a:cubicBezTo>
                    <a:pt x="407" y="414"/>
                    <a:pt x="464" y="415"/>
                    <a:pt x="523" y="404"/>
                  </a:cubicBezTo>
                  <a:cubicBezTo>
                    <a:pt x="551" y="398"/>
                    <a:pt x="579" y="392"/>
                    <a:pt x="606" y="386"/>
                  </a:cubicBezTo>
                  <a:cubicBezTo>
                    <a:pt x="620" y="383"/>
                    <a:pt x="633" y="381"/>
                    <a:pt x="647" y="379"/>
                  </a:cubicBezTo>
                  <a:cubicBezTo>
                    <a:pt x="656" y="378"/>
                    <a:pt x="671" y="374"/>
                    <a:pt x="680" y="378"/>
                  </a:cubicBezTo>
                  <a:cubicBezTo>
                    <a:pt x="711" y="392"/>
                    <a:pt x="746" y="383"/>
                    <a:pt x="774" y="367"/>
                  </a:cubicBezTo>
                  <a:cubicBezTo>
                    <a:pt x="813" y="345"/>
                    <a:pt x="843" y="306"/>
                    <a:pt x="869" y="270"/>
                  </a:cubicBezTo>
                  <a:cubicBezTo>
                    <a:pt x="887" y="245"/>
                    <a:pt x="907" y="220"/>
                    <a:pt x="923" y="194"/>
                  </a:cubicBezTo>
                  <a:cubicBezTo>
                    <a:pt x="937" y="171"/>
                    <a:pt x="951" y="149"/>
                    <a:pt x="951" y="121"/>
                  </a:cubicBezTo>
                  <a:cubicBezTo>
                    <a:pt x="951" y="87"/>
                    <a:pt x="998" y="96"/>
                    <a:pt x="1014" y="72"/>
                  </a:cubicBezTo>
                  <a:cubicBezTo>
                    <a:pt x="1024" y="55"/>
                    <a:pt x="1043" y="45"/>
                    <a:pt x="1059" y="34"/>
                  </a:cubicBezTo>
                  <a:cubicBezTo>
                    <a:pt x="1077" y="23"/>
                    <a:pt x="1100" y="7"/>
                    <a:pt x="1122" y="5"/>
                  </a:cubicBezTo>
                  <a:cubicBezTo>
                    <a:pt x="1125" y="5"/>
                    <a:pt x="1126" y="0"/>
                    <a:pt x="1123" y="0"/>
                  </a:cubicBezTo>
                  <a:cubicBezTo>
                    <a:pt x="1095" y="2"/>
                    <a:pt x="1065" y="25"/>
                    <a:pt x="1042" y="40"/>
                  </a:cubicBezTo>
                  <a:cubicBezTo>
                    <a:pt x="1032" y="47"/>
                    <a:pt x="1022" y="54"/>
                    <a:pt x="1014" y="63"/>
                  </a:cubicBezTo>
                  <a:cubicBezTo>
                    <a:pt x="997" y="82"/>
                    <a:pt x="978" y="86"/>
                    <a:pt x="955" y="96"/>
                  </a:cubicBezTo>
                  <a:cubicBezTo>
                    <a:pt x="945" y="101"/>
                    <a:pt x="946" y="114"/>
                    <a:pt x="946" y="123"/>
                  </a:cubicBezTo>
                  <a:cubicBezTo>
                    <a:pt x="945" y="153"/>
                    <a:pt x="928" y="180"/>
                    <a:pt x="911" y="204"/>
                  </a:cubicBezTo>
                  <a:cubicBezTo>
                    <a:pt x="894" y="230"/>
                    <a:pt x="875" y="255"/>
                    <a:pt x="856" y="280"/>
                  </a:cubicBezTo>
                  <a:cubicBezTo>
                    <a:pt x="823" y="324"/>
                    <a:pt x="780" y="375"/>
                    <a:pt x="721" y="379"/>
                  </a:cubicBezTo>
                  <a:cubicBezTo>
                    <a:pt x="708" y="380"/>
                    <a:pt x="693" y="378"/>
                    <a:pt x="681" y="372"/>
                  </a:cubicBezTo>
                  <a:cubicBezTo>
                    <a:pt x="676" y="370"/>
                    <a:pt x="666" y="372"/>
                    <a:pt x="661" y="373"/>
                  </a:cubicBezTo>
                  <a:cubicBezTo>
                    <a:pt x="645" y="374"/>
                    <a:pt x="630" y="376"/>
                    <a:pt x="614" y="379"/>
                  </a:cubicBezTo>
                  <a:cubicBezTo>
                    <a:pt x="553" y="390"/>
                    <a:pt x="495" y="409"/>
                    <a:pt x="432" y="408"/>
                  </a:cubicBezTo>
                  <a:cubicBezTo>
                    <a:pt x="370" y="407"/>
                    <a:pt x="309" y="395"/>
                    <a:pt x="247" y="390"/>
                  </a:cubicBezTo>
                  <a:cubicBezTo>
                    <a:pt x="166" y="383"/>
                    <a:pt x="85" y="401"/>
                    <a:pt x="4" y="402"/>
                  </a:cubicBezTo>
                  <a:cubicBezTo>
                    <a:pt x="1" y="402"/>
                    <a:pt x="0" y="407"/>
                    <a:pt x="3" y="4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6"/>
            <p:cNvSpPr>
              <a:spLocks/>
            </p:cNvSpPr>
            <p:nvPr/>
          </p:nvSpPr>
          <p:spPr bwMode="auto">
            <a:xfrm>
              <a:off x="3229425" y="2137655"/>
              <a:ext cx="2946228" cy="1344926"/>
            </a:xfrm>
            <a:custGeom>
              <a:avLst/>
              <a:gdLst/>
              <a:ahLst/>
              <a:cxnLst>
                <a:cxn ang="0">
                  <a:pos x="1045" y="3"/>
                </a:cxn>
                <a:cxn ang="0">
                  <a:pos x="1011" y="4"/>
                </a:cxn>
                <a:cxn ang="0">
                  <a:pos x="966" y="4"/>
                </a:cxn>
                <a:cxn ang="0">
                  <a:pos x="946" y="35"/>
                </a:cxn>
                <a:cxn ang="0">
                  <a:pos x="893" y="23"/>
                </a:cxn>
                <a:cxn ang="0">
                  <a:pos x="857" y="97"/>
                </a:cxn>
                <a:cxn ang="0">
                  <a:pos x="855" y="159"/>
                </a:cxn>
                <a:cxn ang="0">
                  <a:pos x="863" y="222"/>
                </a:cxn>
                <a:cxn ang="0">
                  <a:pos x="790" y="296"/>
                </a:cxn>
                <a:cxn ang="0">
                  <a:pos x="766" y="310"/>
                </a:cxn>
                <a:cxn ang="0">
                  <a:pos x="763" y="313"/>
                </a:cxn>
                <a:cxn ang="0">
                  <a:pos x="746" y="356"/>
                </a:cxn>
                <a:cxn ang="0">
                  <a:pos x="614" y="464"/>
                </a:cxn>
                <a:cxn ang="0">
                  <a:pos x="601" y="463"/>
                </a:cxn>
                <a:cxn ang="0">
                  <a:pos x="557" y="414"/>
                </a:cxn>
                <a:cxn ang="0">
                  <a:pos x="495" y="335"/>
                </a:cxn>
                <a:cxn ang="0">
                  <a:pos x="422" y="303"/>
                </a:cxn>
                <a:cxn ang="0">
                  <a:pos x="214" y="299"/>
                </a:cxn>
                <a:cxn ang="0">
                  <a:pos x="111" y="300"/>
                </a:cxn>
                <a:cxn ang="0">
                  <a:pos x="5" y="313"/>
                </a:cxn>
                <a:cxn ang="0">
                  <a:pos x="5" y="322"/>
                </a:cxn>
                <a:cxn ang="0">
                  <a:pos x="90" y="310"/>
                </a:cxn>
                <a:cxn ang="0">
                  <a:pos x="185" y="308"/>
                </a:cxn>
                <a:cxn ang="0">
                  <a:pos x="376" y="308"/>
                </a:cxn>
                <a:cxn ang="0">
                  <a:pos x="456" y="321"/>
                </a:cxn>
                <a:cxn ang="0">
                  <a:pos x="526" y="386"/>
                </a:cxn>
                <a:cxn ang="0">
                  <a:pos x="574" y="452"/>
                </a:cxn>
                <a:cxn ang="0">
                  <a:pos x="600" y="472"/>
                </a:cxn>
                <a:cxn ang="0">
                  <a:pos x="694" y="443"/>
                </a:cxn>
                <a:cxn ang="0">
                  <a:pos x="758" y="349"/>
                </a:cxn>
                <a:cxn ang="0">
                  <a:pos x="776" y="315"/>
                </a:cxn>
                <a:cxn ang="0">
                  <a:pos x="808" y="294"/>
                </a:cxn>
                <a:cxn ang="0">
                  <a:pos x="872" y="216"/>
                </a:cxn>
                <a:cxn ang="0">
                  <a:pos x="869" y="197"/>
                </a:cxn>
                <a:cxn ang="0">
                  <a:pos x="862" y="153"/>
                </a:cxn>
                <a:cxn ang="0">
                  <a:pos x="869" y="72"/>
                </a:cxn>
                <a:cxn ang="0">
                  <a:pos x="883" y="37"/>
                </a:cxn>
                <a:cxn ang="0">
                  <a:pos x="919" y="49"/>
                </a:cxn>
                <a:cxn ang="0">
                  <a:pos x="953" y="38"/>
                </a:cxn>
                <a:cxn ang="0">
                  <a:pos x="972" y="13"/>
                </a:cxn>
                <a:cxn ang="0">
                  <a:pos x="1008" y="13"/>
                </a:cxn>
                <a:cxn ang="0">
                  <a:pos x="1046" y="13"/>
                </a:cxn>
                <a:cxn ang="0">
                  <a:pos x="1045" y="3"/>
                </a:cxn>
              </a:cxnLst>
              <a:rect l="0" t="0" r="r" b="b"/>
              <a:pathLst>
                <a:path w="1051" h="479">
                  <a:moveTo>
                    <a:pt x="1045" y="3"/>
                  </a:moveTo>
                  <a:cubicBezTo>
                    <a:pt x="1034" y="3"/>
                    <a:pt x="1022" y="3"/>
                    <a:pt x="1011" y="4"/>
                  </a:cubicBezTo>
                  <a:cubicBezTo>
                    <a:pt x="997" y="4"/>
                    <a:pt x="979" y="0"/>
                    <a:pt x="966" y="4"/>
                  </a:cubicBezTo>
                  <a:cubicBezTo>
                    <a:pt x="954" y="9"/>
                    <a:pt x="951" y="24"/>
                    <a:pt x="946" y="35"/>
                  </a:cubicBezTo>
                  <a:cubicBezTo>
                    <a:pt x="934" y="59"/>
                    <a:pt x="907" y="28"/>
                    <a:pt x="893" y="23"/>
                  </a:cubicBezTo>
                  <a:cubicBezTo>
                    <a:pt x="870" y="14"/>
                    <a:pt x="859" y="82"/>
                    <a:pt x="857" y="97"/>
                  </a:cubicBezTo>
                  <a:cubicBezTo>
                    <a:pt x="854" y="118"/>
                    <a:pt x="854" y="139"/>
                    <a:pt x="855" y="159"/>
                  </a:cubicBezTo>
                  <a:cubicBezTo>
                    <a:pt x="856" y="179"/>
                    <a:pt x="868" y="203"/>
                    <a:pt x="863" y="222"/>
                  </a:cubicBezTo>
                  <a:cubicBezTo>
                    <a:pt x="854" y="254"/>
                    <a:pt x="816" y="279"/>
                    <a:pt x="790" y="296"/>
                  </a:cubicBezTo>
                  <a:cubicBezTo>
                    <a:pt x="782" y="301"/>
                    <a:pt x="774" y="306"/>
                    <a:pt x="766" y="310"/>
                  </a:cubicBezTo>
                  <a:cubicBezTo>
                    <a:pt x="765" y="311"/>
                    <a:pt x="763" y="312"/>
                    <a:pt x="763" y="313"/>
                  </a:cubicBezTo>
                  <a:cubicBezTo>
                    <a:pt x="758" y="328"/>
                    <a:pt x="753" y="342"/>
                    <a:pt x="746" y="356"/>
                  </a:cubicBezTo>
                  <a:cubicBezTo>
                    <a:pt x="723" y="410"/>
                    <a:pt x="677" y="464"/>
                    <a:pt x="614" y="464"/>
                  </a:cubicBezTo>
                  <a:cubicBezTo>
                    <a:pt x="610" y="464"/>
                    <a:pt x="605" y="464"/>
                    <a:pt x="601" y="463"/>
                  </a:cubicBezTo>
                  <a:cubicBezTo>
                    <a:pt x="581" y="459"/>
                    <a:pt x="569" y="430"/>
                    <a:pt x="557" y="414"/>
                  </a:cubicBezTo>
                  <a:cubicBezTo>
                    <a:pt x="537" y="388"/>
                    <a:pt x="519" y="359"/>
                    <a:pt x="495" y="335"/>
                  </a:cubicBezTo>
                  <a:cubicBezTo>
                    <a:pt x="476" y="316"/>
                    <a:pt x="449" y="307"/>
                    <a:pt x="422" y="303"/>
                  </a:cubicBezTo>
                  <a:cubicBezTo>
                    <a:pt x="355" y="291"/>
                    <a:pt x="282" y="298"/>
                    <a:pt x="214" y="299"/>
                  </a:cubicBezTo>
                  <a:cubicBezTo>
                    <a:pt x="180" y="299"/>
                    <a:pt x="145" y="298"/>
                    <a:pt x="111" y="300"/>
                  </a:cubicBezTo>
                  <a:cubicBezTo>
                    <a:pt x="75" y="301"/>
                    <a:pt x="40" y="311"/>
                    <a:pt x="5" y="313"/>
                  </a:cubicBezTo>
                  <a:cubicBezTo>
                    <a:pt x="0" y="313"/>
                    <a:pt x="1" y="323"/>
                    <a:pt x="5" y="322"/>
                  </a:cubicBezTo>
                  <a:cubicBezTo>
                    <a:pt x="34" y="321"/>
                    <a:pt x="62" y="313"/>
                    <a:pt x="90" y="310"/>
                  </a:cubicBezTo>
                  <a:cubicBezTo>
                    <a:pt x="122" y="308"/>
                    <a:pt x="153" y="308"/>
                    <a:pt x="185" y="308"/>
                  </a:cubicBezTo>
                  <a:cubicBezTo>
                    <a:pt x="249" y="308"/>
                    <a:pt x="312" y="306"/>
                    <a:pt x="376" y="308"/>
                  </a:cubicBezTo>
                  <a:cubicBezTo>
                    <a:pt x="403" y="309"/>
                    <a:pt x="430" y="311"/>
                    <a:pt x="456" y="321"/>
                  </a:cubicBezTo>
                  <a:cubicBezTo>
                    <a:pt x="488" y="332"/>
                    <a:pt x="507" y="360"/>
                    <a:pt x="526" y="386"/>
                  </a:cubicBezTo>
                  <a:cubicBezTo>
                    <a:pt x="542" y="408"/>
                    <a:pt x="559" y="429"/>
                    <a:pt x="574" y="452"/>
                  </a:cubicBezTo>
                  <a:cubicBezTo>
                    <a:pt x="580" y="463"/>
                    <a:pt x="588" y="470"/>
                    <a:pt x="600" y="472"/>
                  </a:cubicBezTo>
                  <a:cubicBezTo>
                    <a:pt x="634" y="479"/>
                    <a:pt x="669" y="463"/>
                    <a:pt x="694" y="443"/>
                  </a:cubicBezTo>
                  <a:cubicBezTo>
                    <a:pt x="724" y="419"/>
                    <a:pt x="743" y="384"/>
                    <a:pt x="758" y="349"/>
                  </a:cubicBezTo>
                  <a:cubicBezTo>
                    <a:pt x="764" y="336"/>
                    <a:pt x="763" y="323"/>
                    <a:pt x="776" y="315"/>
                  </a:cubicBezTo>
                  <a:cubicBezTo>
                    <a:pt x="787" y="309"/>
                    <a:pt x="798" y="301"/>
                    <a:pt x="808" y="294"/>
                  </a:cubicBezTo>
                  <a:cubicBezTo>
                    <a:pt x="834" y="276"/>
                    <a:pt x="868" y="250"/>
                    <a:pt x="872" y="216"/>
                  </a:cubicBezTo>
                  <a:cubicBezTo>
                    <a:pt x="873" y="209"/>
                    <a:pt x="871" y="203"/>
                    <a:pt x="869" y="197"/>
                  </a:cubicBezTo>
                  <a:cubicBezTo>
                    <a:pt x="864" y="183"/>
                    <a:pt x="863" y="168"/>
                    <a:pt x="862" y="153"/>
                  </a:cubicBezTo>
                  <a:cubicBezTo>
                    <a:pt x="861" y="126"/>
                    <a:pt x="863" y="98"/>
                    <a:pt x="869" y="72"/>
                  </a:cubicBezTo>
                  <a:cubicBezTo>
                    <a:pt x="872" y="60"/>
                    <a:pt x="877" y="48"/>
                    <a:pt x="883" y="37"/>
                  </a:cubicBezTo>
                  <a:cubicBezTo>
                    <a:pt x="890" y="24"/>
                    <a:pt x="913" y="46"/>
                    <a:pt x="919" y="49"/>
                  </a:cubicBezTo>
                  <a:cubicBezTo>
                    <a:pt x="934" y="59"/>
                    <a:pt x="946" y="53"/>
                    <a:pt x="953" y="38"/>
                  </a:cubicBezTo>
                  <a:cubicBezTo>
                    <a:pt x="957" y="29"/>
                    <a:pt x="959" y="15"/>
                    <a:pt x="972" y="13"/>
                  </a:cubicBezTo>
                  <a:cubicBezTo>
                    <a:pt x="983" y="12"/>
                    <a:pt x="996" y="13"/>
                    <a:pt x="1008" y="13"/>
                  </a:cubicBezTo>
                  <a:cubicBezTo>
                    <a:pt x="1020" y="13"/>
                    <a:pt x="1033" y="13"/>
                    <a:pt x="1046" y="13"/>
                  </a:cubicBezTo>
                  <a:cubicBezTo>
                    <a:pt x="1051" y="13"/>
                    <a:pt x="1050" y="3"/>
                    <a:pt x="1045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37"/>
            <p:cNvSpPr>
              <a:spLocks/>
            </p:cNvSpPr>
            <p:nvPr/>
          </p:nvSpPr>
          <p:spPr bwMode="auto">
            <a:xfrm>
              <a:off x="3115947" y="2726060"/>
              <a:ext cx="3053403" cy="1042317"/>
            </a:xfrm>
            <a:custGeom>
              <a:avLst/>
              <a:gdLst/>
              <a:ahLst/>
              <a:cxnLst>
                <a:cxn ang="0">
                  <a:pos x="5" y="284"/>
                </a:cxn>
                <a:cxn ang="0">
                  <a:pos x="158" y="291"/>
                </a:cxn>
                <a:cxn ang="0">
                  <a:pos x="230" y="318"/>
                </a:cxn>
                <a:cxn ang="0">
                  <a:pos x="314" y="352"/>
                </a:cxn>
                <a:cxn ang="0">
                  <a:pos x="474" y="352"/>
                </a:cxn>
                <a:cxn ang="0">
                  <a:pos x="548" y="329"/>
                </a:cxn>
                <a:cxn ang="0">
                  <a:pos x="573" y="339"/>
                </a:cxn>
                <a:cxn ang="0">
                  <a:pos x="677" y="316"/>
                </a:cxn>
                <a:cxn ang="0">
                  <a:pos x="866" y="220"/>
                </a:cxn>
                <a:cxn ang="0">
                  <a:pos x="980" y="108"/>
                </a:cxn>
                <a:cxn ang="0">
                  <a:pos x="1001" y="80"/>
                </a:cxn>
                <a:cxn ang="0">
                  <a:pos x="1019" y="60"/>
                </a:cxn>
                <a:cxn ang="0">
                  <a:pos x="1083" y="11"/>
                </a:cxn>
                <a:cxn ang="0">
                  <a:pos x="1085" y="2"/>
                </a:cxn>
                <a:cxn ang="0">
                  <a:pos x="1013" y="55"/>
                </a:cxn>
                <a:cxn ang="0">
                  <a:pos x="994" y="74"/>
                </a:cxn>
                <a:cxn ang="0">
                  <a:pos x="981" y="94"/>
                </a:cxn>
                <a:cxn ang="0">
                  <a:pos x="935" y="150"/>
                </a:cxn>
                <a:cxn ang="0">
                  <a:pos x="733" y="285"/>
                </a:cxn>
                <a:cxn ang="0">
                  <a:pos x="599" y="331"/>
                </a:cxn>
                <a:cxn ang="0">
                  <a:pos x="579" y="331"/>
                </a:cxn>
                <a:cxn ang="0">
                  <a:pos x="556" y="320"/>
                </a:cxn>
                <a:cxn ang="0">
                  <a:pos x="498" y="334"/>
                </a:cxn>
                <a:cxn ang="0">
                  <a:pos x="399" y="356"/>
                </a:cxn>
                <a:cxn ang="0">
                  <a:pos x="292" y="334"/>
                </a:cxn>
                <a:cxn ang="0">
                  <a:pos x="195" y="291"/>
                </a:cxn>
                <a:cxn ang="0">
                  <a:pos x="7" y="275"/>
                </a:cxn>
                <a:cxn ang="0">
                  <a:pos x="5" y="284"/>
                </a:cxn>
              </a:cxnLst>
              <a:rect l="0" t="0" r="r" b="b"/>
              <a:pathLst>
                <a:path w="1090" h="371">
                  <a:moveTo>
                    <a:pt x="5" y="284"/>
                  </a:moveTo>
                  <a:cubicBezTo>
                    <a:pt x="56" y="284"/>
                    <a:pt x="107" y="282"/>
                    <a:pt x="158" y="291"/>
                  </a:cubicBezTo>
                  <a:cubicBezTo>
                    <a:pt x="184" y="295"/>
                    <a:pt x="206" y="306"/>
                    <a:pt x="230" y="318"/>
                  </a:cubicBezTo>
                  <a:cubicBezTo>
                    <a:pt x="257" y="331"/>
                    <a:pt x="285" y="343"/>
                    <a:pt x="314" y="352"/>
                  </a:cubicBezTo>
                  <a:cubicBezTo>
                    <a:pt x="366" y="368"/>
                    <a:pt x="423" y="371"/>
                    <a:pt x="474" y="352"/>
                  </a:cubicBezTo>
                  <a:cubicBezTo>
                    <a:pt x="498" y="343"/>
                    <a:pt x="522" y="333"/>
                    <a:pt x="548" y="329"/>
                  </a:cubicBezTo>
                  <a:cubicBezTo>
                    <a:pt x="560" y="327"/>
                    <a:pt x="562" y="337"/>
                    <a:pt x="573" y="339"/>
                  </a:cubicBezTo>
                  <a:cubicBezTo>
                    <a:pt x="607" y="346"/>
                    <a:pt x="646" y="327"/>
                    <a:pt x="677" y="316"/>
                  </a:cubicBezTo>
                  <a:cubicBezTo>
                    <a:pt x="744" y="293"/>
                    <a:pt x="808" y="261"/>
                    <a:pt x="866" y="220"/>
                  </a:cubicBezTo>
                  <a:cubicBezTo>
                    <a:pt x="909" y="188"/>
                    <a:pt x="949" y="151"/>
                    <a:pt x="980" y="108"/>
                  </a:cubicBezTo>
                  <a:cubicBezTo>
                    <a:pt x="986" y="99"/>
                    <a:pt x="992" y="85"/>
                    <a:pt x="1001" y="80"/>
                  </a:cubicBezTo>
                  <a:cubicBezTo>
                    <a:pt x="1008" y="75"/>
                    <a:pt x="1014" y="68"/>
                    <a:pt x="1019" y="60"/>
                  </a:cubicBezTo>
                  <a:cubicBezTo>
                    <a:pt x="1030" y="40"/>
                    <a:pt x="1057" y="9"/>
                    <a:pt x="1083" y="11"/>
                  </a:cubicBezTo>
                  <a:cubicBezTo>
                    <a:pt x="1088" y="11"/>
                    <a:pt x="1090" y="2"/>
                    <a:pt x="1085" y="2"/>
                  </a:cubicBezTo>
                  <a:cubicBezTo>
                    <a:pt x="1056" y="0"/>
                    <a:pt x="1026" y="32"/>
                    <a:pt x="1013" y="55"/>
                  </a:cubicBezTo>
                  <a:cubicBezTo>
                    <a:pt x="1009" y="63"/>
                    <a:pt x="1003" y="70"/>
                    <a:pt x="994" y="74"/>
                  </a:cubicBezTo>
                  <a:cubicBezTo>
                    <a:pt x="989" y="76"/>
                    <a:pt x="984" y="89"/>
                    <a:pt x="981" y="94"/>
                  </a:cubicBezTo>
                  <a:cubicBezTo>
                    <a:pt x="968" y="114"/>
                    <a:pt x="952" y="132"/>
                    <a:pt x="935" y="150"/>
                  </a:cubicBezTo>
                  <a:cubicBezTo>
                    <a:pt x="879" y="209"/>
                    <a:pt x="808" y="252"/>
                    <a:pt x="733" y="285"/>
                  </a:cubicBezTo>
                  <a:cubicBezTo>
                    <a:pt x="690" y="304"/>
                    <a:pt x="645" y="320"/>
                    <a:pt x="599" y="331"/>
                  </a:cubicBezTo>
                  <a:cubicBezTo>
                    <a:pt x="593" y="332"/>
                    <a:pt x="586" y="331"/>
                    <a:pt x="579" y="331"/>
                  </a:cubicBezTo>
                  <a:cubicBezTo>
                    <a:pt x="569" y="329"/>
                    <a:pt x="566" y="321"/>
                    <a:pt x="556" y="320"/>
                  </a:cubicBezTo>
                  <a:cubicBezTo>
                    <a:pt x="537" y="318"/>
                    <a:pt x="515" y="327"/>
                    <a:pt x="498" y="334"/>
                  </a:cubicBezTo>
                  <a:cubicBezTo>
                    <a:pt x="465" y="347"/>
                    <a:pt x="436" y="356"/>
                    <a:pt x="399" y="356"/>
                  </a:cubicBezTo>
                  <a:cubicBezTo>
                    <a:pt x="362" y="355"/>
                    <a:pt x="327" y="347"/>
                    <a:pt x="292" y="334"/>
                  </a:cubicBezTo>
                  <a:cubicBezTo>
                    <a:pt x="258" y="322"/>
                    <a:pt x="228" y="303"/>
                    <a:pt x="195" y="291"/>
                  </a:cubicBezTo>
                  <a:cubicBezTo>
                    <a:pt x="136" y="268"/>
                    <a:pt x="68" y="275"/>
                    <a:pt x="7" y="275"/>
                  </a:cubicBezTo>
                  <a:cubicBezTo>
                    <a:pt x="2" y="275"/>
                    <a:pt x="0" y="284"/>
                    <a:pt x="5" y="28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38"/>
            <p:cNvSpPr>
              <a:spLocks/>
            </p:cNvSpPr>
            <p:nvPr/>
          </p:nvSpPr>
          <p:spPr bwMode="auto">
            <a:xfrm>
              <a:off x="3235729" y="2675626"/>
              <a:ext cx="2925214" cy="1412172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79" y="484"/>
                </a:cxn>
                <a:cxn ang="0">
                  <a:pos x="178" y="479"/>
                </a:cxn>
                <a:cxn ang="0">
                  <a:pos x="357" y="497"/>
                </a:cxn>
                <a:cxn ang="0">
                  <a:pos x="421" y="485"/>
                </a:cxn>
                <a:cxn ang="0">
                  <a:pos x="447" y="465"/>
                </a:cxn>
                <a:cxn ang="0">
                  <a:pos x="489" y="447"/>
                </a:cxn>
                <a:cxn ang="0">
                  <a:pos x="568" y="414"/>
                </a:cxn>
                <a:cxn ang="0">
                  <a:pos x="571" y="389"/>
                </a:cxn>
                <a:cxn ang="0">
                  <a:pos x="570" y="334"/>
                </a:cxn>
                <a:cxn ang="0">
                  <a:pos x="572" y="283"/>
                </a:cxn>
                <a:cxn ang="0">
                  <a:pos x="591" y="238"/>
                </a:cxn>
                <a:cxn ang="0">
                  <a:pos x="622" y="181"/>
                </a:cxn>
                <a:cxn ang="0">
                  <a:pos x="640" y="161"/>
                </a:cxn>
                <a:cxn ang="0">
                  <a:pos x="654" y="153"/>
                </a:cxn>
                <a:cxn ang="0">
                  <a:pos x="676" y="79"/>
                </a:cxn>
                <a:cxn ang="0">
                  <a:pos x="682" y="63"/>
                </a:cxn>
                <a:cxn ang="0">
                  <a:pos x="702" y="69"/>
                </a:cxn>
                <a:cxn ang="0">
                  <a:pos x="741" y="56"/>
                </a:cxn>
                <a:cxn ang="0">
                  <a:pos x="779" y="20"/>
                </a:cxn>
                <a:cxn ang="0">
                  <a:pos x="815" y="17"/>
                </a:cxn>
                <a:cxn ang="0">
                  <a:pos x="930" y="45"/>
                </a:cxn>
                <a:cxn ang="0">
                  <a:pos x="975" y="54"/>
                </a:cxn>
                <a:cxn ang="0">
                  <a:pos x="1041" y="50"/>
                </a:cxn>
                <a:cxn ang="0">
                  <a:pos x="1041" y="44"/>
                </a:cxn>
                <a:cxn ang="0">
                  <a:pos x="979" y="48"/>
                </a:cxn>
                <a:cxn ang="0">
                  <a:pos x="939" y="41"/>
                </a:cxn>
                <a:cxn ang="0">
                  <a:pos x="830" y="15"/>
                </a:cxn>
                <a:cxn ang="0">
                  <a:pos x="775" y="17"/>
                </a:cxn>
                <a:cxn ang="0">
                  <a:pos x="689" y="57"/>
                </a:cxn>
                <a:cxn ang="0">
                  <a:pos x="669" y="91"/>
                </a:cxn>
                <a:cxn ang="0">
                  <a:pos x="658" y="136"/>
                </a:cxn>
                <a:cxn ang="0">
                  <a:pos x="632" y="161"/>
                </a:cxn>
                <a:cxn ang="0">
                  <a:pos x="575" y="255"/>
                </a:cxn>
                <a:cxn ang="0">
                  <a:pos x="566" y="343"/>
                </a:cxn>
                <a:cxn ang="0">
                  <a:pos x="566" y="396"/>
                </a:cxn>
                <a:cxn ang="0">
                  <a:pos x="530" y="433"/>
                </a:cxn>
                <a:cxn ang="0">
                  <a:pos x="468" y="445"/>
                </a:cxn>
                <a:cxn ang="0">
                  <a:pos x="405" y="486"/>
                </a:cxn>
                <a:cxn ang="0">
                  <a:pos x="301" y="488"/>
                </a:cxn>
                <a:cxn ang="0">
                  <a:pos x="199" y="475"/>
                </a:cxn>
                <a:cxn ang="0">
                  <a:pos x="106" y="472"/>
                </a:cxn>
                <a:cxn ang="0">
                  <a:pos x="3" y="497"/>
                </a:cxn>
                <a:cxn ang="0">
                  <a:pos x="3" y="503"/>
                </a:cxn>
              </a:cxnLst>
              <a:rect l="0" t="0" r="r" b="b"/>
              <a:pathLst>
                <a:path w="1044" h="503">
                  <a:moveTo>
                    <a:pt x="3" y="503"/>
                  </a:moveTo>
                  <a:cubicBezTo>
                    <a:pt x="29" y="501"/>
                    <a:pt x="54" y="491"/>
                    <a:pt x="79" y="484"/>
                  </a:cubicBezTo>
                  <a:cubicBezTo>
                    <a:pt x="111" y="474"/>
                    <a:pt x="144" y="475"/>
                    <a:pt x="178" y="479"/>
                  </a:cubicBezTo>
                  <a:cubicBezTo>
                    <a:pt x="238" y="484"/>
                    <a:pt x="297" y="496"/>
                    <a:pt x="357" y="497"/>
                  </a:cubicBezTo>
                  <a:cubicBezTo>
                    <a:pt x="378" y="497"/>
                    <a:pt x="402" y="495"/>
                    <a:pt x="421" y="485"/>
                  </a:cubicBezTo>
                  <a:cubicBezTo>
                    <a:pt x="431" y="480"/>
                    <a:pt x="439" y="472"/>
                    <a:pt x="447" y="465"/>
                  </a:cubicBezTo>
                  <a:cubicBezTo>
                    <a:pt x="460" y="454"/>
                    <a:pt x="472" y="449"/>
                    <a:pt x="489" y="447"/>
                  </a:cubicBezTo>
                  <a:cubicBezTo>
                    <a:pt x="516" y="445"/>
                    <a:pt x="553" y="439"/>
                    <a:pt x="568" y="414"/>
                  </a:cubicBezTo>
                  <a:cubicBezTo>
                    <a:pt x="572" y="408"/>
                    <a:pt x="571" y="396"/>
                    <a:pt x="571" y="389"/>
                  </a:cubicBezTo>
                  <a:cubicBezTo>
                    <a:pt x="571" y="371"/>
                    <a:pt x="570" y="353"/>
                    <a:pt x="570" y="334"/>
                  </a:cubicBezTo>
                  <a:cubicBezTo>
                    <a:pt x="570" y="317"/>
                    <a:pt x="570" y="300"/>
                    <a:pt x="572" y="283"/>
                  </a:cubicBezTo>
                  <a:cubicBezTo>
                    <a:pt x="574" y="265"/>
                    <a:pt x="583" y="253"/>
                    <a:pt x="591" y="238"/>
                  </a:cubicBezTo>
                  <a:cubicBezTo>
                    <a:pt x="601" y="219"/>
                    <a:pt x="610" y="199"/>
                    <a:pt x="622" y="181"/>
                  </a:cubicBezTo>
                  <a:cubicBezTo>
                    <a:pt x="627" y="174"/>
                    <a:pt x="633" y="167"/>
                    <a:pt x="640" y="161"/>
                  </a:cubicBezTo>
                  <a:cubicBezTo>
                    <a:pt x="644" y="158"/>
                    <a:pt x="650" y="157"/>
                    <a:pt x="654" y="153"/>
                  </a:cubicBezTo>
                  <a:cubicBezTo>
                    <a:pt x="670" y="135"/>
                    <a:pt x="671" y="102"/>
                    <a:pt x="676" y="79"/>
                  </a:cubicBezTo>
                  <a:cubicBezTo>
                    <a:pt x="677" y="74"/>
                    <a:pt x="679" y="67"/>
                    <a:pt x="682" y="63"/>
                  </a:cubicBezTo>
                  <a:cubicBezTo>
                    <a:pt x="685" y="60"/>
                    <a:pt x="699" y="68"/>
                    <a:pt x="702" y="69"/>
                  </a:cubicBezTo>
                  <a:cubicBezTo>
                    <a:pt x="717" y="72"/>
                    <a:pt x="730" y="65"/>
                    <a:pt x="741" y="56"/>
                  </a:cubicBezTo>
                  <a:cubicBezTo>
                    <a:pt x="755" y="45"/>
                    <a:pt x="766" y="31"/>
                    <a:pt x="779" y="20"/>
                  </a:cubicBezTo>
                  <a:cubicBezTo>
                    <a:pt x="792" y="8"/>
                    <a:pt x="801" y="13"/>
                    <a:pt x="815" y="17"/>
                  </a:cubicBezTo>
                  <a:cubicBezTo>
                    <a:pt x="853" y="28"/>
                    <a:pt x="892" y="36"/>
                    <a:pt x="930" y="45"/>
                  </a:cubicBezTo>
                  <a:cubicBezTo>
                    <a:pt x="945" y="48"/>
                    <a:pt x="960" y="51"/>
                    <a:pt x="975" y="54"/>
                  </a:cubicBezTo>
                  <a:cubicBezTo>
                    <a:pt x="997" y="58"/>
                    <a:pt x="1018" y="51"/>
                    <a:pt x="1041" y="50"/>
                  </a:cubicBezTo>
                  <a:cubicBezTo>
                    <a:pt x="1044" y="50"/>
                    <a:pt x="1044" y="44"/>
                    <a:pt x="1041" y="44"/>
                  </a:cubicBezTo>
                  <a:cubicBezTo>
                    <a:pt x="1020" y="45"/>
                    <a:pt x="1000" y="52"/>
                    <a:pt x="979" y="48"/>
                  </a:cubicBezTo>
                  <a:cubicBezTo>
                    <a:pt x="966" y="46"/>
                    <a:pt x="953" y="43"/>
                    <a:pt x="939" y="41"/>
                  </a:cubicBezTo>
                  <a:cubicBezTo>
                    <a:pt x="903" y="33"/>
                    <a:pt x="866" y="24"/>
                    <a:pt x="830" y="15"/>
                  </a:cubicBezTo>
                  <a:cubicBezTo>
                    <a:pt x="807" y="9"/>
                    <a:pt x="794" y="0"/>
                    <a:pt x="775" y="17"/>
                  </a:cubicBezTo>
                  <a:cubicBezTo>
                    <a:pt x="752" y="37"/>
                    <a:pt x="724" y="79"/>
                    <a:pt x="689" y="57"/>
                  </a:cubicBezTo>
                  <a:cubicBezTo>
                    <a:pt x="675" y="47"/>
                    <a:pt x="670" y="84"/>
                    <a:pt x="669" y="91"/>
                  </a:cubicBezTo>
                  <a:cubicBezTo>
                    <a:pt x="666" y="106"/>
                    <a:pt x="663" y="122"/>
                    <a:pt x="658" y="136"/>
                  </a:cubicBezTo>
                  <a:cubicBezTo>
                    <a:pt x="653" y="150"/>
                    <a:pt x="642" y="151"/>
                    <a:pt x="632" y="161"/>
                  </a:cubicBezTo>
                  <a:cubicBezTo>
                    <a:pt x="607" y="187"/>
                    <a:pt x="594" y="224"/>
                    <a:pt x="575" y="255"/>
                  </a:cubicBezTo>
                  <a:cubicBezTo>
                    <a:pt x="561" y="279"/>
                    <a:pt x="566" y="318"/>
                    <a:pt x="566" y="343"/>
                  </a:cubicBezTo>
                  <a:cubicBezTo>
                    <a:pt x="566" y="361"/>
                    <a:pt x="567" y="378"/>
                    <a:pt x="566" y="396"/>
                  </a:cubicBezTo>
                  <a:cubicBezTo>
                    <a:pt x="566" y="418"/>
                    <a:pt x="549" y="426"/>
                    <a:pt x="530" y="433"/>
                  </a:cubicBezTo>
                  <a:cubicBezTo>
                    <a:pt x="510" y="441"/>
                    <a:pt x="488" y="439"/>
                    <a:pt x="468" y="445"/>
                  </a:cubicBezTo>
                  <a:cubicBezTo>
                    <a:pt x="443" y="453"/>
                    <a:pt x="430" y="478"/>
                    <a:pt x="405" y="486"/>
                  </a:cubicBezTo>
                  <a:cubicBezTo>
                    <a:pt x="372" y="495"/>
                    <a:pt x="334" y="491"/>
                    <a:pt x="301" y="488"/>
                  </a:cubicBezTo>
                  <a:cubicBezTo>
                    <a:pt x="267" y="485"/>
                    <a:pt x="233" y="479"/>
                    <a:pt x="199" y="475"/>
                  </a:cubicBezTo>
                  <a:cubicBezTo>
                    <a:pt x="169" y="471"/>
                    <a:pt x="137" y="467"/>
                    <a:pt x="106" y="472"/>
                  </a:cubicBezTo>
                  <a:cubicBezTo>
                    <a:pt x="71" y="478"/>
                    <a:pt x="39" y="494"/>
                    <a:pt x="3" y="497"/>
                  </a:cubicBezTo>
                  <a:cubicBezTo>
                    <a:pt x="0" y="497"/>
                    <a:pt x="0" y="503"/>
                    <a:pt x="3" y="50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39"/>
            <p:cNvSpPr>
              <a:spLocks/>
            </p:cNvSpPr>
            <p:nvPr/>
          </p:nvSpPr>
          <p:spPr bwMode="auto">
            <a:xfrm>
              <a:off x="3090730" y="3066495"/>
              <a:ext cx="1832462" cy="1094854"/>
            </a:xfrm>
            <a:custGeom>
              <a:avLst/>
              <a:gdLst/>
              <a:ahLst/>
              <a:cxnLst>
                <a:cxn ang="0">
                  <a:pos x="3" y="390"/>
                </a:cxn>
                <a:cxn ang="0">
                  <a:pos x="156" y="354"/>
                </a:cxn>
                <a:cxn ang="0">
                  <a:pos x="187" y="278"/>
                </a:cxn>
                <a:cxn ang="0">
                  <a:pos x="233" y="143"/>
                </a:cxn>
                <a:cxn ang="0">
                  <a:pos x="459" y="11"/>
                </a:cxn>
                <a:cxn ang="0">
                  <a:pos x="578" y="77"/>
                </a:cxn>
                <a:cxn ang="0">
                  <a:pos x="619" y="129"/>
                </a:cxn>
                <a:cxn ang="0">
                  <a:pos x="650" y="153"/>
                </a:cxn>
                <a:cxn ang="0">
                  <a:pos x="651" y="147"/>
                </a:cxn>
                <a:cxn ang="0">
                  <a:pos x="608" y="107"/>
                </a:cxn>
                <a:cxn ang="0">
                  <a:pos x="567" y="56"/>
                </a:cxn>
                <a:cxn ang="0">
                  <a:pos x="474" y="6"/>
                </a:cxn>
                <a:cxn ang="0">
                  <a:pos x="351" y="29"/>
                </a:cxn>
                <a:cxn ang="0">
                  <a:pos x="257" y="101"/>
                </a:cxn>
                <a:cxn ang="0">
                  <a:pos x="200" y="202"/>
                </a:cxn>
                <a:cxn ang="0">
                  <a:pos x="169" y="327"/>
                </a:cxn>
                <a:cxn ang="0">
                  <a:pos x="88" y="377"/>
                </a:cxn>
                <a:cxn ang="0">
                  <a:pos x="3" y="384"/>
                </a:cxn>
                <a:cxn ang="0">
                  <a:pos x="3" y="390"/>
                </a:cxn>
              </a:cxnLst>
              <a:rect l="0" t="0" r="r" b="b"/>
              <a:pathLst>
                <a:path w="654" h="390">
                  <a:moveTo>
                    <a:pt x="3" y="390"/>
                  </a:moveTo>
                  <a:cubicBezTo>
                    <a:pt x="53" y="390"/>
                    <a:pt x="115" y="388"/>
                    <a:pt x="156" y="354"/>
                  </a:cubicBezTo>
                  <a:cubicBezTo>
                    <a:pt x="177" y="336"/>
                    <a:pt x="181" y="304"/>
                    <a:pt x="187" y="278"/>
                  </a:cubicBezTo>
                  <a:cubicBezTo>
                    <a:pt x="197" y="231"/>
                    <a:pt x="207" y="185"/>
                    <a:pt x="233" y="143"/>
                  </a:cubicBezTo>
                  <a:cubicBezTo>
                    <a:pt x="281" y="64"/>
                    <a:pt x="365" y="13"/>
                    <a:pt x="459" y="11"/>
                  </a:cubicBezTo>
                  <a:cubicBezTo>
                    <a:pt x="508" y="11"/>
                    <a:pt x="549" y="41"/>
                    <a:pt x="578" y="77"/>
                  </a:cubicBezTo>
                  <a:cubicBezTo>
                    <a:pt x="592" y="94"/>
                    <a:pt x="605" y="112"/>
                    <a:pt x="619" y="129"/>
                  </a:cubicBezTo>
                  <a:cubicBezTo>
                    <a:pt x="627" y="138"/>
                    <a:pt x="637" y="151"/>
                    <a:pt x="650" y="153"/>
                  </a:cubicBezTo>
                  <a:cubicBezTo>
                    <a:pt x="653" y="154"/>
                    <a:pt x="654" y="148"/>
                    <a:pt x="651" y="147"/>
                  </a:cubicBezTo>
                  <a:cubicBezTo>
                    <a:pt x="633" y="144"/>
                    <a:pt x="618" y="121"/>
                    <a:pt x="608" y="107"/>
                  </a:cubicBezTo>
                  <a:cubicBezTo>
                    <a:pt x="594" y="90"/>
                    <a:pt x="582" y="72"/>
                    <a:pt x="567" y="56"/>
                  </a:cubicBezTo>
                  <a:cubicBezTo>
                    <a:pt x="543" y="29"/>
                    <a:pt x="509" y="12"/>
                    <a:pt x="474" y="6"/>
                  </a:cubicBezTo>
                  <a:cubicBezTo>
                    <a:pt x="434" y="0"/>
                    <a:pt x="388" y="14"/>
                    <a:pt x="351" y="29"/>
                  </a:cubicBezTo>
                  <a:cubicBezTo>
                    <a:pt x="314" y="45"/>
                    <a:pt x="283" y="70"/>
                    <a:pt x="257" y="101"/>
                  </a:cubicBezTo>
                  <a:cubicBezTo>
                    <a:pt x="232" y="131"/>
                    <a:pt x="212" y="165"/>
                    <a:pt x="200" y="202"/>
                  </a:cubicBezTo>
                  <a:cubicBezTo>
                    <a:pt x="187" y="243"/>
                    <a:pt x="183" y="287"/>
                    <a:pt x="169" y="327"/>
                  </a:cubicBezTo>
                  <a:cubicBezTo>
                    <a:pt x="157" y="359"/>
                    <a:pt x="117" y="371"/>
                    <a:pt x="88" y="377"/>
                  </a:cubicBezTo>
                  <a:cubicBezTo>
                    <a:pt x="60" y="382"/>
                    <a:pt x="31" y="384"/>
                    <a:pt x="3" y="384"/>
                  </a:cubicBezTo>
                  <a:cubicBezTo>
                    <a:pt x="0" y="384"/>
                    <a:pt x="0" y="390"/>
                    <a:pt x="3" y="3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40"/>
            <p:cNvSpPr>
              <a:spLocks/>
            </p:cNvSpPr>
            <p:nvPr/>
          </p:nvSpPr>
          <p:spPr bwMode="auto">
            <a:xfrm>
              <a:off x="3370221" y="3217799"/>
              <a:ext cx="1552970" cy="96876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78" y="49"/>
                </a:cxn>
                <a:cxn ang="0">
                  <a:pos x="153" y="142"/>
                </a:cxn>
                <a:cxn ang="0">
                  <a:pos x="216" y="251"/>
                </a:cxn>
                <a:cxn ang="0">
                  <a:pos x="255" y="301"/>
                </a:cxn>
                <a:cxn ang="0">
                  <a:pos x="394" y="341"/>
                </a:cxn>
                <a:cxn ang="0">
                  <a:pos x="474" y="304"/>
                </a:cxn>
                <a:cxn ang="0">
                  <a:pos x="512" y="259"/>
                </a:cxn>
                <a:cxn ang="0">
                  <a:pos x="551" y="226"/>
                </a:cxn>
                <a:cxn ang="0">
                  <a:pos x="550" y="221"/>
                </a:cxn>
                <a:cxn ang="0">
                  <a:pos x="533" y="229"/>
                </a:cxn>
                <a:cxn ang="0">
                  <a:pos x="492" y="276"/>
                </a:cxn>
                <a:cxn ang="0">
                  <a:pos x="399" y="334"/>
                </a:cxn>
                <a:cxn ang="0">
                  <a:pos x="251" y="291"/>
                </a:cxn>
                <a:cxn ang="0">
                  <a:pos x="203" y="216"/>
                </a:cxn>
                <a:cxn ang="0">
                  <a:pos x="138" y="112"/>
                </a:cxn>
                <a:cxn ang="0">
                  <a:pos x="72" y="33"/>
                </a:cxn>
                <a:cxn ang="0">
                  <a:pos x="3" y="0"/>
                </a:cxn>
                <a:cxn ang="0">
                  <a:pos x="3" y="6"/>
                </a:cxn>
              </a:cxnLst>
              <a:rect l="0" t="0" r="r" b="b"/>
              <a:pathLst>
                <a:path w="554" h="345">
                  <a:moveTo>
                    <a:pt x="3" y="6"/>
                  </a:moveTo>
                  <a:cubicBezTo>
                    <a:pt x="38" y="6"/>
                    <a:pt x="57" y="23"/>
                    <a:pt x="78" y="49"/>
                  </a:cubicBezTo>
                  <a:cubicBezTo>
                    <a:pt x="103" y="80"/>
                    <a:pt x="130" y="109"/>
                    <a:pt x="153" y="142"/>
                  </a:cubicBezTo>
                  <a:cubicBezTo>
                    <a:pt x="176" y="178"/>
                    <a:pt x="196" y="214"/>
                    <a:pt x="216" y="251"/>
                  </a:cubicBezTo>
                  <a:cubicBezTo>
                    <a:pt x="227" y="270"/>
                    <a:pt x="237" y="288"/>
                    <a:pt x="255" y="301"/>
                  </a:cubicBezTo>
                  <a:cubicBezTo>
                    <a:pt x="294" y="329"/>
                    <a:pt x="345" y="345"/>
                    <a:pt x="394" y="341"/>
                  </a:cubicBezTo>
                  <a:cubicBezTo>
                    <a:pt x="424" y="338"/>
                    <a:pt x="451" y="324"/>
                    <a:pt x="474" y="304"/>
                  </a:cubicBezTo>
                  <a:cubicBezTo>
                    <a:pt x="488" y="291"/>
                    <a:pt x="500" y="274"/>
                    <a:pt x="512" y="259"/>
                  </a:cubicBezTo>
                  <a:cubicBezTo>
                    <a:pt x="521" y="248"/>
                    <a:pt x="535" y="228"/>
                    <a:pt x="551" y="226"/>
                  </a:cubicBezTo>
                  <a:cubicBezTo>
                    <a:pt x="554" y="226"/>
                    <a:pt x="554" y="220"/>
                    <a:pt x="550" y="221"/>
                  </a:cubicBezTo>
                  <a:cubicBezTo>
                    <a:pt x="541" y="221"/>
                    <a:pt x="539" y="223"/>
                    <a:pt x="533" y="229"/>
                  </a:cubicBezTo>
                  <a:cubicBezTo>
                    <a:pt x="518" y="244"/>
                    <a:pt x="506" y="260"/>
                    <a:pt x="492" y="276"/>
                  </a:cubicBezTo>
                  <a:cubicBezTo>
                    <a:pt x="467" y="306"/>
                    <a:pt x="438" y="328"/>
                    <a:pt x="399" y="334"/>
                  </a:cubicBezTo>
                  <a:cubicBezTo>
                    <a:pt x="348" y="343"/>
                    <a:pt x="291" y="322"/>
                    <a:pt x="251" y="291"/>
                  </a:cubicBezTo>
                  <a:cubicBezTo>
                    <a:pt x="229" y="274"/>
                    <a:pt x="216" y="240"/>
                    <a:pt x="203" y="216"/>
                  </a:cubicBezTo>
                  <a:cubicBezTo>
                    <a:pt x="184" y="180"/>
                    <a:pt x="162" y="145"/>
                    <a:pt x="138" y="112"/>
                  </a:cubicBezTo>
                  <a:cubicBezTo>
                    <a:pt x="118" y="84"/>
                    <a:pt x="94" y="59"/>
                    <a:pt x="72" y="33"/>
                  </a:cubicBezTo>
                  <a:cubicBezTo>
                    <a:pt x="53" y="11"/>
                    <a:pt x="32" y="0"/>
                    <a:pt x="3" y="0"/>
                  </a:cubicBezTo>
                  <a:cubicBezTo>
                    <a:pt x="0" y="0"/>
                    <a:pt x="0" y="6"/>
                    <a:pt x="3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41"/>
            <p:cNvSpPr>
              <a:spLocks/>
            </p:cNvSpPr>
            <p:nvPr/>
          </p:nvSpPr>
          <p:spPr bwMode="auto">
            <a:xfrm>
              <a:off x="3235729" y="2362511"/>
              <a:ext cx="2952533" cy="1557172"/>
            </a:xfrm>
            <a:custGeom>
              <a:avLst/>
              <a:gdLst/>
              <a:ahLst/>
              <a:cxnLst>
                <a:cxn ang="0">
                  <a:pos x="3" y="477"/>
                </a:cxn>
                <a:cxn ang="0">
                  <a:pos x="99" y="470"/>
                </a:cxn>
                <a:cxn ang="0">
                  <a:pos x="228" y="519"/>
                </a:cxn>
                <a:cxn ang="0">
                  <a:pos x="394" y="555"/>
                </a:cxn>
                <a:cxn ang="0">
                  <a:pos x="473" y="545"/>
                </a:cxn>
                <a:cxn ang="0">
                  <a:pos x="541" y="516"/>
                </a:cxn>
                <a:cxn ang="0">
                  <a:pos x="697" y="442"/>
                </a:cxn>
                <a:cxn ang="0">
                  <a:pos x="763" y="381"/>
                </a:cxn>
                <a:cxn ang="0">
                  <a:pos x="773" y="353"/>
                </a:cxn>
                <a:cxn ang="0">
                  <a:pos x="814" y="316"/>
                </a:cxn>
                <a:cxn ang="0">
                  <a:pos x="915" y="274"/>
                </a:cxn>
                <a:cxn ang="0">
                  <a:pos x="960" y="145"/>
                </a:cxn>
                <a:cxn ang="0">
                  <a:pos x="964" y="107"/>
                </a:cxn>
                <a:cxn ang="0">
                  <a:pos x="943" y="40"/>
                </a:cxn>
                <a:cxn ang="0">
                  <a:pos x="939" y="7"/>
                </a:cxn>
                <a:cxn ang="0">
                  <a:pos x="960" y="11"/>
                </a:cxn>
                <a:cxn ang="0">
                  <a:pos x="1051" y="24"/>
                </a:cxn>
                <a:cxn ang="0">
                  <a:pos x="1051" y="18"/>
                </a:cxn>
                <a:cxn ang="0">
                  <a:pos x="973" y="8"/>
                </a:cxn>
                <a:cxn ang="0">
                  <a:pos x="940" y="1"/>
                </a:cxn>
                <a:cxn ang="0">
                  <a:pos x="943" y="54"/>
                </a:cxn>
                <a:cxn ang="0">
                  <a:pos x="959" y="102"/>
                </a:cxn>
                <a:cxn ang="0">
                  <a:pos x="955" y="146"/>
                </a:cxn>
                <a:cxn ang="0">
                  <a:pos x="921" y="252"/>
                </a:cxn>
                <a:cxn ang="0">
                  <a:pos x="902" y="286"/>
                </a:cxn>
                <a:cxn ang="0">
                  <a:pos x="844" y="304"/>
                </a:cxn>
                <a:cxn ang="0">
                  <a:pos x="773" y="341"/>
                </a:cxn>
                <a:cxn ang="0">
                  <a:pos x="761" y="374"/>
                </a:cxn>
                <a:cxn ang="0">
                  <a:pos x="729" y="412"/>
                </a:cxn>
                <a:cxn ang="0">
                  <a:pos x="634" y="470"/>
                </a:cxn>
                <a:cxn ang="0">
                  <a:pos x="540" y="510"/>
                </a:cxn>
                <a:cxn ang="0">
                  <a:pos x="451" y="544"/>
                </a:cxn>
                <a:cxn ang="0">
                  <a:pos x="323" y="542"/>
                </a:cxn>
                <a:cxn ang="0">
                  <a:pos x="216" y="508"/>
                </a:cxn>
                <a:cxn ang="0">
                  <a:pos x="126" y="466"/>
                </a:cxn>
                <a:cxn ang="0">
                  <a:pos x="3" y="471"/>
                </a:cxn>
                <a:cxn ang="0">
                  <a:pos x="3" y="477"/>
                </a:cxn>
              </a:cxnLst>
              <a:rect l="0" t="0" r="r" b="b"/>
              <a:pathLst>
                <a:path w="1054" h="555">
                  <a:moveTo>
                    <a:pt x="3" y="477"/>
                  </a:moveTo>
                  <a:cubicBezTo>
                    <a:pt x="35" y="476"/>
                    <a:pt x="67" y="471"/>
                    <a:pt x="99" y="470"/>
                  </a:cubicBezTo>
                  <a:cubicBezTo>
                    <a:pt x="148" y="468"/>
                    <a:pt x="185" y="501"/>
                    <a:pt x="228" y="519"/>
                  </a:cubicBezTo>
                  <a:cubicBezTo>
                    <a:pt x="281" y="540"/>
                    <a:pt x="337" y="555"/>
                    <a:pt x="394" y="555"/>
                  </a:cubicBezTo>
                  <a:cubicBezTo>
                    <a:pt x="421" y="555"/>
                    <a:pt x="448" y="552"/>
                    <a:pt x="473" y="545"/>
                  </a:cubicBezTo>
                  <a:cubicBezTo>
                    <a:pt x="497" y="538"/>
                    <a:pt x="518" y="526"/>
                    <a:pt x="541" y="516"/>
                  </a:cubicBezTo>
                  <a:cubicBezTo>
                    <a:pt x="595" y="494"/>
                    <a:pt x="648" y="473"/>
                    <a:pt x="697" y="442"/>
                  </a:cubicBezTo>
                  <a:cubicBezTo>
                    <a:pt x="722" y="426"/>
                    <a:pt x="748" y="407"/>
                    <a:pt x="763" y="381"/>
                  </a:cubicBezTo>
                  <a:cubicBezTo>
                    <a:pt x="768" y="372"/>
                    <a:pt x="770" y="363"/>
                    <a:pt x="773" y="353"/>
                  </a:cubicBezTo>
                  <a:cubicBezTo>
                    <a:pt x="780" y="331"/>
                    <a:pt x="792" y="320"/>
                    <a:pt x="814" y="316"/>
                  </a:cubicBezTo>
                  <a:cubicBezTo>
                    <a:pt x="849" y="309"/>
                    <a:pt x="897" y="309"/>
                    <a:pt x="915" y="274"/>
                  </a:cubicBezTo>
                  <a:cubicBezTo>
                    <a:pt x="936" y="234"/>
                    <a:pt x="950" y="188"/>
                    <a:pt x="960" y="145"/>
                  </a:cubicBezTo>
                  <a:cubicBezTo>
                    <a:pt x="963" y="133"/>
                    <a:pt x="967" y="119"/>
                    <a:pt x="964" y="107"/>
                  </a:cubicBezTo>
                  <a:cubicBezTo>
                    <a:pt x="960" y="84"/>
                    <a:pt x="950" y="62"/>
                    <a:pt x="943" y="40"/>
                  </a:cubicBezTo>
                  <a:cubicBezTo>
                    <a:pt x="941" y="34"/>
                    <a:pt x="932" y="12"/>
                    <a:pt x="939" y="7"/>
                  </a:cubicBezTo>
                  <a:cubicBezTo>
                    <a:pt x="944" y="4"/>
                    <a:pt x="956" y="10"/>
                    <a:pt x="960" y="11"/>
                  </a:cubicBezTo>
                  <a:cubicBezTo>
                    <a:pt x="990" y="19"/>
                    <a:pt x="1020" y="23"/>
                    <a:pt x="1051" y="24"/>
                  </a:cubicBezTo>
                  <a:cubicBezTo>
                    <a:pt x="1054" y="24"/>
                    <a:pt x="1054" y="18"/>
                    <a:pt x="1051" y="18"/>
                  </a:cubicBezTo>
                  <a:cubicBezTo>
                    <a:pt x="1024" y="17"/>
                    <a:pt x="998" y="14"/>
                    <a:pt x="973" y="8"/>
                  </a:cubicBezTo>
                  <a:cubicBezTo>
                    <a:pt x="962" y="6"/>
                    <a:pt x="951" y="0"/>
                    <a:pt x="940" y="1"/>
                  </a:cubicBezTo>
                  <a:cubicBezTo>
                    <a:pt x="921" y="1"/>
                    <a:pt x="941" y="48"/>
                    <a:pt x="943" y="54"/>
                  </a:cubicBezTo>
                  <a:cubicBezTo>
                    <a:pt x="948" y="70"/>
                    <a:pt x="954" y="86"/>
                    <a:pt x="959" y="102"/>
                  </a:cubicBezTo>
                  <a:cubicBezTo>
                    <a:pt x="963" y="117"/>
                    <a:pt x="959" y="131"/>
                    <a:pt x="955" y="146"/>
                  </a:cubicBezTo>
                  <a:cubicBezTo>
                    <a:pt x="947" y="182"/>
                    <a:pt x="935" y="217"/>
                    <a:pt x="921" y="252"/>
                  </a:cubicBezTo>
                  <a:cubicBezTo>
                    <a:pt x="916" y="263"/>
                    <a:pt x="911" y="277"/>
                    <a:pt x="902" y="286"/>
                  </a:cubicBezTo>
                  <a:cubicBezTo>
                    <a:pt x="888" y="299"/>
                    <a:pt x="862" y="301"/>
                    <a:pt x="844" y="304"/>
                  </a:cubicBezTo>
                  <a:cubicBezTo>
                    <a:pt x="813" y="310"/>
                    <a:pt x="788" y="310"/>
                    <a:pt x="773" y="341"/>
                  </a:cubicBezTo>
                  <a:cubicBezTo>
                    <a:pt x="768" y="352"/>
                    <a:pt x="767" y="363"/>
                    <a:pt x="761" y="374"/>
                  </a:cubicBezTo>
                  <a:cubicBezTo>
                    <a:pt x="754" y="389"/>
                    <a:pt x="741" y="401"/>
                    <a:pt x="729" y="412"/>
                  </a:cubicBezTo>
                  <a:cubicBezTo>
                    <a:pt x="701" y="436"/>
                    <a:pt x="667" y="454"/>
                    <a:pt x="634" y="470"/>
                  </a:cubicBezTo>
                  <a:cubicBezTo>
                    <a:pt x="604" y="485"/>
                    <a:pt x="572" y="497"/>
                    <a:pt x="540" y="510"/>
                  </a:cubicBezTo>
                  <a:cubicBezTo>
                    <a:pt x="510" y="522"/>
                    <a:pt x="484" y="537"/>
                    <a:pt x="451" y="544"/>
                  </a:cubicBezTo>
                  <a:cubicBezTo>
                    <a:pt x="409" y="552"/>
                    <a:pt x="365" y="550"/>
                    <a:pt x="323" y="542"/>
                  </a:cubicBezTo>
                  <a:cubicBezTo>
                    <a:pt x="287" y="535"/>
                    <a:pt x="250" y="522"/>
                    <a:pt x="216" y="508"/>
                  </a:cubicBezTo>
                  <a:cubicBezTo>
                    <a:pt x="185" y="494"/>
                    <a:pt x="159" y="472"/>
                    <a:pt x="126" y="466"/>
                  </a:cubicBezTo>
                  <a:cubicBezTo>
                    <a:pt x="86" y="458"/>
                    <a:pt x="43" y="470"/>
                    <a:pt x="3" y="471"/>
                  </a:cubicBezTo>
                  <a:cubicBezTo>
                    <a:pt x="0" y="471"/>
                    <a:pt x="0" y="477"/>
                    <a:pt x="3" y="47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42"/>
            <p:cNvSpPr>
              <a:spLocks/>
            </p:cNvSpPr>
            <p:nvPr/>
          </p:nvSpPr>
          <p:spPr bwMode="auto">
            <a:xfrm>
              <a:off x="3237831" y="2555844"/>
              <a:ext cx="2921011" cy="1014999"/>
            </a:xfrm>
            <a:custGeom>
              <a:avLst/>
              <a:gdLst/>
              <a:ahLst/>
              <a:cxnLst>
                <a:cxn ang="0">
                  <a:pos x="1040" y="19"/>
                </a:cxn>
                <a:cxn ang="0">
                  <a:pos x="843" y="4"/>
                </a:cxn>
                <a:cxn ang="0">
                  <a:pos x="811" y="6"/>
                </a:cxn>
                <a:cxn ang="0">
                  <a:pos x="786" y="48"/>
                </a:cxn>
                <a:cxn ang="0">
                  <a:pos x="793" y="148"/>
                </a:cxn>
                <a:cxn ang="0">
                  <a:pos x="829" y="179"/>
                </a:cxn>
                <a:cxn ang="0">
                  <a:pos x="823" y="146"/>
                </a:cxn>
                <a:cxn ang="0">
                  <a:pos x="796" y="172"/>
                </a:cxn>
                <a:cxn ang="0">
                  <a:pos x="766" y="220"/>
                </a:cxn>
                <a:cxn ang="0">
                  <a:pos x="665" y="311"/>
                </a:cxn>
                <a:cxn ang="0">
                  <a:pos x="598" y="323"/>
                </a:cxn>
                <a:cxn ang="0">
                  <a:pos x="542" y="323"/>
                </a:cxn>
                <a:cxn ang="0">
                  <a:pos x="449" y="340"/>
                </a:cxn>
                <a:cxn ang="0">
                  <a:pos x="322" y="336"/>
                </a:cxn>
                <a:cxn ang="0">
                  <a:pos x="219" y="283"/>
                </a:cxn>
                <a:cxn ang="0">
                  <a:pos x="114" y="224"/>
                </a:cxn>
                <a:cxn ang="0">
                  <a:pos x="66" y="211"/>
                </a:cxn>
                <a:cxn ang="0">
                  <a:pos x="2" y="217"/>
                </a:cxn>
                <a:cxn ang="0">
                  <a:pos x="2" y="221"/>
                </a:cxn>
                <a:cxn ang="0">
                  <a:pos x="94" y="220"/>
                </a:cxn>
                <a:cxn ang="0">
                  <a:pos x="181" y="265"/>
                </a:cxn>
                <a:cxn ang="0">
                  <a:pos x="328" y="342"/>
                </a:cxn>
                <a:cxn ang="0">
                  <a:pos x="492" y="334"/>
                </a:cxn>
                <a:cxn ang="0">
                  <a:pos x="557" y="327"/>
                </a:cxn>
                <a:cxn ang="0">
                  <a:pos x="598" y="327"/>
                </a:cxn>
                <a:cxn ang="0">
                  <a:pos x="716" y="281"/>
                </a:cxn>
                <a:cxn ang="0">
                  <a:pos x="793" y="184"/>
                </a:cxn>
                <a:cxn ang="0">
                  <a:pos x="808" y="162"/>
                </a:cxn>
                <a:cxn ang="0">
                  <a:pos x="832" y="169"/>
                </a:cxn>
                <a:cxn ang="0">
                  <a:pos x="806" y="172"/>
                </a:cxn>
                <a:cxn ang="0">
                  <a:pos x="797" y="150"/>
                </a:cxn>
                <a:cxn ang="0">
                  <a:pos x="796" y="33"/>
                </a:cxn>
                <a:cxn ang="0">
                  <a:pos x="829" y="7"/>
                </a:cxn>
                <a:cxn ang="0">
                  <a:pos x="861" y="11"/>
                </a:cxn>
                <a:cxn ang="0">
                  <a:pos x="1040" y="23"/>
                </a:cxn>
                <a:cxn ang="0">
                  <a:pos x="1040" y="19"/>
                </a:cxn>
              </a:cxnLst>
              <a:rect l="0" t="0" r="r" b="b"/>
              <a:pathLst>
                <a:path w="1042" h="362">
                  <a:moveTo>
                    <a:pt x="1040" y="19"/>
                  </a:moveTo>
                  <a:cubicBezTo>
                    <a:pt x="975" y="19"/>
                    <a:pt x="907" y="14"/>
                    <a:pt x="843" y="4"/>
                  </a:cubicBezTo>
                  <a:cubicBezTo>
                    <a:pt x="833" y="3"/>
                    <a:pt x="820" y="0"/>
                    <a:pt x="811" y="6"/>
                  </a:cubicBezTo>
                  <a:cubicBezTo>
                    <a:pt x="798" y="16"/>
                    <a:pt x="792" y="33"/>
                    <a:pt x="786" y="48"/>
                  </a:cubicBezTo>
                  <a:cubicBezTo>
                    <a:pt x="775" y="78"/>
                    <a:pt x="784" y="118"/>
                    <a:pt x="793" y="148"/>
                  </a:cubicBezTo>
                  <a:cubicBezTo>
                    <a:pt x="798" y="162"/>
                    <a:pt x="807" y="196"/>
                    <a:pt x="829" y="179"/>
                  </a:cubicBezTo>
                  <a:cubicBezTo>
                    <a:pt x="837" y="172"/>
                    <a:pt x="841" y="141"/>
                    <a:pt x="823" y="146"/>
                  </a:cubicBezTo>
                  <a:cubicBezTo>
                    <a:pt x="811" y="150"/>
                    <a:pt x="803" y="162"/>
                    <a:pt x="796" y="172"/>
                  </a:cubicBezTo>
                  <a:cubicBezTo>
                    <a:pt x="786" y="188"/>
                    <a:pt x="777" y="205"/>
                    <a:pt x="766" y="220"/>
                  </a:cubicBezTo>
                  <a:cubicBezTo>
                    <a:pt x="740" y="257"/>
                    <a:pt x="706" y="291"/>
                    <a:pt x="665" y="311"/>
                  </a:cubicBezTo>
                  <a:cubicBezTo>
                    <a:pt x="645" y="320"/>
                    <a:pt x="620" y="327"/>
                    <a:pt x="598" y="323"/>
                  </a:cubicBezTo>
                  <a:cubicBezTo>
                    <a:pt x="581" y="319"/>
                    <a:pt x="560" y="323"/>
                    <a:pt x="542" y="323"/>
                  </a:cubicBezTo>
                  <a:cubicBezTo>
                    <a:pt x="510" y="325"/>
                    <a:pt x="480" y="333"/>
                    <a:pt x="449" y="340"/>
                  </a:cubicBezTo>
                  <a:cubicBezTo>
                    <a:pt x="405" y="351"/>
                    <a:pt x="365" y="351"/>
                    <a:pt x="322" y="336"/>
                  </a:cubicBezTo>
                  <a:cubicBezTo>
                    <a:pt x="286" y="323"/>
                    <a:pt x="253" y="302"/>
                    <a:pt x="219" y="283"/>
                  </a:cubicBezTo>
                  <a:cubicBezTo>
                    <a:pt x="184" y="263"/>
                    <a:pt x="151" y="241"/>
                    <a:pt x="114" y="224"/>
                  </a:cubicBezTo>
                  <a:cubicBezTo>
                    <a:pt x="99" y="217"/>
                    <a:pt x="83" y="212"/>
                    <a:pt x="66" y="211"/>
                  </a:cubicBezTo>
                  <a:cubicBezTo>
                    <a:pt x="45" y="208"/>
                    <a:pt x="23" y="216"/>
                    <a:pt x="2" y="217"/>
                  </a:cubicBezTo>
                  <a:cubicBezTo>
                    <a:pt x="0" y="217"/>
                    <a:pt x="0" y="221"/>
                    <a:pt x="2" y="221"/>
                  </a:cubicBezTo>
                  <a:cubicBezTo>
                    <a:pt x="34" y="220"/>
                    <a:pt x="61" y="211"/>
                    <a:pt x="94" y="220"/>
                  </a:cubicBezTo>
                  <a:cubicBezTo>
                    <a:pt x="125" y="230"/>
                    <a:pt x="154" y="247"/>
                    <a:pt x="181" y="265"/>
                  </a:cubicBezTo>
                  <a:cubicBezTo>
                    <a:pt x="227" y="294"/>
                    <a:pt x="276" y="324"/>
                    <a:pt x="328" y="342"/>
                  </a:cubicBezTo>
                  <a:cubicBezTo>
                    <a:pt x="384" y="362"/>
                    <a:pt x="436" y="346"/>
                    <a:pt x="492" y="334"/>
                  </a:cubicBezTo>
                  <a:cubicBezTo>
                    <a:pt x="514" y="329"/>
                    <a:pt x="535" y="328"/>
                    <a:pt x="557" y="327"/>
                  </a:cubicBezTo>
                  <a:cubicBezTo>
                    <a:pt x="570" y="327"/>
                    <a:pt x="585" y="324"/>
                    <a:pt x="598" y="327"/>
                  </a:cubicBezTo>
                  <a:cubicBezTo>
                    <a:pt x="641" y="334"/>
                    <a:pt x="685" y="308"/>
                    <a:pt x="716" y="281"/>
                  </a:cubicBezTo>
                  <a:cubicBezTo>
                    <a:pt x="747" y="255"/>
                    <a:pt x="773" y="220"/>
                    <a:pt x="793" y="184"/>
                  </a:cubicBezTo>
                  <a:cubicBezTo>
                    <a:pt x="797" y="176"/>
                    <a:pt x="802" y="169"/>
                    <a:pt x="808" y="162"/>
                  </a:cubicBezTo>
                  <a:cubicBezTo>
                    <a:pt x="818" y="149"/>
                    <a:pt x="839" y="145"/>
                    <a:pt x="832" y="169"/>
                  </a:cubicBezTo>
                  <a:cubicBezTo>
                    <a:pt x="828" y="180"/>
                    <a:pt x="812" y="183"/>
                    <a:pt x="806" y="172"/>
                  </a:cubicBezTo>
                  <a:cubicBezTo>
                    <a:pt x="802" y="165"/>
                    <a:pt x="800" y="157"/>
                    <a:pt x="797" y="150"/>
                  </a:cubicBezTo>
                  <a:cubicBezTo>
                    <a:pt x="784" y="111"/>
                    <a:pt x="779" y="71"/>
                    <a:pt x="796" y="33"/>
                  </a:cubicBezTo>
                  <a:cubicBezTo>
                    <a:pt x="803" y="17"/>
                    <a:pt x="811" y="6"/>
                    <a:pt x="829" y="7"/>
                  </a:cubicBezTo>
                  <a:cubicBezTo>
                    <a:pt x="840" y="7"/>
                    <a:pt x="851" y="9"/>
                    <a:pt x="861" y="11"/>
                  </a:cubicBezTo>
                  <a:cubicBezTo>
                    <a:pt x="920" y="17"/>
                    <a:pt x="981" y="23"/>
                    <a:pt x="1040" y="23"/>
                  </a:cubicBezTo>
                  <a:cubicBezTo>
                    <a:pt x="1042" y="23"/>
                    <a:pt x="1042" y="19"/>
                    <a:pt x="1040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3"/>
            <p:cNvSpPr>
              <a:spLocks/>
            </p:cNvSpPr>
            <p:nvPr/>
          </p:nvSpPr>
          <p:spPr bwMode="auto">
            <a:xfrm>
              <a:off x="3233628" y="2648308"/>
              <a:ext cx="2979851" cy="1405868"/>
            </a:xfrm>
            <a:custGeom>
              <a:avLst/>
              <a:gdLst/>
              <a:ahLst/>
              <a:cxnLst>
                <a:cxn ang="0">
                  <a:pos x="4" y="286"/>
                </a:cxn>
                <a:cxn ang="0">
                  <a:pos x="68" y="295"/>
                </a:cxn>
                <a:cxn ang="0">
                  <a:pos x="140" y="339"/>
                </a:cxn>
                <a:cxn ang="0">
                  <a:pos x="255" y="450"/>
                </a:cxn>
                <a:cxn ang="0">
                  <a:pos x="384" y="498"/>
                </a:cxn>
                <a:cxn ang="0">
                  <a:pos x="543" y="481"/>
                </a:cxn>
                <a:cxn ang="0">
                  <a:pos x="583" y="453"/>
                </a:cxn>
                <a:cxn ang="0">
                  <a:pos x="587" y="407"/>
                </a:cxn>
                <a:cxn ang="0">
                  <a:pos x="600" y="364"/>
                </a:cxn>
                <a:cxn ang="0">
                  <a:pos x="611" y="362"/>
                </a:cxn>
                <a:cxn ang="0">
                  <a:pos x="743" y="289"/>
                </a:cxn>
                <a:cxn ang="0">
                  <a:pos x="842" y="171"/>
                </a:cxn>
                <a:cxn ang="0">
                  <a:pos x="872" y="102"/>
                </a:cxn>
                <a:cxn ang="0">
                  <a:pos x="938" y="16"/>
                </a:cxn>
                <a:cxn ang="0">
                  <a:pos x="1005" y="10"/>
                </a:cxn>
                <a:cxn ang="0">
                  <a:pos x="1059" y="13"/>
                </a:cxn>
                <a:cxn ang="0">
                  <a:pos x="1060" y="9"/>
                </a:cxn>
                <a:cxn ang="0">
                  <a:pos x="1008" y="5"/>
                </a:cxn>
                <a:cxn ang="0">
                  <a:pos x="959" y="3"/>
                </a:cxn>
                <a:cxn ang="0">
                  <a:pos x="895" y="49"/>
                </a:cxn>
                <a:cxn ang="0">
                  <a:pos x="858" y="124"/>
                </a:cxn>
                <a:cxn ang="0">
                  <a:pos x="851" y="144"/>
                </a:cxn>
                <a:cxn ang="0">
                  <a:pos x="840" y="164"/>
                </a:cxn>
                <a:cxn ang="0">
                  <a:pos x="810" y="208"/>
                </a:cxn>
                <a:cxn ang="0">
                  <a:pos x="635" y="349"/>
                </a:cxn>
                <a:cxn ang="0">
                  <a:pos x="600" y="359"/>
                </a:cxn>
                <a:cxn ang="0">
                  <a:pos x="581" y="408"/>
                </a:cxn>
                <a:cxn ang="0">
                  <a:pos x="552" y="472"/>
                </a:cxn>
                <a:cxn ang="0">
                  <a:pos x="448" y="492"/>
                </a:cxn>
                <a:cxn ang="0">
                  <a:pos x="343" y="489"/>
                </a:cxn>
                <a:cxn ang="0">
                  <a:pos x="259" y="447"/>
                </a:cxn>
                <a:cxn ang="0">
                  <a:pos x="129" y="322"/>
                </a:cxn>
                <a:cxn ang="0">
                  <a:pos x="4" y="281"/>
                </a:cxn>
                <a:cxn ang="0">
                  <a:pos x="4" y="286"/>
                </a:cxn>
              </a:cxnLst>
              <a:rect l="0" t="0" r="r" b="b"/>
              <a:pathLst>
                <a:path w="1064" h="501">
                  <a:moveTo>
                    <a:pt x="4" y="286"/>
                  </a:moveTo>
                  <a:cubicBezTo>
                    <a:pt x="25" y="286"/>
                    <a:pt x="47" y="289"/>
                    <a:pt x="68" y="295"/>
                  </a:cubicBezTo>
                  <a:cubicBezTo>
                    <a:pt x="97" y="302"/>
                    <a:pt x="118" y="319"/>
                    <a:pt x="140" y="339"/>
                  </a:cubicBezTo>
                  <a:cubicBezTo>
                    <a:pt x="179" y="375"/>
                    <a:pt x="215" y="415"/>
                    <a:pt x="255" y="450"/>
                  </a:cubicBezTo>
                  <a:cubicBezTo>
                    <a:pt x="292" y="484"/>
                    <a:pt x="334" y="495"/>
                    <a:pt x="384" y="498"/>
                  </a:cubicBezTo>
                  <a:cubicBezTo>
                    <a:pt x="435" y="501"/>
                    <a:pt x="494" y="498"/>
                    <a:pt x="543" y="481"/>
                  </a:cubicBezTo>
                  <a:cubicBezTo>
                    <a:pt x="558" y="475"/>
                    <a:pt x="576" y="467"/>
                    <a:pt x="583" y="453"/>
                  </a:cubicBezTo>
                  <a:cubicBezTo>
                    <a:pt x="592" y="438"/>
                    <a:pt x="590" y="423"/>
                    <a:pt x="587" y="407"/>
                  </a:cubicBezTo>
                  <a:cubicBezTo>
                    <a:pt x="584" y="392"/>
                    <a:pt x="578" y="367"/>
                    <a:pt x="600" y="364"/>
                  </a:cubicBezTo>
                  <a:cubicBezTo>
                    <a:pt x="604" y="363"/>
                    <a:pt x="607" y="363"/>
                    <a:pt x="611" y="362"/>
                  </a:cubicBezTo>
                  <a:cubicBezTo>
                    <a:pt x="660" y="350"/>
                    <a:pt x="705" y="322"/>
                    <a:pt x="743" y="289"/>
                  </a:cubicBezTo>
                  <a:cubicBezTo>
                    <a:pt x="782" y="256"/>
                    <a:pt x="814" y="215"/>
                    <a:pt x="842" y="171"/>
                  </a:cubicBezTo>
                  <a:cubicBezTo>
                    <a:pt x="856" y="149"/>
                    <a:pt x="862" y="127"/>
                    <a:pt x="872" y="102"/>
                  </a:cubicBezTo>
                  <a:cubicBezTo>
                    <a:pt x="886" y="69"/>
                    <a:pt x="906" y="35"/>
                    <a:pt x="938" y="16"/>
                  </a:cubicBezTo>
                  <a:cubicBezTo>
                    <a:pt x="959" y="3"/>
                    <a:pt x="982" y="6"/>
                    <a:pt x="1005" y="10"/>
                  </a:cubicBezTo>
                  <a:cubicBezTo>
                    <a:pt x="1023" y="13"/>
                    <a:pt x="1041" y="13"/>
                    <a:pt x="1059" y="13"/>
                  </a:cubicBezTo>
                  <a:cubicBezTo>
                    <a:pt x="1062" y="13"/>
                    <a:pt x="1064" y="9"/>
                    <a:pt x="1060" y="9"/>
                  </a:cubicBezTo>
                  <a:cubicBezTo>
                    <a:pt x="1042" y="9"/>
                    <a:pt x="1025" y="8"/>
                    <a:pt x="1008" y="5"/>
                  </a:cubicBezTo>
                  <a:cubicBezTo>
                    <a:pt x="991" y="3"/>
                    <a:pt x="975" y="0"/>
                    <a:pt x="959" y="3"/>
                  </a:cubicBezTo>
                  <a:cubicBezTo>
                    <a:pt x="932" y="7"/>
                    <a:pt x="910" y="28"/>
                    <a:pt x="895" y="49"/>
                  </a:cubicBezTo>
                  <a:cubicBezTo>
                    <a:pt x="879" y="72"/>
                    <a:pt x="867" y="98"/>
                    <a:pt x="858" y="124"/>
                  </a:cubicBezTo>
                  <a:cubicBezTo>
                    <a:pt x="855" y="131"/>
                    <a:pt x="853" y="137"/>
                    <a:pt x="851" y="144"/>
                  </a:cubicBezTo>
                  <a:cubicBezTo>
                    <a:pt x="849" y="151"/>
                    <a:pt x="844" y="158"/>
                    <a:pt x="840" y="164"/>
                  </a:cubicBezTo>
                  <a:cubicBezTo>
                    <a:pt x="831" y="179"/>
                    <a:pt x="821" y="194"/>
                    <a:pt x="810" y="208"/>
                  </a:cubicBezTo>
                  <a:cubicBezTo>
                    <a:pt x="766" y="269"/>
                    <a:pt x="706" y="322"/>
                    <a:pt x="635" y="349"/>
                  </a:cubicBezTo>
                  <a:cubicBezTo>
                    <a:pt x="624" y="354"/>
                    <a:pt x="612" y="358"/>
                    <a:pt x="600" y="359"/>
                  </a:cubicBezTo>
                  <a:cubicBezTo>
                    <a:pt x="574" y="363"/>
                    <a:pt x="577" y="387"/>
                    <a:pt x="581" y="408"/>
                  </a:cubicBezTo>
                  <a:cubicBezTo>
                    <a:pt x="586" y="437"/>
                    <a:pt x="581" y="457"/>
                    <a:pt x="552" y="472"/>
                  </a:cubicBezTo>
                  <a:cubicBezTo>
                    <a:pt x="520" y="488"/>
                    <a:pt x="483" y="490"/>
                    <a:pt x="448" y="492"/>
                  </a:cubicBezTo>
                  <a:cubicBezTo>
                    <a:pt x="413" y="495"/>
                    <a:pt x="378" y="494"/>
                    <a:pt x="343" y="489"/>
                  </a:cubicBezTo>
                  <a:cubicBezTo>
                    <a:pt x="310" y="484"/>
                    <a:pt x="284" y="468"/>
                    <a:pt x="259" y="447"/>
                  </a:cubicBezTo>
                  <a:cubicBezTo>
                    <a:pt x="214" y="408"/>
                    <a:pt x="175" y="361"/>
                    <a:pt x="129" y="322"/>
                  </a:cubicBezTo>
                  <a:cubicBezTo>
                    <a:pt x="94" y="292"/>
                    <a:pt x="50" y="282"/>
                    <a:pt x="4" y="281"/>
                  </a:cubicBezTo>
                  <a:cubicBezTo>
                    <a:pt x="1" y="281"/>
                    <a:pt x="0" y="286"/>
                    <a:pt x="4" y="28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44"/>
            <p:cNvSpPr>
              <a:spLocks/>
            </p:cNvSpPr>
            <p:nvPr/>
          </p:nvSpPr>
          <p:spPr bwMode="auto">
            <a:xfrm>
              <a:off x="3101236" y="2389829"/>
              <a:ext cx="3074417" cy="1513041"/>
            </a:xfrm>
            <a:custGeom>
              <a:avLst/>
              <a:gdLst/>
              <a:ahLst/>
              <a:cxnLst>
                <a:cxn ang="0">
                  <a:pos x="6" y="531"/>
                </a:cxn>
                <a:cxn ang="0">
                  <a:pos x="111" y="539"/>
                </a:cxn>
                <a:cxn ang="0">
                  <a:pos x="156" y="533"/>
                </a:cxn>
                <a:cxn ang="0">
                  <a:pos x="201" y="491"/>
                </a:cxn>
                <a:cxn ang="0">
                  <a:pos x="349" y="387"/>
                </a:cxn>
                <a:cxn ang="0">
                  <a:pos x="504" y="339"/>
                </a:cxn>
                <a:cxn ang="0">
                  <a:pos x="642" y="332"/>
                </a:cxn>
                <a:cxn ang="0">
                  <a:pos x="747" y="269"/>
                </a:cxn>
                <a:cxn ang="0">
                  <a:pos x="791" y="201"/>
                </a:cxn>
                <a:cxn ang="0">
                  <a:pos x="862" y="140"/>
                </a:cxn>
                <a:cxn ang="0">
                  <a:pos x="874" y="78"/>
                </a:cxn>
                <a:cxn ang="0">
                  <a:pos x="884" y="29"/>
                </a:cxn>
                <a:cxn ang="0">
                  <a:pos x="930" y="16"/>
                </a:cxn>
                <a:cxn ang="0">
                  <a:pos x="989" y="27"/>
                </a:cxn>
                <a:cxn ang="0">
                  <a:pos x="1022" y="49"/>
                </a:cxn>
                <a:cxn ang="0">
                  <a:pos x="1051" y="43"/>
                </a:cxn>
                <a:cxn ang="0">
                  <a:pos x="1090" y="38"/>
                </a:cxn>
                <a:cxn ang="0">
                  <a:pos x="1091" y="29"/>
                </a:cxn>
                <a:cxn ang="0">
                  <a:pos x="1050" y="34"/>
                </a:cxn>
                <a:cxn ang="0">
                  <a:pos x="1032" y="41"/>
                </a:cxn>
                <a:cxn ang="0">
                  <a:pos x="1002" y="24"/>
                </a:cxn>
                <a:cxn ang="0">
                  <a:pos x="888" y="13"/>
                </a:cxn>
                <a:cxn ang="0">
                  <a:pos x="864" y="93"/>
                </a:cxn>
                <a:cxn ang="0">
                  <a:pos x="853" y="139"/>
                </a:cxn>
                <a:cxn ang="0">
                  <a:pos x="810" y="177"/>
                </a:cxn>
                <a:cxn ang="0">
                  <a:pos x="764" y="222"/>
                </a:cxn>
                <a:cxn ang="0">
                  <a:pos x="656" y="321"/>
                </a:cxn>
                <a:cxn ang="0">
                  <a:pos x="610" y="322"/>
                </a:cxn>
                <a:cxn ang="0">
                  <a:pos x="528" y="327"/>
                </a:cxn>
                <a:cxn ang="0">
                  <a:pos x="386" y="362"/>
                </a:cxn>
                <a:cxn ang="0">
                  <a:pos x="181" y="502"/>
                </a:cxn>
                <a:cxn ang="0">
                  <a:pos x="88" y="527"/>
                </a:cxn>
                <a:cxn ang="0">
                  <a:pos x="6" y="521"/>
                </a:cxn>
                <a:cxn ang="0">
                  <a:pos x="6" y="531"/>
                </a:cxn>
              </a:cxnLst>
              <a:rect l="0" t="0" r="r" b="b"/>
              <a:pathLst>
                <a:path w="1097" h="539">
                  <a:moveTo>
                    <a:pt x="6" y="531"/>
                  </a:moveTo>
                  <a:cubicBezTo>
                    <a:pt x="41" y="531"/>
                    <a:pt x="76" y="537"/>
                    <a:pt x="111" y="539"/>
                  </a:cubicBezTo>
                  <a:cubicBezTo>
                    <a:pt x="127" y="539"/>
                    <a:pt x="141" y="539"/>
                    <a:pt x="156" y="533"/>
                  </a:cubicBezTo>
                  <a:cubicBezTo>
                    <a:pt x="176" y="526"/>
                    <a:pt x="188" y="506"/>
                    <a:pt x="201" y="491"/>
                  </a:cubicBezTo>
                  <a:cubicBezTo>
                    <a:pt x="240" y="446"/>
                    <a:pt x="296" y="413"/>
                    <a:pt x="349" y="387"/>
                  </a:cubicBezTo>
                  <a:cubicBezTo>
                    <a:pt x="398" y="364"/>
                    <a:pt x="450" y="348"/>
                    <a:pt x="504" y="339"/>
                  </a:cubicBezTo>
                  <a:cubicBezTo>
                    <a:pt x="549" y="333"/>
                    <a:pt x="596" y="331"/>
                    <a:pt x="642" y="332"/>
                  </a:cubicBezTo>
                  <a:cubicBezTo>
                    <a:pt x="686" y="333"/>
                    <a:pt x="723" y="303"/>
                    <a:pt x="747" y="269"/>
                  </a:cubicBezTo>
                  <a:cubicBezTo>
                    <a:pt x="763" y="248"/>
                    <a:pt x="768" y="216"/>
                    <a:pt x="791" y="201"/>
                  </a:cubicBezTo>
                  <a:cubicBezTo>
                    <a:pt x="817" y="184"/>
                    <a:pt x="844" y="165"/>
                    <a:pt x="862" y="140"/>
                  </a:cubicBezTo>
                  <a:cubicBezTo>
                    <a:pt x="874" y="123"/>
                    <a:pt x="871" y="98"/>
                    <a:pt x="874" y="78"/>
                  </a:cubicBezTo>
                  <a:cubicBezTo>
                    <a:pt x="875" y="61"/>
                    <a:pt x="877" y="44"/>
                    <a:pt x="884" y="29"/>
                  </a:cubicBezTo>
                  <a:cubicBezTo>
                    <a:pt x="890" y="15"/>
                    <a:pt x="917" y="16"/>
                    <a:pt x="930" y="16"/>
                  </a:cubicBezTo>
                  <a:cubicBezTo>
                    <a:pt x="950" y="15"/>
                    <a:pt x="971" y="17"/>
                    <a:pt x="989" y="27"/>
                  </a:cubicBezTo>
                  <a:cubicBezTo>
                    <a:pt x="1001" y="33"/>
                    <a:pt x="1009" y="44"/>
                    <a:pt x="1022" y="49"/>
                  </a:cubicBezTo>
                  <a:cubicBezTo>
                    <a:pt x="1033" y="54"/>
                    <a:pt x="1041" y="48"/>
                    <a:pt x="1051" y="43"/>
                  </a:cubicBezTo>
                  <a:cubicBezTo>
                    <a:pt x="1064" y="38"/>
                    <a:pt x="1077" y="39"/>
                    <a:pt x="1090" y="38"/>
                  </a:cubicBezTo>
                  <a:cubicBezTo>
                    <a:pt x="1095" y="38"/>
                    <a:pt x="1097" y="29"/>
                    <a:pt x="1091" y="29"/>
                  </a:cubicBezTo>
                  <a:cubicBezTo>
                    <a:pt x="1077" y="29"/>
                    <a:pt x="1064" y="29"/>
                    <a:pt x="1050" y="34"/>
                  </a:cubicBezTo>
                  <a:cubicBezTo>
                    <a:pt x="1044" y="36"/>
                    <a:pt x="1039" y="40"/>
                    <a:pt x="1032" y="41"/>
                  </a:cubicBezTo>
                  <a:cubicBezTo>
                    <a:pt x="1020" y="42"/>
                    <a:pt x="1011" y="31"/>
                    <a:pt x="1002" y="24"/>
                  </a:cubicBezTo>
                  <a:cubicBezTo>
                    <a:pt x="973" y="0"/>
                    <a:pt x="922" y="1"/>
                    <a:pt x="888" y="13"/>
                  </a:cubicBezTo>
                  <a:cubicBezTo>
                    <a:pt x="866" y="20"/>
                    <a:pt x="866" y="75"/>
                    <a:pt x="864" y="93"/>
                  </a:cubicBezTo>
                  <a:cubicBezTo>
                    <a:pt x="863" y="110"/>
                    <a:pt x="864" y="125"/>
                    <a:pt x="853" y="139"/>
                  </a:cubicBezTo>
                  <a:cubicBezTo>
                    <a:pt x="841" y="154"/>
                    <a:pt x="825" y="166"/>
                    <a:pt x="810" y="177"/>
                  </a:cubicBezTo>
                  <a:cubicBezTo>
                    <a:pt x="790" y="192"/>
                    <a:pt x="775" y="200"/>
                    <a:pt x="764" y="222"/>
                  </a:cubicBezTo>
                  <a:cubicBezTo>
                    <a:pt x="742" y="268"/>
                    <a:pt x="711" y="313"/>
                    <a:pt x="656" y="321"/>
                  </a:cubicBezTo>
                  <a:cubicBezTo>
                    <a:pt x="641" y="324"/>
                    <a:pt x="625" y="322"/>
                    <a:pt x="610" y="322"/>
                  </a:cubicBezTo>
                  <a:cubicBezTo>
                    <a:pt x="583" y="323"/>
                    <a:pt x="555" y="324"/>
                    <a:pt x="528" y="327"/>
                  </a:cubicBezTo>
                  <a:cubicBezTo>
                    <a:pt x="479" y="332"/>
                    <a:pt x="432" y="344"/>
                    <a:pt x="386" y="362"/>
                  </a:cubicBezTo>
                  <a:cubicBezTo>
                    <a:pt x="309" y="392"/>
                    <a:pt x="234" y="437"/>
                    <a:pt x="181" y="502"/>
                  </a:cubicBezTo>
                  <a:cubicBezTo>
                    <a:pt x="156" y="533"/>
                    <a:pt x="124" y="530"/>
                    <a:pt x="88" y="527"/>
                  </a:cubicBezTo>
                  <a:cubicBezTo>
                    <a:pt x="61" y="526"/>
                    <a:pt x="34" y="521"/>
                    <a:pt x="6" y="521"/>
                  </a:cubicBezTo>
                  <a:cubicBezTo>
                    <a:pt x="2" y="521"/>
                    <a:pt x="0" y="530"/>
                    <a:pt x="6" y="53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45"/>
            <p:cNvSpPr>
              <a:spLocks/>
            </p:cNvSpPr>
            <p:nvPr/>
          </p:nvSpPr>
          <p:spPr bwMode="auto">
            <a:xfrm>
              <a:off x="3160077" y="2240627"/>
              <a:ext cx="2998765" cy="2013186"/>
            </a:xfrm>
            <a:custGeom>
              <a:avLst/>
              <a:gdLst/>
              <a:ahLst/>
              <a:cxnLst>
                <a:cxn ang="0">
                  <a:pos x="2" y="717"/>
                </a:cxn>
                <a:cxn ang="0">
                  <a:pos x="96" y="699"/>
                </a:cxn>
                <a:cxn ang="0">
                  <a:pos x="216" y="621"/>
                </a:cxn>
                <a:cxn ang="0">
                  <a:pos x="364" y="515"/>
                </a:cxn>
                <a:cxn ang="0">
                  <a:pos x="536" y="449"/>
                </a:cxn>
                <a:cxn ang="0">
                  <a:pos x="694" y="438"/>
                </a:cxn>
                <a:cxn ang="0">
                  <a:pos x="844" y="285"/>
                </a:cxn>
                <a:cxn ang="0">
                  <a:pos x="872" y="227"/>
                </a:cxn>
                <a:cxn ang="0">
                  <a:pos x="885" y="171"/>
                </a:cxn>
                <a:cxn ang="0">
                  <a:pos x="952" y="132"/>
                </a:cxn>
                <a:cxn ang="0">
                  <a:pos x="986" y="102"/>
                </a:cxn>
                <a:cxn ang="0">
                  <a:pos x="989" y="68"/>
                </a:cxn>
                <a:cxn ang="0">
                  <a:pos x="993" y="16"/>
                </a:cxn>
                <a:cxn ang="0">
                  <a:pos x="1068" y="20"/>
                </a:cxn>
                <a:cxn ang="0">
                  <a:pos x="1068" y="16"/>
                </a:cxn>
                <a:cxn ang="0">
                  <a:pos x="1022" y="8"/>
                </a:cxn>
                <a:cxn ang="0">
                  <a:pos x="999" y="6"/>
                </a:cxn>
                <a:cxn ang="0">
                  <a:pos x="987" y="27"/>
                </a:cxn>
                <a:cxn ang="0">
                  <a:pos x="986" y="72"/>
                </a:cxn>
                <a:cxn ang="0">
                  <a:pos x="985" y="96"/>
                </a:cxn>
                <a:cxn ang="0">
                  <a:pos x="956" y="125"/>
                </a:cxn>
                <a:cxn ang="0">
                  <a:pos x="891" y="158"/>
                </a:cxn>
                <a:cxn ang="0">
                  <a:pos x="873" y="195"/>
                </a:cxn>
                <a:cxn ang="0">
                  <a:pos x="868" y="239"/>
                </a:cxn>
                <a:cxn ang="0">
                  <a:pos x="847" y="275"/>
                </a:cxn>
                <a:cxn ang="0">
                  <a:pos x="687" y="437"/>
                </a:cxn>
                <a:cxn ang="0">
                  <a:pos x="630" y="443"/>
                </a:cxn>
                <a:cxn ang="0">
                  <a:pos x="507" y="449"/>
                </a:cxn>
                <a:cxn ang="0">
                  <a:pos x="368" y="508"/>
                </a:cxn>
                <a:cxn ang="0">
                  <a:pos x="301" y="557"/>
                </a:cxn>
                <a:cxn ang="0">
                  <a:pos x="227" y="609"/>
                </a:cxn>
                <a:cxn ang="0">
                  <a:pos x="99" y="694"/>
                </a:cxn>
                <a:cxn ang="0">
                  <a:pos x="2" y="713"/>
                </a:cxn>
                <a:cxn ang="0">
                  <a:pos x="2" y="717"/>
                </a:cxn>
              </a:cxnLst>
              <a:rect l="0" t="0" r="r" b="b"/>
              <a:pathLst>
                <a:path w="1070" h="717">
                  <a:moveTo>
                    <a:pt x="2" y="717"/>
                  </a:moveTo>
                  <a:cubicBezTo>
                    <a:pt x="33" y="716"/>
                    <a:pt x="66" y="707"/>
                    <a:pt x="96" y="699"/>
                  </a:cubicBezTo>
                  <a:cubicBezTo>
                    <a:pt x="143" y="687"/>
                    <a:pt x="178" y="648"/>
                    <a:pt x="216" y="621"/>
                  </a:cubicBezTo>
                  <a:cubicBezTo>
                    <a:pt x="266" y="586"/>
                    <a:pt x="314" y="549"/>
                    <a:pt x="364" y="515"/>
                  </a:cubicBezTo>
                  <a:cubicBezTo>
                    <a:pt x="415" y="480"/>
                    <a:pt x="474" y="455"/>
                    <a:pt x="536" y="449"/>
                  </a:cubicBezTo>
                  <a:cubicBezTo>
                    <a:pt x="588" y="443"/>
                    <a:pt x="644" y="456"/>
                    <a:pt x="694" y="438"/>
                  </a:cubicBezTo>
                  <a:cubicBezTo>
                    <a:pt x="767" y="412"/>
                    <a:pt x="804" y="345"/>
                    <a:pt x="844" y="285"/>
                  </a:cubicBezTo>
                  <a:cubicBezTo>
                    <a:pt x="858" y="264"/>
                    <a:pt x="871" y="251"/>
                    <a:pt x="872" y="227"/>
                  </a:cubicBezTo>
                  <a:cubicBezTo>
                    <a:pt x="874" y="208"/>
                    <a:pt x="875" y="188"/>
                    <a:pt x="885" y="171"/>
                  </a:cubicBezTo>
                  <a:cubicBezTo>
                    <a:pt x="897" y="150"/>
                    <a:pt x="932" y="143"/>
                    <a:pt x="952" y="132"/>
                  </a:cubicBezTo>
                  <a:cubicBezTo>
                    <a:pt x="965" y="124"/>
                    <a:pt x="979" y="116"/>
                    <a:pt x="986" y="102"/>
                  </a:cubicBezTo>
                  <a:cubicBezTo>
                    <a:pt x="991" y="93"/>
                    <a:pt x="989" y="78"/>
                    <a:pt x="989" y="68"/>
                  </a:cubicBezTo>
                  <a:cubicBezTo>
                    <a:pt x="989" y="51"/>
                    <a:pt x="987" y="32"/>
                    <a:pt x="993" y="16"/>
                  </a:cubicBezTo>
                  <a:cubicBezTo>
                    <a:pt x="999" y="0"/>
                    <a:pt x="1052" y="19"/>
                    <a:pt x="1068" y="20"/>
                  </a:cubicBezTo>
                  <a:cubicBezTo>
                    <a:pt x="1070" y="20"/>
                    <a:pt x="1070" y="16"/>
                    <a:pt x="1068" y="16"/>
                  </a:cubicBezTo>
                  <a:cubicBezTo>
                    <a:pt x="1053" y="15"/>
                    <a:pt x="1037" y="11"/>
                    <a:pt x="1022" y="8"/>
                  </a:cubicBezTo>
                  <a:cubicBezTo>
                    <a:pt x="1016" y="7"/>
                    <a:pt x="1005" y="4"/>
                    <a:pt x="999" y="6"/>
                  </a:cubicBezTo>
                  <a:cubicBezTo>
                    <a:pt x="990" y="9"/>
                    <a:pt x="989" y="19"/>
                    <a:pt x="987" y="27"/>
                  </a:cubicBezTo>
                  <a:cubicBezTo>
                    <a:pt x="985" y="42"/>
                    <a:pt x="986" y="57"/>
                    <a:pt x="986" y="72"/>
                  </a:cubicBezTo>
                  <a:cubicBezTo>
                    <a:pt x="986" y="80"/>
                    <a:pt x="986" y="88"/>
                    <a:pt x="985" y="96"/>
                  </a:cubicBezTo>
                  <a:cubicBezTo>
                    <a:pt x="982" y="109"/>
                    <a:pt x="967" y="118"/>
                    <a:pt x="956" y="125"/>
                  </a:cubicBezTo>
                  <a:cubicBezTo>
                    <a:pt x="936" y="138"/>
                    <a:pt x="910" y="143"/>
                    <a:pt x="891" y="158"/>
                  </a:cubicBezTo>
                  <a:cubicBezTo>
                    <a:pt x="880" y="167"/>
                    <a:pt x="876" y="182"/>
                    <a:pt x="873" y="195"/>
                  </a:cubicBezTo>
                  <a:cubicBezTo>
                    <a:pt x="870" y="209"/>
                    <a:pt x="870" y="224"/>
                    <a:pt x="868" y="239"/>
                  </a:cubicBezTo>
                  <a:cubicBezTo>
                    <a:pt x="867" y="252"/>
                    <a:pt x="854" y="264"/>
                    <a:pt x="847" y="275"/>
                  </a:cubicBezTo>
                  <a:cubicBezTo>
                    <a:pt x="803" y="339"/>
                    <a:pt x="766" y="410"/>
                    <a:pt x="687" y="437"/>
                  </a:cubicBezTo>
                  <a:cubicBezTo>
                    <a:pt x="669" y="443"/>
                    <a:pt x="649" y="445"/>
                    <a:pt x="630" y="443"/>
                  </a:cubicBezTo>
                  <a:cubicBezTo>
                    <a:pt x="590" y="439"/>
                    <a:pt x="546" y="442"/>
                    <a:pt x="507" y="449"/>
                  </a:cubicBezTo>
                  <a:cubicBezTo>
                    <a:pt x="457" y="458"/>
                    <a:pt x="410" y="480"/>
                    <a:pt x="368" y="508"/>
                  </a:cubicBezTo>
                  <a:cubicBezTo>
                    <a:pt x="345" y="523"/>
                    <a:pt x="324" y="541"/>
                    <a:pt x="301" y="557"/>
                  </a:cubicBezTo>
                  <a:cubicBezTo>
                    <a:pt x="277" y="575"/>
                    <a:pt x="252" y="592"/>
                    <a:pt x="227" y="609"/>
                  </a:cubicBezTo>
                  <a:cubicBezTo>
                    <a:pt x="186" y="638"/>
                    <a:pt x="148" y="680"/>
                    <a:pt x="99" y="694"/>
                  </a:cubicBezTo>
                  <a:cubicBezTo>
                    <a:pt x="68" y="703"/>
                    <a:pt x="34" y="712"/>
                    <a:pt x="2" y="713"/>
                  </a:cubicBezTo>
                  <a:cubicBezTo>
                    <a:pt x="0" y="713"/>
                    <a:pt x="0" y="717"/>
                    <a:pt x="2" y="71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46"/>
            <p:cNvSpPr>
              <a:spLocks/>
            </p:cNvSpPr>
            <p:nvPr/>
          </p:nvSpPr>
          <p:spPr bwMode="auto">
            <a:xfrm>
              <a:off x="3143265" y="2734466"/>
              <a:ext cx="3023982" cy="628333"/>
            </a:xfrm>
            <a:custGeom>
              <a:avLst/>
              <a:gdLst/>
              <a:ahLst/>
              <a:cxnLst>
                <a:cxn ang="0">
                  <a:pos x="4" y="125"/>
                </a:cxn>
                <a:cxn ang="0">
                  <a:pos x="348" y="127"/>
                </a:cxn>
                <a:cxn ang="0">
                  <a:pos x="431" y="157"/>
                </a:cxn>
                <a:cxn ang="0">
                  <a:pos x="492" y="192"/>
                </a:cxn>
                <a:cxn ang="0">
                  <a:pos x="607" y="218"/>
                </a:cxn>
                <a:cxn ang="0">
                  <a:pos x="760" y="185"/>
                </a:cxn>
                <a:cxn ang="0">
                  <a:pos x="801" y="137"/>
                </a:cxn>
                <a:cxn ang="0">
                  <a:pos x="816" y="114"/>
                </a:cxn>
                <a:cxn ang="0">
                  <a:pos x="820" y="78"/>
                </a:cxn>
                <a:cxn ang="0">
                  <a:pos x="827" y="54"/>
                </a:cxn>
                <a:cxn ang="0">
                  <a:pos x="865" y="54"/>
                </a:cxn>
                <a:cxn ang="0">
                  <a:pos x="894" y="61"/>
                </a:cxn>
                <a:cxn ang="0">
                  <a:pos x="950" y="58"/>
                </a:cxn>
                <a:cxn ang="0">
                  <a:pos x="990" y="43"/>
                </a:cxn>
                <a:cxn ang="0">
                  <a:pos x="1018" y="17"/>
                </a:cxn>
                <a:cxn ang="0">
                  <a:pos x="1073" y="6"/>
                </a:cxn>
                <a:cxn ang="0">
                  <a:pos x="1075" y="1"/>
                </a:cxn>
                <a:cxn ang="0">
                  <a:pos x="1021" y="10"/>
                </a:cxn>
                <a:cxn ang="0">
                  <a:pos x="998" y="26"/>
                </a:cxn>
                <a:cxn ang="0">
                  <a:pos x="977" y="47"/>
                </a:cxn>
                <a:cxn ang="0">
                  <a:pos x="921" y="56"/>
                </a:cxn>
                <a:cxn ang="0">
                  <a:pos x="878" y="57"/>
                </a:cxn>
                <a:cxn ang="0">
                  <a:pos x="839" y="37"/>
                </a:cxn>
                <a:cxn ang="0">
                  <a:pos x="822" y="53"/>
                </a:cxn>
                <a:cxn ang="0">
                  <a:pos x="812" y="93"/>
                </a:cxn>
                <a:cxn ang="0">
                  <a:pos x="807" y="120"/>
                </a:cxn>
                <a:cxn ang="0">
                  <a:pos x="718" y="207"/>
                </a:cxn>
                <a:cxn ang="0">
                  <a:pos x="632" y="215"/>
                </a:cxn>
                <a:cxn ang="0">
                  <a:pos x="524" y="197"/>
                </a:cxn>
                <a:cxn ang="0">
                  <a:pos x="468" y="174"/>
                </a:cxn>
                <a:cxn ang="0">
                  <a:pos x="393" y="132"/>
                </a:cxn>
                <a:cxn ang="0">
                  <a:pos x="201" y="114"/>
                </a:cxn>
                <a:cxn ang="0">
                  <a:pos x="4" y="120"/>
                </a:cxn>
                <a:cxn ang="0">
                  <a:pos x="4" y="125"/>
                </a:cxn>
              </a:cxnLst>
              <a:rect l="0" t="0" r="r" b="b"/>
              <a:pathLst>
                <a:path w="1079" h="224">
                  <a:moveTo>
                    <a:pt x="4" y="125"/>
                  </a:moveTo>
                  <a:cubicBezTo>
                    <a:pt x="118" y="125"/>
                    <a:pt x="234" y="109"/>
                    <a:pt x="348" y="127"/>
                  </a:cubicBezTo>
                  <a:cubicBezTo>
                    <a:pt x="378" y="132"/>
                    <a:pt x="405" y="141"/>
                    <a:pt x="431" y="157"/>
                  </a:cubicBezTo>
                  <a:cubicBezTo>
                    <a:pt x="451" y="169"/>
                    <a:pt x="470" y="183"/>
                    <a:pt x="492" y="192"/>
                  </a:cubicBezTo>
                  <a:cubicBezTo>
                    <a:pt x="529" y="206"/>
                    <a:pt x="569" y="213"/>
                    <a:pt x="607" y="218"/>
                  </a:cubicBezTo>
                  <a:cubicBezTo>
                    <a:pt x="658" y="224"/>
                    <a:pt x="722" y="224"/>
                    <a:pt x="760" y="185"/>
                  </a:cubicBezTo>
                  <a:cubicBezTo>
                    <a:pt x="774" y="170"/>
                    <a:pt x="788" y="154"/>
                    <a:pt x="801" y="137"/>
                  </a:cubicBezTo>
                  <a:cubicBezTo>
                    <a:pt x="805" y="131"/>
                    <a:pt x="815" y="122"/>
                    <a:pt x="816" y="114"/>
                  </a:cubicBezTo>
                  <a:cubicBezTo>
                    <a:pt x="816" y="102"/>
                    <a:pt x="818" y="90"/>
                    <a:pt x="820" y="78"/>
                  </a:cubicBezTo>
                  <a:cubicBezTo>
                    <a:pt x="821" y="70"/>
                    <a:pt x="824" y="62"/>
                    <a:pt x="827" y="54"/>
                  </a:cubicBezTo>
                  <a:cubicBezTo>
                    <a:pt x="835" y="34"/>
                    <a:pt x="854" y="45"/>
                    <a:pt x="865" y="54"/>
                  </a:cubicBezTo>
                  <a:cubicBezTo>
                    <a:pt x="877" y="63"/>
                    <a:pt x="881" y="62"/>
                    <a:pt x="894" y="61"/>
                  </a:cubicBezTo>
                  <a:cubicBezTo>
                    <a:pt x="913" y="60"/>
                    <a:pt x="932" y="61"/>
                    <a:pt x="950" y="58"/>
                  </a:cubicBezTo>
                  <a:cubicBezTo>
                    <a:pt x="964" y="57"/>
                    <a:pt x="979" y="53"/>
                    <a:pt x="990" y="43"/>
                  </a:cubicBezTo>
                  <a:cubicBezTo>
                    <a:pt x="999" y="34"/>
                    <a:pt x="1006" y="24"/>
                    <a:pt x="1018" y="17"/>
                  </a:cubicBezTo>
                  <a:cubicBezTo>
                    <a:pt x="1035" y="7"/>
                    <a:pt x="1054" y="4"/>
                    <a:pt x="1073" y="6"/>
                  </a:cubicBezTo>
                  <a:cubicBezTo>
                    <a:pt x="1076" y="6"/>
                    <a:pt x="1079" y="1"/>
                    <a:pt x="1075" y="1"/>
                  </a:cubicBezTo>
                  <a:cubicBezTo>
                    <a:pt x="1056" y="0"/>
                    <a:pt x="1039" y="3"/>
                    <a:pt x="1021" y="10"/>
                  </a:cubicBezTo>
                  <a:cubicBezTo>
                    <a:pt x="1012" y="14"/>
                    <a:pt x="1005" y="20"/>
                    <a:pt x="998" y="26"/>
                  </a:cubicBezTo>
                  <a:cubicBezTo>
                    <a:pt x="990" y="33"/>
                    <a:pt x="986" y="42"/>
                    <a:pt x="977" y="47"/>
                  </a:cubicBezTo>
                  <a:cubicBezTo>
                    <a:pt x="960" y="55"/>
                    <a:pt x="939" y="55"/>
                    <a:pt x="921" y="56"/>
                  </a:cubicBezTo>
                  <a:cubicBezTo>
                    <a:pt x="910" y="56"/>
                    <a:pt x="888" y="61"/>
                    <a:pt x="878" y="57"/>
                  </a:cubicBezTo>
                  <a:cubicBezTo>
                    <a:pt x="865" y="51"/>
                    <a:pt x="856" y="35"/>
                    <a:pt x="839" y="37"/>
                  </a:cubicBezTo>
                  <a:cubicBezTo>
                    <a:pt x="830" y="38"/>
                    <a:pt x="825" y="45"/>
                    <a:pt x="822" y="53"/>
                  </a:cubicBezTo>
                  <a:cubicBezTo>
                    <a:pt x="816" y="65"/>
                    <a:pt x="814" y="80"/>
                    <a:pt x="812" y="93"/>
                  </a:cubicBezTo>
                  <a:cubicBezTo>
                    <a:pt x="811" y="102"/>
                    <a:pt x="812" y="113"/>
                    <a:pt x="807" y="120"/>
                  </a:cubicBezTo>
                  <a:cubicBezTo>
                    <a:pt x="784" y="152"/>
                    <a:pt x="757" y="195"/>
                    <a:pt x="718" y="207"/>
                  </a:cubicBezTo>
                  <a:cubicBezTo>
                    <a:pt x="691" y="215"/>
                    <a:pt x="660" y="216"/>
                    <a:pt x="632" y="215"/>
                  </a:cubicBezTo>
                  <a:cubicBezTo>
                    <a:pt x="596" y="213"/>
                    <a:pt x="559" y="206"/>
                    <a:pt x="524" y="197"/>
                  </a:cubicBezTo>
                  <a:cubicBezTo>
                    <a:pt x="504" y="191"/>
                    <a:pt x="485" y="184"/>
                    <a:pt x="468" y="174"/>
                  </a:cubicBezTo>
                  <a:cubicBezTo>
                    <a:pt x="443" y="159"/>
                    <a:pt x="420" y="142"/>
                    <a:pt x="393" y="132"/>
                  </a:cubicBezTo>
                  <a:cubicBezTo>
                    <a:pt x="333" y="111"/>
                    <a:pt x="263" y="114"/>
                    <a:pt x="201" y="114"/>
                  </a:cubicBezTo>
                  <a:cubicBezTo>
                    <a:pt x="135" y="115"/>
                    <a:pt x="70" y="120"/>
                    <a:pt x="4" y="120"/>
                  </a:cubicBezTo>
                  <a:cubicBezTo>
                    <a:pt x="1" y="120"/>
                    <a:pt x="0" y="125"/>
                    <a:pt x="4" y="12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3426961" y="2797510"/>
              <a:ext cx="2759200" cy="1048622"/>
            </a:xfrm>
            <a:custGeom>
              <a:avLst/>
              <a:gdLst/>
              <a:ahLst/>
              <a:cxnLst>
                <a:cxn ang="0">
                  <a:pos x="6" y="340"/>
                </a:cxn>
                <a:cxn ang="0">
                  <a:pos x="124" y="337"/>
                </a:cxn>
                <a:cxn ang="0">
                  <a:pos x="304" y="367"/>
                </a:cxn>
                <a:cxn ang="0">
                  <a:pos x="382" y="373"/>
                </a:cxn>
                <a:cxn ang="0">
                  <a:pos x="468" y="357"/>
                </a:cxn>
                <a:cxn ang="0">
                  <a:pos x="546" y="347"/>
                </a:cxn>
                <a:cxn ang="0">
                  <a:pos x="732" y="241"/>
                </a:cxn>
                <a:cxn ang="0">
                  <a:pos x="773" y="201"/>
                </a:cxn>
                <a:cxn ang="0">
                  <a:pos x="842" y="211"/>
                </a:cxn>
                <a:cxn ang="0">
                  <a:pos x="888" y="158"/>
                </a:cxn>
                <a:cxn ang="0">
                  <a:pos x="913" y="63"/>
                </a:cxn>
                <a:cxn ang="0">
                  <a:pos x="931" y="37"/>
                </a:cxn>
                <a:cxn ang="0">
                  <a:pos x="977" y="8"/>
                </a:cxn>
                <a:cxn ang="0">
                  <a:pos x="978" y="1"/>
                </a:cxn>
                <a:cxn ang="0">
                  <a:pos x="939" y="10"/>
                </a:cxn>
                <a:cxn ang="0">
                  <a:pos x="915" y="43"/>
                </a:cxn>
                <a:cxn ang="0">
                  <a:pos x="902" y="69"/>
                </a:cxn>
                <a:cxn ang="0">
                  <a:pos x="887" y="123"/>
                </a:cxn>
                <a:cxn ang="0">
                  <a:pos x="825" y="203"/>
                </a:cxn>
                <a:cxn ang="0">
                  <a:pos x="773" y="194"/>
                </a:cxn>
                <a:cxn ang="0">
                  <a:pos x="745" y="216"/>
                </a:cxn>
                <a:cxn ang="0">
                  <a:pos x="542" y="340"/>
                </a:cxn>
                <a:cxn ang="0">
                  <a:pos x="454" y="353"/>
                </a:cxn>
                <a:cxn ang="0">
                  <a:pos x="375" y="366"/>
                </a:cxn>
                <a:cxn ang="0">
                  <a:pos x="277" y="355"/>
                </a:cxn>
                <a:cxn ang="0">
                  <a:pos x="111" y="329"/>
                </a:cxn>
                <a:cxn ang="0">
                  <a:pos x="8" y="333"/>
                </a:cxn>
                <a:cxn ang="0">
                  <a:pos x="6" y="340"/>
                </a:cxn>
              </a:cxnLst>
              <a:rect l="0" t="0" r="r" b="b"/>
              <a:pathLst>
                <a:path w="985" h="374">
                  <a:moveTo>
                    <a:pt x="6" y="340"/>
                  </a:moveTo>
                  <a:cubicBezTo>
                    <a:pt x="46" y="341"/>
                    <a:pt x="84" y="334"/>
                    <a:pt x="124" y="337"/>
                  </a:cubicBezTo>
                  <a:cubicBezTo>
                    <a:pt x="184" y="342"/>
                    <a:pt x="244" y="358"/>
                    <a:pt x="304" y="367"/>
                  </a:cubicBezTo>
                  <a:cubicBezTo>
                    <a:pt x="330" y="371"/>
                    <a:pt x="356" y="374"/>
                    <a:pt x="382" y="373"/>
                  </a:cubicBezTo>
                  <a:cubicBezTo>
                    <a:pt x="411" y="371"/>
                    <a:pt x="440" y="363"/>
                    <a:pt x="468" y="357"/>
                  </a:cubicBezTo>
                  <a:cubicBezTo>
                    <a:pt x="494" y="351"/>
                    <a:pt x="520" y="351"/>
                    <a:pt x="546" y="347"/>
                  </a:cubicBezTo>
                  <a:cubicBezTo>
                    <a:pt x="618" y="336"/>
                    <a:pt x="682" y="291"/>
                    <a:pt x="732" y="241"/>
                  </a:cubicBezTo>
                  <a:cubicBezTo>
                    <a:pt x="745" y="229"/>
                    <a:pt x="756" y="208"/>
                    <a:pt x="773" y="201"/>
                  </a:cubicBezTo>
                  <a:cubicBezTo>
                    <a:pt x="794" y="193"/>
                    <a:pt x="819" y="213"/>
                    <a:pt x="842" y="211"/>
                  </a:cubicBezTo>
                  <a:cubicBezTo>
                    <a:pt x="869" y="209"/>
                    <a:pt x="881" y="181"/>
                    <a:pt x="888" y="158"/>
                  </a:cubicBezTo>
                  <a:cubicBezTo>
                    <a:pt x="897" y="127"/>
                    <a:pt x="902" y="94"/>
                    <a:pt x="913" y="63"/>
                  </a:cubicBezTo>
                  <a:cubicBezTo>
                    <a:pt x="917" y="52"/>
                    <a:pt x="925" y="46"/>
                    <a:pt x="931" y="37"/>
                  </a:cubicBezTo>
                  <a:cubicBezTo>
                    <a:pt x="944" y="17"/>
                    <a:pt x="951" y="7"/>
                    <a:pt x="977" y="8"/>
                  </a:cubicBezTo>
                  <a:cubicBezTo>
                    <a:pt x="982" y="8"/>
                    <a:pt x="985" y="1"/>
                    <a:pt x="978" y="1"/>
                  </a:cubicBezTo>
                  <a:cubicBezTo>
                    <a:pt x="965" y="0"/>
                    <a:pt x="950" y="1"/>
                    <a:pt x="939" y="10"/>
                  </a:cubicBezTo>
                  <a:cubicBezTo>
                    <a:pt x="929" y="19"/>
                    <a:pt x="925" y="33"/>
                    <a:pt x="915" y="43"/>
                  </a:cubicBezTo>
                  <a:cubicBezTo>
                    <a:pt x="908" y="50"/>
                    <a:pt x="905" y="60"/>
                    <a:pt x="902" y="69"/>
                  </a:cubicBezTo>
                  <a:cubicBezTo>
                    <a:pt x="895" y="87"/>
                    <a:pt x="891" y="105"/>
                    <a:pt x="887" y="123"/>
                  </a:cubicBezTo>
                  <a:cubicBezTo>
                    <a:pt x="879" y="156"/>
                    <a:pt x="872" y="211"/>
                    <a:pt x="825" y="203"/>
                  </a:cubicBezTo>
                  <a:cubicBezTo>
                    <a:pt x="808" y="200"/>
                    <a:pt x="792" y="189"/>
                    <a:pt x="773" y="194"/>
                  </a:cubicBezTo>
                  <a:cubicBezTo>
                    <a:pt x="760" y="198"/>
                    <a:pt x="754" y="205"/>
                    <a:pt x="745" y="216"/>
                  </a:cubicBezTo>
                  <a:cubicBezTo>
                    <a:pt x="693" y="275"/>
                    <a:pt x="622" y="329"/>
                    <a:pt x="542" y="340"/>
                  </a:cubicBezTo>
                  <a:cubicBezTo>
                    <a:pt x="514" y="344"/>
                    <a:pt x="484" y="346"/>
                    <a:pt x="454" y="353"/>
                  </a:cubicBezTo>
                  <a:cubicBezTo>
                    <a:pt x="428" y="358"/>
                    <a:pt x="402" y="364"/>
                    <a:pt x="375" y="366"/>
                  </a:cubicBezTo>
                  <a:cubicBezTo>
                    <a:pt x="342" y="368"/>
                    <a:pt x="308" y="361"/>
                    <a:pt x="277" y="355"/>
                  </a:cubicBezTo>
                  <a:cubicBezTo>
                    <a:pt x="221" y="346"/>
                    <a:pt x="167" y="333"/>
                    <a:pt x="111" y="329"/>
                  </a:cubicBezTo>
                  <a:cubicBezTo>
                    <a:pt x="76" y="326"/>
                    <a:pt x="43" y="334"/>
                    <a:pt x="8" y="333"/>
                  </a:cubicBezTo>
                  <a:cubicBezTo>
                    <a:pt x="3" y="333"/>
                    <a:pt x="0" y="340"/>
                    <a:pt x="6" y="34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>
              <a:off x="3176888" y="2211207"/>
              <a:ext cx="3034489" cy="1309202"/>
            </a:xfrm>
            <a:custGeom>
              <a:avLst/>
              <a:gdLst/>
              <a:ahLst/>
              <a:cxnLst>
                <a:cxn ang="0">
                  <a:pos x="4" y="418"/>
                </a:cxn>
                <a:cxn ang="0">
                  <a:pos x="163" y="419"/>
                </a:cxn>
                <a:cxn ang="0">
                  <a:pos x="345" y="459"/>
                </a:cxn>
                <a:cxn ang="0">
                  <a:pos x="498" y="448"/>
                </a:cxn>
                <a:cxn ang="0">
                  <a:pos x="560" y="427"/>
                </a:cxn>
                <a:cxn ang="0">
                  <a:pos x="619" y="426"/>
                </a:cxn>
                <a:cxn ang="0">
                  <a:pos x="723" y="386"/>
                </a:cxn>
                <a:cxn ang="0">
                  <a:pos x="790" y="215"/>
                </a:cxn>
                <a:cxn ang="0">
                  <a:pos x="813" y="117"/>
                </a:cxn>
                <a:cxn ang="0">
                  <a:pos x="883" y="92"/>
                </a:cxn>
                <a:cxn ang="0">
                  <a:pos x="917" y="46"/>
                </a:cxn>
                <a:cxn ang="0">
                  <a:pos x="974" y="8"/>
                </a:cxn>
                <a:cxn ang="0">
                  <a:pos x="1000" y="8"/>
                </a:cxn>
                <a:cxn ang="0">
                  <a:pos x="1079" y="8"/>
                </a:cxn>
                <a:cxn ang="0">
                  <a:pos x="1080" y="3"/>
                </a:cxn>
                <a:cxn ang="0">
                  <a:pos x="1006" y="3"/>
                </a:cxn>
                <a:cxn ang="0">
                  <a:pos x="938" y="13"/>
                </a:cxn>
                <a:cxn ang="0">
                  <a:pos x="910" y="48"/>
                </a:cxn>
                <a:cxn ang="0">
                  <a:pos x="894" y="73"/>
                </a:cxn>
                <a:cxn ang="0">
                  <a:pos x="852" y="97"/>
                </a:cxn>
                <a:cxn ang="0">
                  <a:pos x="808" y="116"/>
                </a:cxn>
                <a:cxn ang="0">
                  <a:pos x="794" y="155"/>
                </a:cxn>
                <a:cxn ang="0">
                  <a:pos x="780" y="245"/>
                </a:cxn>
                <a:cxn ang="0">
                  <a:pos x="752" y="346"/>
                </a:cxn>
                <a:cxn ang="0">
                  <a:pos x="623" y="420"/>
                </a:cxn>
                <a:cxn ang="0">
                  <a:pos x="538" y="427"/>
                </a:cxn>
                <a:cxn ang="0">
                  <a:pos x="453" y="454"/>
                </a:cxn>
                <a:cxn ang="0">
                  <a:pos x="354" y="455"/>
                </a:cxn>
                <a:cxn ang="0">
                  <a:pos x="165" y="414"/>
                </a:cxn>
                <a:cxn ang="0">
                  <a:pos x="4" y="413"/>
                </a:cxn>
                <a:cxn ang="0">
                  <a:pos x="4" y="418"/>
                </a:cxn>
              </a:cxnLst>
              <a:rect l="0" t="0" r="r" b="b"/>
              <a:pathLst>
                <a:path w="1083" h="467">
                  <a:moveTo>
                    <a:pt x="4" y="418"/>
                  </a:moveTo>
                  <a:cubicBezTo>
                    <a:pt x="58" y="421"/>
                    <a:pt x="109" y="408"/>
                    <a:pt x="163" y="419"/>
                  </a:cubicBezTo>
                  <a:cubicBezTo>
                    <a:pt x="224" y="432"/>
                    <a:pt x="283" y="451"/>
                    <a:pt x="345" y="459"/>
                  </a:cubicBezTo>
                  <a:cubicBezTo>
                    <a:pt x="397" y="467"/>
                    <a:pt x="448" y="464"/>
                    <a:pt x="498" y="448"/>
                  </a:cubicBezTo>
                  <a:cubicBezTo>
                    <a:pt x="519" y="441"/>
                    <a:pt x="538" y="431"/>
                    <a:pt x="560" y="427"/>
                  </a:cubicBezTo>
                  <a:cubicBezTo>
                    <a:pt x="579" y="423"/>
                    <a:pt x="600" y="426"/>
                    <a:pt x="619" y="426"/>
                  </a:cubicBezTo>
                  <a:cubicBezTo>
                    <a:pt x="656" y="426"/>
                    <a:pt x="696" y="409"/>
                    <a:pt x="723" y="386"/>
                  </a:cubicBezTo>
                  <a:cubicBezTo>
                    <a:pt x="775" y="343"/>
                    <a:pt x="778" y="276"/>
                    <a:pt x="790" y="215"/>
                  </a:cubicBezTo>
                  <a:cubicBezTo>
                    <a:pt x="797" y="185"/>
                    <a:pt x="792" y="142"/>
                    <a:pt x="813" y="117"/>
                  </a:cubicBezTo>
                  <a:cubicBezTo>
                    <a:pt x="828" y="99"/>
                    <a:pt x="863" y="104"/>
                    <a:pt x="883" y="92"/>
                  </a:cubicBezTo>
                  <a:cubicBezTo>
                    <a:pt x="898" y="83"/>
                    <a:pt x="908" y="61"/>
                    <a:pt x="917" y="46"/>
                  </a:cubicBezTo>
                  <a:cubicBezTo>
                    <a:pt x="932" y="25"/>
                    <a:pt x="945" y="8"/>
                    <a:pt x="974" y="8"/>
                  </a:cubicBezTo>
                  <a:cubicBezTo>
                    <a:pt x="982" y="8"/>
                    <a:pt x="991" y="8"/>
                    <a:pt x="1000" y="8"/>
                  </a:cubicBezTo>
                  <a:cubicBezTo>
                    <a:pt x="1026" y="8"/>
                    <a:pt x="1052" y="8"/>
                    <a:pt x="1079" y="8"/>
                  </a:cubicBezTo>
                  <a:cubicBezTo>
                    <a:pt x="1082" y="8"/>
                    <a:pt x="1083" y="3"/>
                    <a:pt x="1080" y="3"/>
                  </a:cubicBezTo>
                  <a:cubicBezTo>
                    <a:pt x="1055" y="3"/>
                    <a:pt x="1031" y="3"/>
                    <a:pt x="1006" y="3"/>
                  </a:cubicBezTo>
                  <a:cubicBezTo>
                    <a:pt x="983" y="3"/>
                    <a:pt x="959" y="0"/>
                    <a:pt x="938" y="13"/>
                  </a:cubicBezTo>
                  <a:cubicBezTo>
                    <a:pt x="926" y="21"/>
                    <a:pt x="918" y="37"/>
                    <a:pt x="910" y="48"/>
                  </a:cubicBezTo>
                  <a:cubicBezTo>
                    <a:pt x="905" y="57"/>
                    <a:pt x="899" y="65"/>
                    <a:pt x="894" y="73"/>
                  </a:cubicBezTo>
                  <a:cubicBezTo>
                    <a:pt x="883" y="89"/>
                    <a:pt x="870" y="93"/>
                    <a:pt x="852" y="97"/>
                  </a:cubicBezTo>
                  <a:cubicBezTo>
                    <a:pt x="837" y="101"/>
                    <a:pt x="819" y="103"/>
                    <a:pt x="808" y="116"/>
                  </a:cubicBezTo>
                  <a:cubicBezTo>
                    <a:pt x="799" y="126"/>
                    <a:pt x="796" y="142"/>
                    <a:pt x="794" y="155"/>
                  </a:cubicBezTo>
                  <a:cubicBezTo>
                    <a:pt x="788" y="185"/>
                    <a:pt x="785" y="215"/>
                    <a:pt x="780" y="245"/>
                  </a:cubicBezTo>
                  <a:cubicBezTo>
                    <a:pt x="773" y="279"/>
                    <a:pt x="769" y="314"/>
                    <a:pt x="752" y="346"/>
                  </a:cubicBezTo>
                  <a:cubicBezTo>
                    <a:pt x="726" y="391"/>
                    <a:pt x="673" y="417"/>
                    <a:pt x="623" y="420"/>
                  </a:cubicBezTo>
                  <a:cubicBezTo>
                    <a:pt x="593" y="422"/>
                    <a:pt x="567" y="418"/>
                    <a:pt x="538" y="427"/>
                  </a:cubicBezTo>
                  <a:cubicBezTo>
                    <a:pt x="510" y="437"/>
                    <a:pt x="483" y="448"/>
                    <a:pt x="453" y="454"/>
                  </a:cubicBezTo>
                  <a:cubicBezTo>
                    <a:pt x="421" y="460"/>
                    <a:pt x="387" y="458"/>
                    <a:pt x="354" y="455"/>
                  </a:cubicBezTo>
                  <a:cubicBezTo>
                    <a:pt x="290" y="448"/>
                    <a:pt x="228" y="427"/>
                    <a:pt x="165" y="414"/>
                  </a:cubicBezTo>
                  <a:cubicBezTo>
                    <a:pt x="111" y="402"/>
                    <a:pt x="59" y="415"/>
                    <a:pt x="4" y="413"/>
                  </a:cubicBezTo>
                  <a:cubicBezTo>
                    <a:pt x="2" y="413"/>
                    <a:pt x="0" y="418"/>
                    <a:pt x="4" y="41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49"/>
            <p:cNvSpPr>
              <a:spLocks/>
            </p:cNvSpPr>
            <p:nvPr/>
          </p:nvSpPr>
          <p:spPr bwMode="auto">
            <a:xfrm>
              <a:off x="3233628" y="2080917"/>
              <a:ext cx="2929417" cy="1460506"/>
            </a:xfrm>
            <a:custGeom>
              <a:avLst/>
              <a:gdLst/>
              <a:ahLst/>
              <a:cxnLst>
                <a:cxn ang="0">
                  <a:pos x="4" y="265"/>
                </a:cxn>
                <a:cxn ang="0">
                  <a:pos x="97" y="269"/>
                </a:cxn>
                <a:cxn ang="0">
                  <a:pos x="176" y="306"/>
                </a:cxn>
                <a:cxn ang="0">
                  <a:pos x="294" y="434"/>
                </a:cxn>
                <a:cxn ang="0">
                  <a:pos x="414" y="505"/>
                </a:cxn>
                <a:cxn ang="0">
                  <a:pos x="525" y="514"/>
                </a:cxn>
                <a:cxn ang="0">
                  <a:pos x="573" y="514"/>
                </a:cxn>
                <a:cxn ang="0">
                  <a:pos x="599" y="514"/>
                </a:cxn>
                <a:cxn ang="0">
                  <a:pos x="682" y="499"/>
                </a:cxn>
                <a:cxn ang="0">
                  <a:pos x="787" y="315"/>
                </a:cxn>
                <a:cxn ang="0">
                  <a:pos x="820" y="275"/>
                </a:cxn>
                <a:cxn ang="0">
                  <a:pos x="875" y="234"/>
                </a:cxn>
                <a:cxn ang="0">
                  <a:pos x="899" y="211"/>
                </a:cxn>
                <a:cxn ang="0">
                  <a:pos x="880" y="162"/>
                </a:cxn>
                <a:cxn ang="0">
                  <a:pos x="885" y="126"/>
                </a:cxn>
                <a:cxn ang="0">
                  <a:pos x="913" y="94"/>
                </a:cxn>
                <a:cxn ang="0">
                  <a:pos x="934" y="71"/>
                </a:cxn>
                <a:cxn ang="0">
                  <a:pos x="940" y="41"/>
                </a:cxn>
                <a:cxn ang="0">
                  <a:pos x="1042" y="8"/>
                </a:cxn>
                <a:cxn ang="0">
                  <a:pos x="1042" y="3"/>
                </a:cxn>
                <a:cxn ang="0">
                  <a:pos x="945" y="20"/>
                </a:cxn>
                <a:cxn ang="0">
                  <a:pos x="935" y="34"/>
                </a:cxn>
                <a:cxn ang="0">
                  <a:pos x="924" y="78"/>
                </a:cxn>
                <a:cxn ang="0">
                  <a:pos x="902" y="98"/>
                </a:cxn>
                <a:cxn ang="0">
                  <a:pos x="880" y="123"/>
                </a:cxn>
                <a:cxn ang="0">
                  <a:pos x="872" y="155"/>
                </a:cxn>
                <a:cxn ang="0">
                  <a:pos x="889" y="198"/>
                </a:cxn>
                <a:cxn ang="0">
                  <a:pos x="876" y="227"/>
                </a:cxn>
                <a:cxn ang="0">
                  <a:pos x="798" y="285"/>
                </a:cxn>
                <a:cxn ang="0">
                  <a:pos x="769" y="357"/>
                </a:cxn>
                <a:cxn ang="0">
                  <a:pos x="701" y="479"/>
                </a:cxn>
                <a:cxn ang="0">
                  <a:pos x="601" y="510"/>
                </a:cxn>
                <a:cxn ang="0">
                  <a:pos x="572" y="510"/>
                </a:cxn>
                <a:cxn ang="0">
                  <a:pos x="497" y="508"/>
                </a:cxn>
                <a:cxn ang="0">
                  <a:pos x="425" y="503"/>
                </a:cxn>
                <a:cxn ang="0">
                  <a:pos x="333" y="461"/>
                </a:cxn>
                <a:cxn ang="0">
                  <a:pos x="254" y="380"/>
                </a:cxn>
                <a:cxn ang="0">
                  <a:pos x="185" y="306"/>
                </a:cxn>
                <a:cxn ang="0">
                  <a:pos x="99" y="265"/>
                </a:cxn>
                <a:cxn ang="0">
                  <a:pos x="4" y="260"/>
                </a:cxn>
                <a:cxn ang="0">
                  <a:pos x="4" y="265"/>
                </a:cxn>
              </a:cxnLst>
              <a:rect l="0" t="0" r="r" b="b"/>
              <a:pathLst>
                <a:path w="1046" h="520">
                  <a:moveTo>
                    <a:pt x="4" y="265"/>
                  </a:moveTo>
                  <a:cubicBezTo>
                    <a:pt x="36" y="264"/>
                    <a:pt x="66" y="262"/>
                    <a:pt x="97" y="269"/>
                  </a:cubicBezTo>
                  <a:cubicBezTo>
                    <a:pt x="125" y="276"/>
                    <a:pt x="152" y="290"/>
                    <a:pt x="176" y="306"/>
                  </a:cubicBezTo>
                  <a:cubicBezTo>
                    <a:pt x="225" y="338"/>
                    <a:pt x="253" y="393"/>
                    <a:pt x="294" y="434"/>
                  </a:cubicBezTo>
                  <a:cubicBezTo>
                    <a:pt x="327" y="467"/>
                    <a:pt x="368" y="496"/>
                    <a:pt x="414" y="505"/>
                  </a:cubicBezTo>
                  <a:cubicBezTo>
                    <a:pt x="451" y="513"/>
                    <a:pt x="488" y="513"/>
                    <a:pt x="525" y="514"/>
                  </a:cubicBezTo>
                  <a:cubicBezTo>
                    <a:pt x="541" y="514"/>
                    <a:pt x="557" y="514"/>
                    <a:pt x="573" y="514"/>
                  </a:cubicBezTo>
                  <a:cubicBezTo>
                    <a:pt x="581" y="514"/>
                    <a:pt x="593" y="512"/>
                    <a:pt x="599" y="514"/>
                  </a:cubicBezTo>
                  <a:cubicBezTo>
                    <a:pt x="626" y="520"/>
                    <a:pt x="658" y="513"/>
                    <a:pt x="682" y="499"/>
                  </a:cubicBezTo>
                  <a:cubicBezTo>
                    <a:pt x="748" y="461"/>
                    <a:pt x="764" y="382"/>
                    <a:pt x="787" y="315"/>
                  </a:cubicBezTo>
                  <a:cubicBezTo>
                    <a:pt x="794" y="295"/>
                    <a:pt x="804" y="287"/>
                    <a:pt x="820" y="275"/>
                  </a:cubicBezTo>
                  <a:cubicBezTo>
                    <a:pt x="838" y="261"/>
                    <a:pt x="857" y="248"/>
                    <a:pt x="875" y="234"/>
                  </a:cubicBezTo>
                  <a:cubicBezTo>
                    <a:pt x="880" y="230"/>
                    <a:pt x="899" y="220"/>
                    <a:pt x="899" y="211"/>
                  </a:cubicBezTo>
                  <a:cubicBezTo>
                    <a:pt x="899" y="195"/>
                    <a:pt x="886" y="177"/>
                    <a:pt x="880" y="162"/>
                  </a:cubicBezTo>
                  <a:cubicBezTo>
                    <a:pt x="875" y="147"/>
                    <a:pt x="874" y="139"/>
                    <a:pt x="885" y="126"/>
                  </a:cubicBezTo>
                  <a:cubicBezTo>
                    <a:pt x="894" y="116"/>
                    <a:pt x="903" y="104"/>
                    <a:pt x="913" y="94"/>
                  </a:cubicBezTo>
                  <a:cubicBezTo>
                    <a:pt x="922" y="86"/>
                    <a:pt x="929" y="82"/>
                    <a:pt x="934" y="71"/>
                  </a:cubicBezTo>
                  <a:cubicBezTo>
                    <a:pt x="938" y="62"/>
                    <a:pt x="940" y="51"/>
                    <a:pt x="940" y="41"/>
                  </a:cubicBezTo>
                  <a:cubicBezTo>
                    <a:pt x="941" y="2"/>
                    <a:pt x="1019" y="8"/>
                    <a:pt x="1042" y="8"/>
                  </a:cubicBezTo>
                  <a:cubicBezTo>
                    <a:pt x="1046" y="8"/>
                    <a:pt x="1046" y="3"/>
                    <a:pt x="1042" y="3"/>
                  </a:cubicBezTo>
                  <a:cubicBezTo>
                    <a:pt x="1013" y="3"/>
                    <a:pt x="969" y="0"/>
                    <a:pt x="945" y="20"/>
                  </a:cubicBezTo>
                  <a:cubicBezTo>
                    <a:pt x="940" y="24"/>
                    <a:pt x="937" y="28"/>
                    <a:pt x="935" y="34"/>
                  </a:cubicBezTo>
                  <a:cubicBezTo>
                    <a:pt x="931" y="49"/>
                    <a:pt x="933" y="63"/>
                    <a:pt x="924" y="78"/>
                  </a:cubicBezTo>
                  <a:cubicBezTo>
                    <a:pt x="919" y="85"/>
                    <a:pt x="908" y="92"/>
                    <a:pt x="902" y="98"/>
                  </a:cubicBezTo>
                  <a:cubicBezTo>
                    <a:pt x="895" y="107"/>
                    <a:pt x="888" y="115"/>
                    <a:pt x="880" y="123"/>
                  </a:cubicBezTo>
                  <a:cubicBezTo>
                    <a:pt x="871" y="135"/>
                    <a:pt x="868" y="140"/>
                    <a:pt x="872" y="155"/>
                  </a:cubicBezTo>
                  <a:cubicBezTo>
                    <a:pt x="876" y="170"/>
                    <a:pt x="883" y="184"/>
                    <a:pt x="889" y="198"/>
                  </a:cubicBezTo>
                  <a:cubicBezTo>
                    <a:pt x="895" y="214"/>
                    <a:pt x="888" y="217"/>
                    <a:pt x="876" y="227"/>
                  </a:cubicBezTo>
                  <a:cubicBezTo>
                    <a:pt x="851" y="247"/>
                    <a:pt x="823" y="265"/>
                    <a:pt x="798" y="285"/>
                  </a:cubicBezTo>
                  <a:cubicBezTo>
                    <a:pt x="778" y="301"/>
                    <a:pt x="775" y="334"/>
                    <a:pt x="769" y="357"/>
                  </a:cubicBezTo>
                  <a:cubicBezTo>
                    <a:pt x="756" y="402"/>
                    <a:pt x="735" y="447"/>
                    <a:pt x="701" y="479"/>
                  </a:cubicBezTo>
                  <a:cubicBezTo>
                    <a:pt x="675" y="503"/>
                    <a:pt x="636" y="518"/>
                    <a:pt x="601" y="510"/>
                  </a:cubicBezTo>
                  <a:cubicBezTo>
                    <a:pt x="592" y="508"/>
                    <a:pt x="581" y="510"/>
                    <a:pt x="572" y="510"/>
                  </a:cubicBezTo>
                  <a:cubicBezTo>
                    <a:pt x="547" y="509"/>
                    <a:pt x="522" y="509"/>
                    <a:pt x="497" y="508"/>
                  </a:cubicBezTo>
                  <a:cubicBezTo>
                    <a:pt x="473" y="507"/>
                    <a:pt x="449" y="506"/>
                    <a:pt x="425" y="503"/>
                  </a:cubicBezTo>
                  <a:cubicBezTo>
                    <a:pt x="391" y="498"/>
                    <a:pt x="360" y="482"/>
                    <a:pt x="333" y="461"/>
                  </a:cubicBezTo>
                  <a:cubicBezTo>
                    <a:pt x="302" y="438"/>
                    <a:pt x="277" y="410"/>
                    <a:pt x="254" y="380"/>
                  </a:cubicBezTo>
                  <a:cubicBezTo>
                    <a:pt x="233" y="352"/>
                    <a:pt x="213" y="327"/>
                    <a:pt x="185" y="306"/>
                  </a:cubicBezTo>
                  <a:cubicBezTo>
                    <a:pt x="160" y="288"/>
                    <a:pt x="130" y="273"/>
                    <a:pt x="99" y="265"/>
                  </a:cubicBezTo>
                  <a:cubicBezTo>
                    <a:pt x="67" y="256"/>
                    <a:pt x="37" y="260"/>
                    <a:pt x="4" y="260"/>
                  </a:cubicBezTo>
                  <a:cubicBezTo>
                    <a:pt x="0" y="261"/>
                    <a:pt x="1" y="265"/>
                    <a:pt x="4" y="26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50"/>
            <p:cNvSpPr>
              <a:spLocks/>
            </p:cNvSpPr>
            <p:nvPr/>
          </p:nvSpPr>
          <p:spPr bwMode="auto">
            <a:xfrm>
              <a:off x="4900075" y="2606279"/>
              <a:ext cx="1260868" cy="1246158"/>
            </a:xfrm>
            <a:custGeom>
              <a:avLst/>
              <a:gdLst/>
              <a:ahLst/>
              <a:cxnLst>
                <a:cxn ang="0">
                  <a:pos x="4" y="444"/>
                </a:cxn>
                <a:cxn ang="0">
                  <a:pos x="223" y="366"/>
                </a:cxn>
                <a:cxn ang="0">
                  <a:pos x="301" y="246"/>
                </a:cxn>
                <a:cxn ang="0">
                  <a:pos x="396" y="135"/>
                </a:cxn>
                <a:cxn ang="0">
                  <a:pos x="446" y="6"/>
                </a:cxn>
                <a:cxn ang="0">
                  <a:pos x="447" y="0"/>
                </a:cxn>
                <a:cxn ang="0">
                  <a:pos x="393" y="82"/>
                </a:cxn>
                <a:cxn ang="0">
                  <a:pos x="381" y="158"/>
                </a:cxn>
                <a:cxn ang="0">
                  <a:pos x="319" y="215"/>
                </a:cxn>
                <a:cxn ang="0">
                  <a:pos x="280" y="275"/>
                </a:cxn>
                <a:cxn ang="0">
                  <a:pos x="245" y="334"/>
                </a:cxn>
                <a:cxn ang="0">
                  <a:pos x="150" y="411"/>
                </a:cxn>
                <a:cxn ang="0">
                  <a:pos x="5" y="439"/>
                </a:cxn>
                <a:cxn ang="0">
                  <a:pos x="4" y="444"/>
                </a:cxn>
              </a:cxnLst>
              <a:rect l="0" t="0" r="r" b="b"/>
              <a:pathLst>
                <a:path w="450" h="444">
                  <a:moveTo>
                    <a:pt x="4" y="444"/>
                  </a:moveTo>
                  <a:cubicBezTo>
                    <a:pt x="86" y="444"/>
                    <a:pt x="163" y="424"/>
                    <a:pt x="223" y="366"/>
                  </a:cubicBezTo>
                  <a:cubicBezTo>
                    <a:pt x="257" y="333"/>
                    <a:pt x="280" y="287"/>
                    <a:pt x="301" y="246"/>
                  </a:cubicBezTo>
                  <a:cubicBezTo>
                    <a:pt x="323" y="202"/>
                    <a:pt x="385" y="184"/>
                    <a:pt x="396" y="135"/>
                  </a:cubicBezTo>
                  <a:cubicBezTo>
                    <a:pt x="407" y="89"/>
                    <a:pt x="375" y="8"/>
                    <a:pt x="446" y="6"/>
                  </a:cubicBezTo>
                  <a:cubicBezTo>
                    <a:pt x="449" y="6"/>
                    <a:pt x="450" y="0"/>
                    <a:pt x="447" y="0"/>
                  </a:cubicBezTo>
                  <a:cubicBezTo>
                    <a:pt x="397" y="1"/>
                    <a:pt x="392" y="40"/>
                    <a:pt x="393" y="82"/>
                  </a:cubicBezTo>
                  <a:cubicBezTo>
                    <a:pt x="394" y="106"/>
                    <a:pt x="398" y="138"/>
                    <a:pt x="381" y="158"/>
                  </a:cubicBezTo>
                  <a:cubicBezTo>
                    <a:pt x="363" y="179"/>
                    <a:pt x="338" y="195"/>
                    <a:pt x="319" y="215"/>
                  </a:cubicBezTo>
                  <a:cubicBezTo>
                    <a:pt x="301" y="233"/>
                    <a:pt x="292" y="254"/>
                    <a:pt x="280" y="275"/>
                  </a:cubicBezTo>
                  <a:cubicBezTo>
                    <a:pt x="268" y="295"/>
                    <a:pt x="257" y="315"/>
                    <a:pt x="245" y="334"/>
                  </a:cubicBezTo>
                  <a:cubicBezTo>
                    <a:pt x="224" y="368"/>
                    <a:pt x="185" y="394"/>
                    <a:pt x="150" y="411"/>
                  </a:cubicBezTo>
                  <a:cubicBezTo>
                    <a:pt x="105" y="433"/>
                    <a:pt x="54" y="438"/>
                    <a:pt x="5" y="439"/>
                  </a:cubicBezTo>
                  <a:cubicBezTo>
                    <a:pt x="2" y="439"/>
                    <a:pt x="0" y="444"/>
                    <a:pt x="4" y="44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51"/>
            <p:cNvSpPr>
              <a:spLocks/>
            </p:cNvSpPr>
            <p:nvPr/>
          </p:nvSpPr>
          <p:spPr bwMode="auto">
            <a:xfrm>
              <a:off x="3302975" y="2307873"/>
              <a:ext cx="2868475" cy="1914418"/>
            </a:xfrm>
            <a:custGeom>
              <a:avLst/>
              <a:gdLst/>
              <a:ahLst/>
              <a:cxnLst>
                <a:cxn ang="0">
                  <a:pos x="1017" y="13"/>
                </a:cxn>
                <a:cxn ang="0">
                  <a:pos x="939" y="3"/>
                </a:cxn>
                <a:cxn ang="0">
                  <a:pos x="907" y="10"/>
                </a:cxn>
                <a:cxn ang="0">
                  <a:pos x="863" y="59"/>
                </a:cxn>
                <a:cxn ang="0">
                  <a:pos x="804" y="128"/>
                </a:cxn>
                <a:cxn ang="0">
                  <a:pos x="708" y="222"/>
                </a:cxn>
                <a:cxn ang="0">
                  <a:pos x="658" y="291"/>
                </a:cxn>
                <a:cxn ang="0">
                  <a:pos x="630" y="322"/>
                </a:cxn>
                <a:cxn ang="0">
                  <a:pos x="574" y="330"/>
                </a:cxn>
                <a:cxn ang="0">
                  <a:pos x="573" y="337"/>
                </a:cxn>
                <a:cxn ang="0">
                  <a:pos x="574" y="337"/>
                </a:cxn>
                <a:cxn ang="0">
                  <a:pos x="574" y="330"/>
                </a:cxn>
                <a:cxn ang="0">
                  <a:pos x="521" y="359"/>
                </a:cxn>
                <a:cxn ang="0">
                  <a:pos x="456" y="425"/>
                </a:cxn>
                <a:cxn ang="0">
                  <a:pos x="306" y="563"/>
                </a:cxn>
                <a:cxn ang="0">
                  <a:pos x="235" y="627"/>
                </a:cxn>
                <a:cxn ang="0">
                  <a:pos x="138" y="671"/>
                </a:cxn>
                <a:cxn ang="0">
                  <a:pos x="8" y="663"/>
                </a:cxn>
                <a:cxn ang="0">
                  <a:pos x="6" y="670"/>
                </a:cxn>
                <a:cxn ang="0">
                  <a:pos x="127" y="679"/>
                </a:cxn>
                <a:cxn ang="0">
                  <a:pos x="268" y="609"/>
                </a:cxn>
                <a:cxn ang="0">
                  <a:pos x="420" y="471"/>
                </a:cxn>
                <a:cxn ang="0">
                  <a:pos x="493" y="398"/>
                </a:cxn>
                <a:cxn ang="0">
                  <a:pos x="575" y="337"/>
                </a:cxn>
                <a:cxn ang="0">
                  <a:pos x="576" y="330"/>
                </a:cxn>
                <a:cxn ang="0">
                  <a:pos x="575" y="330"/>
                </a:cxn>
                <a:cxn ang="0">
                  <a:pos x="574" y="337"/>
                </a:cxn>
                <a:cxn ang="0">
                  <a:pos x="642" y="323"/>
                </a:cxn>
                <a:cxn ang="0">
                  <a:pos x="690" y="260"/>
                </a:cxn>
                <a:cxn ang="0">
                  <a:pos x="786" y="156"/>
                </a:cxn>
                <a:cxn ang="0">
                  <a:pos x="842" y="102"/>
                </a:cxn>
                <a:cxn ang="0">
                  <a:pos x="897" y="30"/>
                </a:cxn>
                <a:cxn ang="0">
                  <a:pos x="930" y="8"/>
                </a:cxn>
                <a:cxn ang="0">
                  <a:pos x="942" y="12"/>
                </a:cxn>
                <a:cxn ang="0">
                  <a:pos x="1018" y="20"/>
                </a:cxn>
                <a:cxn ang="0">
                  <a:pos x="1017" y="13"/>
                </a:cxn>
              </a:cxnLst>
              <a:rect l="0" t="0" r="r" b="b"/>
              <a:pathLst>
                <a:path w="1024" h="682">
                  <a:moveTo>
                    <a:pt x="1017" y="13"/>
                  </a:moveTo>
                  <a:cubicBezTo>
                    <a:pt x="991" y="13"/>
                    <a:pt x="964" y="11"/>
                    <a:pt x="939" y="3"/>
                  </a:cubicBezTo>
                  <a:cubicBezTo>
                    <a:pt x="928" y="0"/>
                    <a:pt x="918" y="3"/>
                    <a:pt x="907" y="10"/>
                  </a:cubicBezTo>
                  <a:cubicBezTo>
                    <a:pt x="889" y="22"/>
                    <a:pt x="876" y="42"/>
                    <a:pt x="863" y="59"/>
                  </a:cubicBezTo>
                  <a:cubicBezTo>
                    <a:pt x="845" y="84"/>
                    <a:pt x="828" y="108"/>
                    <a:pt x="804" y="128"/>
                  </a:cubicBezTo>
                  <a:cubicBezTo>
                    <a:pt x="771" y="157"/>
                    <a:pt x="739" y="189"/>
                    <a:pt x="708" y="222"/>
                  </a:cubicBezTo>
                  <a:cubicBezTo>
                    <a:pt x="689" y="242"/>
                    <a:pt x="674" y="268"/>
                    <a:pt x="658" y="291"/>
                  </a:cubicBezTo>
                  <a:cubicBezTo>
                    <a:pt x="650" y="302"/>
                    <a:pt x="641" y="315"/>
                    <a:pt x="630" y="322"/>
                  </a:cubicBezTo>
                  <a:cubicBezTo>
                    <a:pt x="615" y="332"/>
                    <a:pt x="591" y="330"/>
                    <a:pt x="574" y="330"/>
                  </a:cubicBezTo>
                  <a:cubicBezTo>
                    <a:pt x="569" y="330"/>
                    <a:pt x="568" y="336"/>
                    <a:pt x="573" y="337"/>
                  </a:cubicBezTo>
                  <a:cubicBezTo>
                    <a:pt x="573" y="337"/>
                    <a:pt x="573" y="337"/>
                    <a:pt x="574" y="337"/>
                  </a:cubicBezTo>
                  <a:cubicBezTo>
                    <a:pt x="574" y="335"/>
                    <a:pt x="574" y="333"/>
                    <a:pt x="574" y="330"/>
                  </a:cubicBezTo>
                  <a:cubicBezTo>
                    <a:pt x="550" y="331"/>
                    <a:pt x="539" y="343"/>
                    <a:pt x="521" y="359"/>
                  </a:cubicBezTo>
                  <a:cubicBezTo>
                    <a:pt x="499" y="380"/>
                    <a:pt x="477" y="403"/>
                    <a:pt x="456" y="425"/>
                  </a:cubicBezTo>
                  <a:cubicBezTo>
                    <a:pt x="408" y="474"/>
                    <a:pt x="356" y="517"/>
                    <a:pt x="306" y="563"/>
                  </a:cubicBezTo>
                  <a:cubicBezTo>
                    <a:pt x="282" y="584"/>
                    <a:pt x="260" y="607"/>
                    <a:pt x="235" y="627"/>
                  </a:cubicBezTo>
                  <a:cubicBezTo>
                    <a:pt x="207" y="651"/>
                    <a:pt x="175" y="665"/>
                    <a:pt x="138" y="671"/>
                  </a:cubicBezTo>
                  <a:cubicBezTo>
                    <a:pt x="94" y="677"/>
                    <a:pt x="52" y="664"/>
                    <a:pt x="8" y="663"/>
                  </a:cubicBezTo>
                  <a:cubicBezTo>
                    <a:pt x="3" y="663"/>
                    <a:pt x="0" y="670"/>
                    <a:pt x="6" y="670"/>
                  </a:cubicBezTo>
                  <a:cubicBezTo>
                    <a:pt x="47" y="671"/>
                    <a:pt x="86" y="682"/>
                    <a:pt x="127" y="679"/>
                  </a:cubicBezTo>
                  <a:cubicBezTo>
                    <a:pt x="184" y="675"/>
                    <a:pt x="227" y="647"/>
                    <a:pt x="268" y="609"/>
                  </a:cubicBezTo>
                  <a:cubicBezTo>
                    <a:pt x="318" y="562"/>
                    <a:pt x="369" y="518"/>
                    <a:pt x="420" y="471"/>
                  </a:cubicBezTo>
                  <a:cubicBezTo>
                    <a:pt x="445" y="448"/>
                    <a:pt x="469" y="423"/>
                    <a:pt x="493" y="398"/>
                  </a:cubicBezTo>
                  <a:cubicBezTo>
                    <a:pt x="514" y="376"/>
                    <a:pt x="543" y="338"/>
                    <a:pt x="575" y="337"/>
                  </a:cubicBezTo>
                  <a:cubicBezTo>
                    <a:pt x="580" y="337"/>
                    <a:pt x="581" y="331"/>
                    <a:pt x="576" y="330"/>
                  </a:cubicBezTo>
                  <a:cubicBezTo>
                    <a:pt x="575" y="330"/>
                    <a:pt x="575" y="330"/>
                    <a:pt x="575" y="330"/>
                  </a:cubicBezTo>
                  <a:cubicBezTo>
                    <a:pt x="575" y="333"/>
                    <a:pt x="575" y="335"/>
                    <a:pt x="574" y="337"/>
                  </a:cubicBezTo>
                  <a:cubicBezTo>
                    <a:pt x="596" y="337"/>
                    <a:pt x="624" y="338"/>
                    <a:pt x="642" y="323"/>
                  </a:cubicBezTo>
                  <a:cubicBezTo>
                    <a:pt x="662" y="307"/>
                    <a:pt x="675" y="280"/>
                    <a:pt x="690" y="260"/>
                  </a:cubicBezTo>
                  <a:cubicBezTo>
                    <a:pt x="718" y="221"/>
                    <a:pt x="751" y="189"/>
                    <a:pt x="786" y="156"/>
                  </a:cubicBezTo>
                  <a:cubicBezTo>
                    <a:pt x="805" y="138"/>
                    <a:pt x="826" y="122"/>
                    <a:pt x="842" y="102"/>
                  </a:cubicBezTo>
                  <a:cubicBezTo>
                    <a:pt x="862" y="79"/>
                    <a:pt x="877" y="52"/>
                    <a:pt x="897" y="30"/>
                  </a:cubicBezTo>
                  <a:cubicBezTo>
                    <a:pt x="902" y="25"/>
                    <a:pt x="921" y="4"/>
                    <a:pt x="930" y="8"/>
                  </a:cubicBezTo>
                  <a:cubicBezTo>
                    <a:pt x="934" y="10"/>
                    <a:pt x="938" y="11"/>
                    <a:pt x="942" y="12"/>
                  </a:cubicBezTo>
                  <a:cubicBezTo>
                    <a:pt x="967" y="19"/>
                    <a:pt x="992" y="20"/>
                    <a:pt x="1018" y="20"/>
                  </a:cubicBezTo>
                  <a:cubicBezTo>
                    <a:pt x="1024" y="20"/>
                    <a:pt x="1023" y="13"/>
                    <a:pt x="1017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9" name="Oval 100"/>
          <p:cNvSpPr>
            <a:spLocks noChangeArrowheads="1"/>
          </p:cNvSpPr>
          <p:nvPr/>
        </p:nvSpPr>
        <p:spPr bwMode="auto">
          <a:xfrm>
            <a:off x="1676410" y="2667007"/>
            <a:ext cx="512753" cy="386141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2250594" y="2590801"/>
            <a:ext cx="1512932" cy="44730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51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Artisanal </a:t>
            </a:r>
          </a:p>
          <a:p>
            <a:pPr defTabSz="457151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Analytics</a:t>
            </a: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7273219" y="3039344"/>
            <a:ext cx="1184982" cy="55399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51">
              <a:lnSpc>
                <a:spcPct val="90000"/>
              </a:lnSpc>
              <a:defRPr/>
            </a:pPr>
            <a:r>
              <a:rPr lang="en-US" sz="2000" dirty="0">
                <a:ea typeface="+mj-ea"/>
                <a:cs typeface="+mj-cs"/>
              </a:rPr>
              <a:t>The Data Economy</a:t>
            </a: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4303155" y="3912294"/>
            <a:ext cx="1708875" cy="22570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51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Big Data</a:t>
            </a:r>
          </a:p>
        </p:txBody>
      </p:sp>
      <p:sp>
        <p:nvSpPr>
          <p:cNvPr id="123" name="Oval 100"/>
          <p:cNvSpPr>
            <a:spLocks noChangeArrowheads="1"/>
          </p:cNvSpPr>
          <p:nvPr/>
        </p:nvSpPr>
        <p:spPr bwMode="auto">
          <a:xfrm>
            <a:off x="3733812" y="3861827"/>
            <a:ext cx="512753" cy="386141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2.0</a:t>
            </a:r>
          </a:p>
        </p:txBody>
      </p:sp>
      <p:sp>
        <p:nvSpPr>
          <p:cNvPr id="124" name="Oval 100"/>
          <p:cNvSpPr>
            <a:spLocks noChangeArrowheads="1"/>
          </p:cNvSpPr>
          <p:nvPr/>
        </p:nvSpPr>
        <p:spPr bwMode="auto">
          <a:xfrm>
            <a:off x="6683834" y="3150973"/>
            <a:ext cx="512753" cy="386141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3.0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6858000" y="1771657"/>
            <a:ext cx="3810000" cy="1204129"/>
            <a:chOff x="6146233" y="1648019"/>
            <a:chExt cx="1887099" cy="1605505"/>
          </a:xfrm>
          <a:solidFill>
            <a:schemeClr val="tx1"/>
          </a:solidFill>
        </p:grpSpPr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6146233" y="2522221"/>
              <a:ext cx="1769418" cy="22065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21" y="1"/>
                </a:cxn>
                <a:cxn ang="0">
                  <a:pos x="401" y="0"/>
                </a:cxn>
                <a:cxn ang="0">
                  <a:pos x="421" y="0"/>
                </a:cxn>
                <a:cxn ang="0">
                  <a:pos x="442" y="0"/>
                </a:cxn>
                <a:cxn ang="0">
                  <a:pos x="483" y="2"/>
                </a:cxn>
                <a:cxn ang="0">
                  <a:pos x="504" y="5"/>
                </a:cxn>
                <a:cxn ang="0">
                  <a:pos x="514" y="8"/>
                </a:cxn>
                <a:cxn ang="0">
                  <a:pos x="519" y="9"/>
                </a:cxn>
                <a:cxn ang="0">
                  <a:pos x="524" y="11"/>
                </a:cxn>
                <a:cxn ang="0">
                  <a:pos x="544" y="19"/>
                </a:cxn>
                <a:cxn ang="0">
                  <a:pos x="563" y="30"/>
                </a:cxn>
                <a:cxn ang="0">
                  <a:pos x="579" y="41"/>
                </a:cxn>
                <a:cxn ang="0">
                  <a:pos x="595" y="48"/>
                </a:cxn>
                <a:cxn ang="0">
                  <a:pos x="631" y="52"/>
                </a:cxn>
                <a:cxn ang="0">
                  <a:pos x="630" y="79"/>
                </a:cxn>
                <a:cxn ang="0">
                  <a:pos x="587" y="72"/>
                </a:cxn>
                <a:cxn ang="0">
                  <a:pos x="566" y="62"/>
                </a:cxn>
                <a:cxn ang="0">
                  <a:pos x="549" y="50"/>
                </a:cxn>
                <a:cxn ang="0">
                  <a:pos x="533" y="41"/>
                </a:cxn>
                <a:cxn ang="0">
                  <a:pos x="516" y="33"/>
                </a:cxn>
                <a:cxn ang="0">
                  <a:pos x="512" y="31"/>
                </a:cxn>
                <a:cxn ang="0">
                  <a:pos x="508" y="30"/>
                </a:cxn>
                <a:cxn ang="0">
                  <a:pos x="499" y="27"/>
                </a:cxn>
                <a:cxn ang="0">
                  <a:pos x="480" y="24"/>
                </a:cxn>
                <a:cxn ang="0">
                  <a:pos x="441" y="21"/>
                </a:cxn>
                <a:cxn ang="0">
                  <a:pos x="421" y="20"/>
                </a:cxn>
                <a:cxn ang="0">
                  <a:pos x="401" y="20"/>
                </a:cxn>
                <a:cxn ang="0">
                  <a:pos x="321" y="19"/>
                </a:cxn>
                <a:cxn ang="0">
                  <a:pos x="0" y="14"/>
                </a:cxn>
                <a:cxn ang="0">
                  <a:pos x="0" y="6"/>
                </a:cxn>
              </a:cxnLst>
              <a:rect l="0" t="0" r="r" b="b"/>
              <a:pathLst>
                <a:path w="631" h="79">
                  <a:moveTo>
                    <a:pt x="0" y="6"/>
                  </a:moveTo>
                  <a:cubicBezTo>
                    <a:pt x="321" y="1"/>
                    <a:pt x="321" y="1"/>
                    <a:pt x="321" y="1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55" y="0"/>
                    <a:pt x="468" y="0"/>
                    <a:pt x="483" y="2"/>
                  </a:cubicBezTo>
                  <a:cubicBezTo>
                    <a:pt x="490" y="3"/>
                    <a:pt x="497" y="4"/>
                    <a:pt x="504" y="5"/>
                  </a:cubicBezTo>
                  <a:cubicBezTo>
                    <a:pt x="507" y="6"/>
                    <a:pt x="510" y="7"/>
                    <a:pt x="514" y="8"/>
                  </a:cubicBezTo>
                  <a:cubicBezTo>
                    <a:pt x="516" y="8"/>
                    <a:pt x="517" y="9"/>
                    <a:pt x="519" y="9"/>
                  </a:cubicBezTo>
                  <a:cubicBezTo>
                    <a:pt x="521" y="10"/>
                    <a:pt x="523" y="11"/>
                    <a:pt x="524" y="11"/>
                  </a:cubicBezTo>
                  <a:cubicBezTo>
                    <a:pt x="531" y="14"/>
                    <a:pt x="538" y="16"/>
                    <a:pt x="544" y="19"/>
                  </a:cubicBezTo>
                  <a:cubicBezTo>
                    <a:pt x="550" y="23"/>
                    <a:pt x="557" y="26"/>
                    <a:pt x="563" y="30"/>
                  </a:cubicBezTo>
                  <a:cubicBezTo>
                    <a:pt x="579" y="41"/>
                    <a:pt x="579" y="41"/>
                    <a:pt x="579" y="41"/>
                  </a:cubicBezTo>
                  <a:cubicBezTo>
                    <a:pt x="584" y="44"/>
                    <a:pt x="590" y="47"/>
                    <a:pt x="595" y="48"/>
                  </a:cubicBezTo>
                  <a:cubicBezTo>
                    <a:pt x="605" y="51"/>
                    <a:pt x="618" y="52"/>
                    <a:pt x="631" y="52"/>
                  </a:cubicBezTo>
                  <a:cubicBezTo>
                    <a:pt x="630" y="79"/>
                    <a:pt x="630" y="79"/>
                    <a:pt x="630" y="79"/>
                  </a:cubicBezTo>
                  <a:cubicBezTo>
                    <a:pt x="616" y="78"/>
                    <a:pt x="602" y="77"/>
                    <a:pt x="587" y="72"/>
                  </a:cubicBezTo>
                  <a:cubicBezTo>
                    <a:pt x="579" y="70"/>
                    <a:pt x="572" y="66"/>
                    <a:pt x="566" y="62"/>
                  </a:cubicBezTo>
                  <a:cubicBezTo>
                    <a:pt x="549" y="50"/>
                    <a:pt x="549" y="50"/>
                    <a:pt x="549" y="50"/>
                  </a:cubicBezTo>
                  <a:cubicBezTo>
                    <a:pt x="544" y="47"/>
                    <a:pt x="539" y="44"/>
                    <a:pt x="533" y="41"/>
                  </a:cubicBezTo>
                  <a:cubicBezTo>
                    <a:pt x="528" y="38"/>
                    <a:pt x="522" y="35"/>
                    <a:pt x="516" y="33"/>
                  </a:cubicBezTo>
                  <a:cubicBezTo>
                    <a:pt x="515" y="32"/>
                    <a:pt x="514" y="32"/>
                    <a:pt x="512" y="31"/>
                  </a:cubicBezTo>
                  <a:cubicBezTo>
                    <a:pt x="511" y="31"/>
                    <a:pt x="509" y="30"/>
                    <a:pt x="508" y="30"/>
                  </a:cubicBezTo>
                  <a:cubicBezTo>
                    <a:pt x="505" y="29"/>
                    <a:pt x="502" y="28"/>
                    <a:pt x="499" y="27"/>
                  </a:cubicBezTo>
                  <a:cubicBezTo>
                    <a:pt x="493" y="26"/>
                    <a:pt x="486" y="25"/>
                    <a:pt x="480" y="24"/>
                  </a:cubicBezTo>
                  <a:cubicBezTo>
                    <a:pt x="468" y="22"/>
                    <a:pt x="454" y="22"/>
                    <a:pt x="441" y="21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01" y="20"/>
                    <a:pt x="401" y="20"/>
                    <a:pt x="401" y="20"/>
                  </a:cubicBezTo>
                  <a:cubicBezTo>
                    <a:pt x="321" y="19"/>
                    <a:pt x="321" y="19"/>
                    <a:pt x="321" y="19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>
              <a:off x="6146233" y="2467583"/>
              <a:ext cx="1765215" cy="203841"/>
            </a:xfrm>
            <a:custGeom>
              <a:avLst/>
              <a:gdLst/>
              <a:ahLst/>
              <a:cxnLst>
                <a:cxn ang="0">
                  <a:pos x="630" y="72"/>
                </a:cxn>
                <a:cxn ang="0">
                  <a:pos x="620" y="71"/>
                </a:cxn>
                <a:cxn ang="0">
                  <a:pos x="609" y="70"/>
                </a:cxn>
                <a:cxn ang="0">
                  <a:pos x="598" y="67"/>
                </a:cxn>
                <a:cxn ang="0">
                  <a:pos x="587" y="63"/>
                </a:cxn>
                <a:cxn ang="0">
                  <a:pos x="577" y="57"/>
                </a:cxn>
                <a:cxn ang="0">
                  <a:pos x="569" y="51"/>
                </a:cxn>
                <a:cxn ang="0">
                  <a:pos x="553" y="40"/>
                </a:cxn>
                <a:cxn ang="0">
                  <a:pos x="549" y="38"/>
                </a:cxn>
                <a:cxn ang="0">
                  <a:pos x="547" y="37"/>
                </a:cxn>
                <a:cxn ang="0">
                  <a:pos x="545" y="36"/>
                </a:cxn>
                <a:cxn ang="0">
                  <a:pos x="536" y="32"/>
                </a:cxn>
                <a:cxn ang="0">
                  <a:pos x="518" y="24"/>
                </a:cxn>
                <a:cxn ang="0">
                  <a:pos x="481" y="16"/>
                </a:cxn>
                <a:cxn ang="0">
                  <a:pos x="441" y="13"/>
                </a:cxn>
                <a:cxn ang="0">
                  <a:pos x="421" y="12"/>
                </a:cxn>
                <a:cxn ang="0">
                  <a:pos x="401" y="12"/>
                </a:cxn>
                <a:cxn ang="0">
                  <a:pos x="321" y="12"/>
                </a:cxn>
                <a:cxn ang="0">
                  <a:pos x="160" y="11"/>
                </a:cxn>
                <a:cxn ang="0">
                  <a:pos x="0" y="11"/>
                </a:cxn>
                <a:cxn ang="0">
                  <a:pos x="0" y="1"/>
                </a:cxn>
                <a:cxn ang="0">
                  <a:pos x="160" y="0"/>
                </a:cxn>
                <a:cxn ang="0">
                  <a:pos x="321" y="0"/>
                </a:cxn>
                <a:cxn ang="0">
                  <a:pos x="401" y="0"/>
                </a:cxn>
                <a:cxn ang="0">
                  <a:pos x="421" y="0"/>
                </a:cxn>
                <a:cxn ang="0">
                  <a:pos x="442" y="0"/>
                </a:cxn>
                <a:cxn ang="0">
                  <a:pos x="482" y="1"/>
                </a:cxn>
                <a:cxn ang="0">
                  <a:pos x="487" y="2"/>
                </a:cxn>
                <a:cxn ang="0">
                  <a:pos x="493" y="3"/>
                </a:cxn>
                <a:cxn ang="0">
                  <a:pos x="503" y="4"/>
                </a:cxn>
                <a:cxn ang="0">
                  <a:pos x="513" y="6"/>
                </a:cxn>
                <a:cxn ang="0">
                  <a:pos x="518" y="8"/>
                </a:cxn>
                <a:cxn ang="0">
                  <a:pos x="519" y="8"/>
                </a:cxn>
                <a:cxn ang="0">
                  <a:pos x="520" y="8"/>
                </a:cxn>
                <a:cxn ang="0">
                  <a:pos x="521" y="8"/>
                </a:cxn>
                <a:cxn ang="0">
                  <a:pos x="523" y="9"/>
                </a:cxn>
                <a:cxn ang="0">
                  <a:pos x="542" y="17"/>
                </a:cxn>
                <a:cxn ang="0">
                  <a:pos x="552" y="21"/>
                </a:cxn>
                <a:cxn ang="0">
                  <a:pos x="554" y="22"/>
                </a:cxn>
                <a:cxn ang="0">
                  <a:pos x="557" y="23"/>
                </a:cxn>
                <a:cxn ang="0">
                  <a:pos x="562" y="25"/>
                </a:cxn>
                <a:cxn ang="0">
                  <a:pos x="579" y="36"/>
                </a:cxn>
                <a:cxn ang="0">
                  <a:pos x="588" y="42"/>
                </a:cxn>
                <a:cxn ang="0">
                  <a:pos x="595" y="46"/>
                </a:cxn>
                <a:cxn ang="0">
                  <a:pos x="630" y="51"/>
                </a:cxn>
                <a:cxn ang="0">
                  <a:pos x="630" y="72"/>
                </a:cxn>
              </a:cxnLst>
              <a:rect l="0" t="0" r="r" b="b"/>
              <a:pathLst>
                <a:path w="630" h="72">
                  <a:moveTo>
                    <a:pt x="630" y="72"/>
                  </a:moveTo>
                  <a:cubicBezTo>
                    <a:pt x="627" y="72"/>
                    <a:pt x="623" y="71"/>
                    <a:pt x="620" y="71"/>
                  </a:cubicBezTo>
                  <a:cubicBezTo>
                    <a:pt x="616" y="71"/>
                    <a:pt x="613" y="70"/>
                    <a:pt x="609" y="70"/>
                  </a:cubicBezTo>
                  <a:cubicBezTo>
                    <a:pt x="605" y="69"/>
                    <a:pt x="602" y="69"/>
                    <a:pt x="598" y="67"/>
                  </a:cubicBezTo>
                  <a:cubicBezTo>
                    <a:pt x="594" y="66"/>
                    <a:pt x="590" y="65"/>
                    <a:pt x="587" y="63"/>
                  </a:cubicBezTo>
                  <a:cubicBezTo>
                    <a:pt x="583" y="61"/>
                    <a:pt x="580" y="59"/>
                    <a:pt x="577" y="57"/>
                  </a:cubicBezTo>
                  <a:cubicBezTo>
                    <a:pt x="569" y="51"/>
                    <a:pt x="569" y="51"/>
                    <a:pt x="569" y="51"/>
                  </a:cubicBezTo>
                  <a:cubicBezTo>
                    <a:pt x="564" y="47"/>
                    <a:pt x="559" y="44"/>
                    <a:pt x="553" y="40"/>
                  </a:cubicBezTo>
                  <a:cubicBezTo>
                    <a:pt x="549" y="38"/>
                    <a:pt x="549" y="38"/>
                    <a:pt x="549" y="38"/>
                  </a:cubicBezTo>
                  <a:cubicBezTo>
                    <a:pt x="547" y="37"/>
                    <a:pt x="547" y="37"/>
                    <a:pt x="547" y="37"/>
                  </a:cubicBezTo>
                  <a:cubicBezTo>
                    <a:pt x="545" y="36"/>
                    <a:pt x="545" y="36"/>
                    <a:pt x="545" y="36"/>
                  </a:cubicBezTo>
                  <a:cubicBezTo>
                    <a:pt x="536" y="32"/>
                    <a:pt x="536" y="32"/>
                    <a:pt x="536" y="32"/>
                  </a:cubicBezTo>
                  <a:cubicBezTo>
                    <a:pt x="530" y="29"/>
                    <a:pt x="524" y="27"/>
                    <a:pt x="518" y="24"/>
                  </a:cubicBezTo>
                  <a:cubicBezTo>
                    <a:pt x="507" y="20"/>
                    <a:pt x="493" y="17"/>
                    <a:pt x="481" y="16"/>
                  </a:cubicBezTo>
                  <a:cubicBezTo>
                    <a:pt x="468" y="14"/>
                    <a:pt x="454" y="14"/>
                    <a:pt x="441" y="13"/>
                  </a:cubicBezTo>
                  <a:cubicBezTo>
                    <a:pt x="435" y="13"/>
                    <a:pt x="428" y="12"/>
                    <a:pt x="421" y="12"/>
                  </a:cubicBezTo>
                  <a:cubicBezTo>
                    <a:pt x="401" y="12"/>
                    <a:pt x="401" y="12"/>
                    <a:pt x="401" y="12"/>
                  </a:cubicBezTo>
                  <a:cubicBezTo>
                    <a:pt x="321" y="12"/>
                    <a:pt x="321" y="12"/>
                    <a:pt x="321" y="12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55" y="0"/>
                    <a:pt x="468" y="0"/>
                    <a:pt x="482" y="1"/>
                  </a:cubicBezTo>
                  <a:cubicBezTo>
                    <a:pt x="484" y="1"/>
                    <a:pt x="486" y="2"/>
                    <a:pt x="487" y="2"/>
                  </a:cubicBezTo>
                  <a:cubicBezTo>
                    <a:pt x="493" y="3"/>
                    <a:pt x="493" y="3"/>
                    <a:pt x="493" y="3"/>
                  </a:cubicBezTo>
                  <a:cubicBezTo>
                    <a:pt x="496" y="3"/>
                    <a:pt x="499" y="4"/>
                    <a:pt x="503" y="4"/>
                  </a:cubicBezTo>
                  <a:cubicBezTo>
                    <a:pt x="506" y="5"/>
                    <a:pt x="510" y="6"/>
                    <a:pt x="513" y="6"/>
                  </a:cubicBezTo>
                  <a:cubicBezTo>
                    <a:pt x="515" y="7"/>
                    <a:pt x="516" y="7"/>
                    <a:pt x="518" y="8"/>
                  </a:cubicBezTo>
                  <a:cubicBezTo>
                    <a:pt x="519" y="8"/>
                    <a:pt x="519" y="8"/>
                    <a:pt x="519" y="8"/>
                  </a:cubicBezTo>
                  <a:cubicBezTo>
                    <a:pt x="520" y="8"/>
                    <a:pt x="520" y="8"/>
                    <a:pt x="520" y="8"/>
                  </a:cubicBezTo>
                  <a:cubicBezTo>
                    <a:pt x="521" y="8"/>
                    <a:pt x="521" y="8"/>
                    <a:pt x="521" y="8"/>
                  </a:cubicBezTo>
                  <a:cubicBezTo>
                    <a:pt x="523" y="9"/>
                    <a:pt x="523" y="9"/>
                    <a:pt x="523" y="9"/>
                  </a:cubicBezTo>
                  <a:cubicBezTo>
                    <a:pt x="530" y="12"/>
                    <a:pt x="536" y="14"/>
                    <a:pt x="542" y="17"/>
                  </a:cubicBezTo>
                  <a:cubicBezTo>
                    <a:pt x="552" y="21"/>
                    <a:pt x="552" y="21"/>
                    <a:pt x="552" y="21"/>
                  </a:cubicBezTo>
                  <a:cubicBezTo>
                    <a:pt x="554" y="22"/>
                    <a:pt x="554" y="22"/>
                    <a:pt x="554" y="22"/>
                  </a:cubicBezTo>
                  <a:cubicBezTo>
                    <a:pt x="555" y="22"/>
                    <a:pt x="556" y="22"/>
                    <a:pt x="557" y="23"/>
                  </a:cubicBezTo>
                  <a:cubicBezTo>
                    <a:pt x="559" y="24"/>
                    <a:pt x="560" y="24"/>
                    <a:pt x="562" y="25"/>
                  </a:cubicBezTo>
                  <a:cubicBezTo>
                    <a:pt x="568" y="29"/>
                    <a:pt x="574" y="32"/>
                    <a:pt x="579" y="36"/>
                  </a:cubicBezTo>
                  <a:cubicBezTo>
                    <a:pt x="588" y="42"/>
                    <a:pt x="588" y="42"/>
                    <a:pt x="588" y="42"/>
                  </a:cubicBezTo>
                  <a:cubicBezTo>
                    <a:pt x="590" y="43"/>
                    <a:pt x="593" y="45"/>
                    <a:pt x="595" y="46"/>
                  </a:cubicBezTo>
                  <a:cubicBezTo>
                    <a:pt x="605" y="51"/>
                    <a:pt x="618" y="51"/>
                    <a:pt x="630" y="51"/>
                  </a:cubicBezTo>
                  <a:lnTo>
                    <a:pt x="630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54"/>
            <p:cNvSpPr>
              <a:spLocks/>
            </p:cNvSpPr>
            <p:nvPr/>
          </p:nvSpPr>
          <p:spPr bwMode="auto">
            <a:xfrm>
              <a:off x="6146233" y="2591568"/>
              <a:ext cx="1765215" cy="20804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21" y="1"/>
                </a:cxn>
                <a:cxn ang="0">
                  <a:pos x="401" y="1"/>
                </a:cxn>
                <a:cxn ang="0">
                  <a:pos x="441" y="0"/>
                </a:cxn>
                <a:cxn ang="0">
                  <a:pos x="452" y="0"/>
                </a:cxn>
                <a:cxn ang="0">
                  <a:pos x="457" y="0"/>
                </a:cxn>
                <a:cxn ang="0">
                  <a:pos x="462" y="1"/>
                </a:cxn>
                <a:cxn ang="0">
                  <a:pos x="483" y="3"/>
                </a:cxn>
                <a:cxn ang="0">
                  <a:pos x="493" y="4"/>
                </a:cxn>
                <a:cxn ang="0">
                  <a:pos x="498" y="6"/>
                </a:cxn>
                <a:cxn ang="0">
                  <a:pos x="499" y="6"/>
                </a:cxn>
                <a:cxn ang="0">
                  <a:pos x="501" y="6"/>
                </a:cxn>
                <a:cxn ang="0">
                  <a:pos x="504" y="7"/>
                </a:cxn>
                <a:cxn ang="0">
                  <a:pos x="523" y="14"/>
                </a:cxn>
                <a:cxn ang="0">
                  <a:pos x="533" y="18"/>
                </a:cxn>
                <a:cxn ang="0">
                  <a:pos x="543" y="23"/>
                </a:cxn>
                <a:cxn ang="0">
                  <a:pos x="560" y="34"/>
                </a:cxn>
                <a:cxn ang="0">
                  <a:pos x="576" y="44"/>
                </a:cxn>
                <a:cxn ang="0">
                  <a:pos x="578" y="45"/>
                </a:cxn>
                <a:cxn ang="0">
                  <a:pos x="580" y="46"/>
                </a:cxn>
                <a:cxn ang="0">
                  <a:pos x="584" y="47"/>
                </a:cxn>
                <a:cxn ang="0">
                  <a:pos x="593" y="50"/>
                </a:cxn>
                <a:cxn ang="0">
                  <a:pos x="630" y="53"/>
                </a:cxn>
                <a:cxn ang="0">
                  <a:pos x="630" y="74"/>
                </a:cxn>
                <a:cxn ang="0">
                  <a:pos x="588" y="69"/>
                </a:cxn>
                <a:cxn ang="0">
                  <a:pos x="578" y="65"/>
                </a:cxn>
                <a:cxn ang="0">
                  <a:pos x="573" y="63"/>
                </a:cxn>
                <a:cxn ang="0">
                  <a:pos x="570" y="62"/>
                </a:cxn>
                <a:cxn ang="0">
                  <a:pos x="567" y="61"/>
                </a:cxn>
                <a:cxn ang="0">
                  <a:pos x="550" y="50"/>
                </a:cxn>
                <a:cxn ang="0">
                  <a:pos x="533" y="39"/>
                </a:cxn>
                <a:cxn ang="0">
                  <a:pos x="525" y="34"/>
                </a:cxn>
                <a:cxn ang="0">
                  <a:pos x="516" y="30"/>
                </a:cxn>
                <a:cxn ang="0">
                  <a:pos x="498" y="23"/>
                </a:cxn>
                <a:cxn ang="0">
                  <a:pos x="496" y="23"/>
                </a:cxn>
                <a:cxn ang="0">
                  <a:pos x="495" y="22"/>
                </a:cxn>
                <a:cxn ang="0">
                  <a:pos x="494" y="22"/>
                </a:cxn>
                <a:cxn ang="0">
                  <a:pos x="490" y="21"/>
                </a:cxn>
                <a:cxn ang="0">
                  <a:pos x="480" y="19"/>
                </a:cxn>
                <a:cxn ang="0">
                  <a:pos x="461" y="17"/>
                </a:cxn>
                <a:cxn ang="0">
                  <a:pos x="456" y="17"/>
                </a:cxn>
                <a:cxn ang="0">
                  <a:pos x="451" y="16"/>
                </a:cxn>
                <a:cxn ang="0">
                  <a:pos x="441" y="16"/>
                </a:cxn>
                <a:cxn ang="0">
                  <a:pos x="401" y="15"/>
                </a:cxn>
                <a:cxn ang="0">
                  <a:pos x="321" y="15"/>
                </a:cxn>
                <a:cxn ang="0">
                  <a:pos x="0" y="11"/>
                </a:cxn>
                <a:cxn ang="0">
                  <a:pos x="0" y="5"/>
                </a:cxn>
              </a:cxnLst>
              <a:rect l="0" t="0" r="r" b="b"/>
              <a:pathLst>
                <a:path w="630" h="74">
                  <a:moveTo>
                    <a:pt x="0" y="5"/>
                  </a:moveTo>
                  <a:cubicBezTo>
                    <a:pt x="321" y="1"/>
                    <a:pt x="321" y="1"/>
                    <a:pt x="321" y="1"/>
                  </a:cubicBezTo>
                  <a:cubicBezTo>
                    <a:pt x="401" y="1"/>
                    <a:pt x="401" y="1"/>
                    <a:pt x="401" y="1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3" y="0"/>
                    <a:pt x="455" y="0"/>
                    <a:pt x="457" y="0"/>
                  </a:cubicBezTo>
                  <a:cubicBezTo>
                    <a:pt x="462" y="1"/>
                    <a:pt x="462" y="1"/>
                    <a:pt x="462" y="1"/>
                  </a:cubicBezTo>
                  <a:cubicBezTo>
                    <a:pt x="469" y="1"/>
                    <a:pt x="476" y="2"/>
                    <a:pt x="483" y="3"/>
                  </a:cubicBezTo>
                  <a:cubicBezTo>
                    <a:pt x="486" y="3"/>
                    <a:pt x="489" y="4"/>
                    <a:pt x="493" y="4"/>
                  </a:cubicBezTo>
                  <a:cubicBezTo>
                    <a:pt x="498" y="6"/>
                    <a:pt x="498" y="6"/>
                    <a:pt x="498" y="6"/>
                  </a:cubicBezTo>
                  <a:cubicBezTo>
                    <a:pt x="499" y="6"/>
                    <a:pt x="499" y="6"/>
                    <a:pt x="499" y="6"/>
                  </a:cubicBezTo>
                  <a:cubicBezTo>
                    <a:pt x="501" y="6"/>
                    <a:pt x="501" y="6"/>
                    <a:pt x="501" y="6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510" y="9"/>
                    <a:pt x="517" y="11"/>
                    <a:pt x="523" y="14"/>
                  </a:cubicBezTo>
                  <a:cubicBezTo>
                    <a:pt x="526" y="15"/>
                    <a:pt x="530" y="17"/>
                    <a:pt x="533" y="18"/>
                  </a:cubicBezTo>
                  <a:cubicBezTo>
                    <a:pt x="536" y="19"/>
                    <a:pt x="540" y="22"/>
                    <a:pt x="543" y="23"/>
                  </a:cubicBezTo>
                  <a:cubicBezTo>
                    <a:pt x="560" y="34"/>
                    <a:pt x="560" y="34"/>
                    <a:pt x="560" y="34"/>
                  </a:cubicBezTo>
                  <a:cubicBezTo>
                    <a:pt x="565" y="38"/>
                    <a:pt x="571" y="41"/>
                    <a:pt x="576" y="44"/>
                  </a:cubicBezTo>
                  <a:cubicBezTo>
                    <a:pt x="578" y="45"/>
                    <a:pt x="578" y="45"/>
                    <a:pt x="578" y="45"/>
                  </a:cubicBezTo>
                  <a:cubicBezTo>
                    <a:pt x="579" y="45"/>
                    <a:pt x="579" y="45"/>
                    <a:pt x="580" y="46"/>
                  </a:cubicBezTo>
                  <a:cubicBezTo>
                    <a:pt x="582" y="46"/>
                    <a:pt x="583" y="47"/>
                    <a:pt x="584" y="47"/>
                  </a:cubicBezTo>
                  <a:cubicBezTo>
                    <a:pt x="587" y="48"/>
                    <a:pt x="590" y="49"/>
                    <a:pt x="593" y="50"/>
                  </a:cubicBezTo>
                  <a:cubicBezTo>
                    <a:pt x="605" y="53"/>
                    <a:pt x="617" y="53"/>
                    <a:pt x="630" y="53"/>
                  </a:cubicBezTo>
                  <a:cubicBezTo>
                    <a:pt x="630" y="74"/>
                    <a:pt x="630" y="74"/>
                    <a:pt x="630" y="74"/>
                  </a:cubicBezTo>
                  <a:cubicBezTo>
                    <a:pt x="617" y="73"/>
                    <a:pt x="602" y="72"/>
                    <a:pt x="588" y="69"/>
                  </a:cubicBezTo>
                  <a:cubicBezTo>
                    <a:pt x="585" y="68"/>
                    <a:pt x="581" y="67"/>
                    <a:pt x="578" y="65"/>
                  </a:cubicBezTo>
                  <a:cubicBezTo>
                    <a:pt x="576" y="65"/>
                    <a:pt x="574" y="64"/>
                    <a:pt x="573" y="63"/>
                  </a:cubicBezTo>
                  <a:cubicBezTo>
                    <a:pt x="572" y="63"/>
                    <a:pt x="571" y="62"/>
                    <a:pt x="570" y="62"/>
                  </a:cubicBezTo>
                  <a:cubicBezTo>
                    <a:pt x="567" y="61"/>
                    <a:pt x="567" y="61"/>
                    <a:pt x="567" y="61"/>
                  </a:cubicBezTo>
                  <a:cubicBezTo>
                    <a:pt x="561" y="57"/>
                    <a:pt x="555" y="53"/>
                    <a:pt x="550" y="50"/>
                  </a:cubicBezTo>
                  <a:cubicBezTo>
                    <a:pt x="533" y="39"/>
                    <a:pt x="533" y="39"/>
                    <a:pt x="533" y="39"/>
                  </a:cubicBezTo>
                  <a:cubicBezTo>
                    <a:pt x="530" y="37"/>
                    <a:pt x="528" y="36"/>
                    <a:pt x="525" y="34"/>
                  </a:cubicBezTo>
                  <a:cubicBezTo>
                    <a:pt x="522" y="33"/>
                    <a:pt x="519" y="32"/>
                    <a:pt x="516" y="30"/>
                  </a:cubicBezTo>
                  <a:cubicBezTo>
                    <a:pt x="510" y="28"/>
                    <a:pt x="504" y="25"/>
                    <a:pt x="498" y="23"/>
                  </a:cubicBezTo>
                  <a:cubicBezTo>
                    <a:pt x="496" y="23"/>
                    <a:pt x="496" y="23"/>
                    <a:pt x="496" y="23"/>
                  </a:cubicBezTo>
                  <a:cubicBezTo>
                    <a:pt x="495" y="22"/>
                    <a:pt x="495" y="22"/>
                    <a:pt x="495" y="22"/>
                  </a:cubicBezTo>
                  <a:cubicBezTo>
                    <a:pt x="494" y="22"/>
                    <a:pt x="494" y="22"/>
                    <a:pt x="494" y="22"/>
                  </a:cubicBezTo>
                  <a:cubicBezTo>
                    <a:pt x="490" y="21"/>
                    <a:pt x="490" y="21"/>
                    <a:pt x="490" y="21"/>
                  </a:cubicBezTo>
                  <a:cubicBezTo>
                    <a:pt x="486" y="20"/>
                    <a:pt x="483" y="20"/>
                    <a:pt x="480" y="19"/>
                  </a:cubicBezTo>
                  <a:cubicBezTo>
                    <a:pt x="474" y="18"/>
                    <a:pt x="467" y="18"/>
                    <a:pt x="461" y="17"/>
                  </a:cubicBezTo>
                  <a:cubicBezTo>
                    <a:pt x="456" y="17"/>
                    <a:pt x="456" y="17"/>
                    <a:pt x="456" y="17"/>
                  </a:cubicBezTo>
                  <a:cubicBezTo>
                    <a:pt x="454" y="16"/>
                    <a:pt x="453" y="16"/>
                    <a:pt x="451" y="16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01" y="15"/>
                    <a:pt x="401" y="15"/>
                    <a:pt x="401" y="15"/>
                  </a:cubicBezTo>
                  <a:cubicBezTo>
                    <a:pt x="321" y="15"/>
                    <a:pt x="321" y="15"/>
                    <a:pt x="321" y="15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6146233" y="2162873"/>
              <a:ext cx="1769418" cy="22065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321" y="60"/>
                </a:cxn>
                <a:cxn ang="0">
                  <a:pos x="401" y="59"/>
                </a:cxn>
                <a:cxn ang="0">
                  <a:pos x="421" y="58"/>
                </a:cxn>
                <a:cxn ang="0">
                  <a:pos x="441" y="57"/>
                </a:cxn>
                <a:cxn ang="0">
                  <a:pos x="480" y="55"/>
                </a:cxn>
                <a:cxn ang="0">
                  <a:pos x="499" y="51"/>
                </a:cxn>
                <a:cxn ang="0">
                  <a:pos x="508" y="49"/>
                </a:cxn>
                <a:cxn ang="0">
                  <a:pos x="512" y="47"/>
                </a:cxn>
                <a:cxn ang="0">
                  <a:pos x="516" y="45"/>
                </a:cxn>
                <a:cxn ang="0">
                  <a:pos x="533" y="38"/>
                </a:cxn>
                <a:cxn ang="0">
                  <a:pos x="549" y="28"/>
                </a:cxn>
                <a:cxn ang="0">
                  <a:pos x="566" y="16"/>
                </a:cxn>
                <a:cxn ang="0">
                  <a:pos x="587" y="6"/>
                </a:cxn>
                <a:cxn ang="0">
                  <a:pos x="630" y="0"/>
                </a:cxn>
                <a:cxn ang="0">
                  <a:pos x="631" y="27"/>
                </a:cxn>
                <a:cxn ang="0">
                  <a:pos x="595" y="30"/>
                </a:cxn>
                <a:cxn ang="0">
                  <a:pos x="579" y="37"/>
                </a:cxn>
                <a:cxn ang="0">
                  <a:pos x="563" y="48"/>
                </a:cxn>
                <a:cxn ang="0">
                  <a:pos x="544" y="59"/>
                </a:cxn>
                <a:cxn ang="0">
                  <a:pos x="524" y="67"/>
                </a:cxn>
                <a:cxn ang="0">
                  <a:pos x="519" y="69"/>
                </a:cxn>
                <a:cxn ang="0">
                  <a:pos x="514" y="71"/>
                </a:cxn>
                <a:cxn ang="0">
                  <a:pos x="504" y="73"/>
                </a:cxn>
                <a:cxn ang="0">
                  <a:pos x="483" y="77"/>
                </a:cxn>
                <a:cxn ang="0">
                  <a:pos x="442" y="78"/>
                </a:cxn>
                <a:cxn ang="0">
                  <a:pos x="421" y="79"/>
                </a:cxn>
                <a:cxn ang="0">
                  <a:pos x="401" y="78"/>
                </a:cxn>
                <a:cxn ang="0">
                  <a:pos x="321" y="77"/>
                </a:cxn>
                <a:cxn ang="0">
                  <a:pos x="0" y="72"/>
                </a:cxn>
                <a:cxn ang="0">
                  <a:pos x="0" y="65"/>
                </a:cxn>
              </a:cxnLst>
              <a:rect l="0" t="0" r="r" b="b"/>
              <a:pathLst>
                <a:path w="631" h="79">
                  <a:moveTo>
                    <a:pt x="0" y="65"/>
                  </a:moveTo>
                  <a:cubicBezTo>
                    <a:pt x="321" y="60"/>
                    <a:pt x="321" y="60"/>
                    <a:pt x="321" y="60"/>
                  </a:cubicBezTo>
                  <a:cubicBezTo>
                    <a:pt x="401" y="59"/>
                    <a:pt x="401" y="59"/>
                    <a:pt x="401" y="59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54" y="57"/>
                    <a:pt x="468" y="56"/>
                    <a:pt x="480" y="55"/>
                  </a:cubicBezTo>
                  <a:cubicBezTo>
                    <a:pt x="486" y="54"/>
                    <a:pt x="493" y="53"/>
                    <a:pt x="499" y="51"/>
                  </a:cubicBezTo>
                  <a:cubicBezTo>
                    <a:pt x="502" y="50"/>
                    <a:pt x="505" y="49"/>
                    <a:pt x="508" y="49"/>
                  </a:cubicBezTo>
                  <a:cubicBezTo>
                    <a:pt x="509" y="48"/>
                    <a:pt x="511" y="48"/>
                    <a:pt x="512" y="47"/>
                  </a:cubicBezTo>
                  <a:cubicBezTo>
                    <a:pt x="514" y="47"/>
                    <a:pt x="515" y="46"/>
                    <a:pt x="516" y="45"/>
                  </a:cubicBezTo>
                  <a:cubicBezTo>
                    <a:pt x="522" y="43"/>
                    <a:pt x="528" y="41"/>
                    <a:pt x="533" y="38"/>
                  </a:cubicBezTo>
                  <a:cubicBezTo>
                    <a:pt x="539" y="35"/>
                    <a:pt x="544" y="32"/>
                    <a:pt x="549" y="28"/>
                  </a:cubicBezTo>
                  <a:cubicBezTo>
                    <a:pt x="566" y="16"/>
                    <a:pt x="566" y="16"/>
                    <a:pt x="566" y="16"/>
                  </a:cubicBezTo>
                  <a:cubicBezTo>
                    <a:pt x="572" y="12"/>
                    <a:pt x="579" y="9"/>
                    <a:pt x="587" y="6"/>
                  </a:cubicBezTo>
                  <a:cubicBezTo>
                    <a:pt x="602" y="1"/>
                    <a:pt x="616" y="0"/>
                    <a:pt x="630" y="0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18" y="26"/>
                    <a:pt x="605" y="27"/>
                    <a:pt x="595" y="30"/>
                  </a:cubicBezTo>
                  <a:cubicBezTo>
                    <a:pt x="590" y="32"/>
                    <a:pt x="584" y="34"/>
                    <a:pt x="579" y="37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57" y="52"/>
                    <a:pt x="550" y="56"/>
                    <a:pt x="544" y="59"/>
                  </a:cubicBezTo>
                  <a:cubicBezTo>
                    <a:pt x="538" y="62"/>
                    <a:pt x="531" y="65"/>
                    <a:pt x="524" y="67"/>
                  </a:cubicBezTo>
                  <a:cubicBezTo>
                    <a:pt x="523" y="68"/>
                    <a:pt x="521" y="68"/>
                    <a:pt x="519" y="69"/>
                  </a:cubicBezTo>
                  <a:cubicBezTo>
                    <a:pt x="517" y="70"/>
                    <a:pt x="516" y="70"/>
                    <a:pt x="514" y="71"/>
                  </a:cubicBezTo>
                  <a:cubicBezTo>
                    <a:pt x="511" y="72"/>
                    <a:pt x="507" y="72"/>
                    <a:pt x="504" y="73"/>
                  </a:cubicBezTo>
                  <a:cubicBezTo>
                    <a:pt x="497" y="75"/>
                    <a:pt x="490" y="76"/>
                    <a:pt x="483" y="77"/>
                  </a:cubicBezTo>
                  <a:cubicBezTo>
                    <a:pt x="468" y="78"/>
                    <a:pt x="455" y="78"/>
                    <a:pt x="442" y="78"/>
                  </a:cubicBezTo>
                  <a:cubicBezTo>
                    <a:pt x="421" y="79"/>
                    <a:pt x="421" y="79"/>
                    <a:pt x="421" y="79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321" y="77"/>
                    <a:pt x="321" y="77"/>
                    <a:pt x="321" y="77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56"/>
            <p:cNvSpPr>
              <a:spLocks/>
            </p:cNvSpPr>
            <p:nvPr/>
          </p:nvSpPr>
          <p:spPr bwMode="auto">
            <a:xfrm>
              <a:off x="6146233" y="2236424"/>
              <a:ext cx="1765215" cy="203841"/>
            </a:xfrm>
            <a:custGeom>
              <a:avLst/>
              <a:gdLst/>
              <a:ahLst/>
              <a:cxnLst>
                <a:cxn ang="0">
                  <a:pos x="630" y="20"/>
                </a:cxn>
                <a:cxn ang="0">
                  <a:pos x="596" y="26"/>
                </a:cxn>
                <a:cxn ang="0">
                  <a:pos x="588" y="30"/>
                </a:cxn>
                <a:cxn ang="0">
                  <a:pos x="580" y="36"/>
                </a:cxn>
                <a:cxn ang="0">
                  <a:pos x="562" y="47"/>
                </a:cxn>
                <a:cxn ang="0">
                  <a:pos x="557" y="49"/>
                </a:cxn>
                <a:cxn ang="0">
                  <a:pos x="555" y="50"/>
                </a:cxn>
                <a:cxn ang="0">
                  <a:pos x="552" y="51"/>
                </a:cxn>
                <a:cxn ang="0">
                  <a:pos x="543" y="55"/>
                </a:cxn>
                <a:cxn ang="0">
                  <a:pos x="524" y="63"/>
                </a:cxn>
                <a:cxn ang="0">
                  <a:pos x="521" y="64"/>
                </a:cxn>
                <a:cxn ang="0">
                  <a:pos x="520" y="64"/>
                </a:cxn>
                <a:cxn ang="0">
                  <a:pos x="519" y="64"/>
                </a:cxn>
                <a:cxn ang="0">
                  <a:pos x="518" y="65"/>
                </a:cxn>
                <a:cxn ang="0">
                  <a:pos x="513" y="66"/>
                </a:cxn>
                <a:cxn ang="0">
                  <a:pos x="503" y="68"/>
                </a:cxn>
                <a:cxn ang="0">
                  <a:pos x="493" y="70"/>
                </a:cxn>
                <a:cxn ang="0">
                  <a:pos x="488" y="71"/>
                </a:cxn>
                <a:cxn ang="0">
                  <a:pos x="482" y="71"/>
                </a:cxn>
                <a:cxn ang="0">
                  <a:pos x="442" y="73"/>
                </a:cxn>
                <a:cxn ang="0">
                  <a:pos x="421" y="73"/>
                </a:cxn>
                <a:cxn ang="0">
                  <a:pos x="401" y="73"/>
                </a:cxn>
                <a:cxn ang="0">
                  <a:pos x="321" y="72"/>
                </a:cxn>
                <a:cxn ang="0">
                  <a:pos x="0" y="69"/>
                </a:cxn>
                <a:cxn ang="0">
                  <a:pos x="0" y="62"/>
                </a:cxn>
                <a:cxn ang="0">
                  <a:pos x="321" y="59"/>
                </a:cxn>
                <a:cxn ang="0">
                  <a:pos x="401" y="58"/>
                </a:cxn>
                <a:cxn ang="0">
                  <a:pos x="421" y="58"/>
                </a:cxn>
                <a:cxn ang="0">
                  <a:pos x="441" y="57"/>
                </a:cxn>
                <a:cxn ang="0">
                  <a:pos x="481" y="55"/>
                </a:cxn>
                <a:cxn ang="0">
                  <a:pos x="518" y="46"/>
                </a:cxn>
                <a:cxn ang="0">
                  <a:pos x="536" y="39"/>
                </a:cxn>
                <a:cxn ang="0">
                  <a:pos x="545" y="35"/>
                </a:cxn>
                <a:cxn ang="0">
                  <a:pos x="547" y="34"/>
                </a:cxn>
                <a:cxn ang="0">
                  <a:pos x="549" y="33"/>
                </a:cxn>
                <a:cxn ang="0">
                  <a:pos x="553" y="31"/>
                </a:cxn>
                <a:cxn ang="0">
                  <a:pos x="569" y="20"/>
                </a:cxn>
                <a:cxn ang="0">
                  <a:pos x="577" y="14"/>
                </a:cxn>
                <a:cxn ang="0">
                  <a:pos x="587" y="8"/>
                </a:cxn>
                <a:cxn ang="0">
                  <a:pos x="598" y="4"/>
                </a:cxn>
                <a:cxn ang="0">
                  <a:pos x="609" y="2"/>
                </a:cxn>
                <a:cxn ang="0">
                  <a:pos x="620" y="1"/>
                </a:cxn>
                <a:cxn ang="0">
                  <a:pos x="630" y="0"/>
                </a:cxn>
                <a:cxn ang="0">
                  <a:pos x="630" y="20"/>
                </a:cxn>
              </a:cxnLst>
              <a:rect l="0" t="0" r="r" b="b"/>
              <a:pathLst>
                <a:path w="630" h="73">
                  <a:moveTo>
                    <a:pt x="630" y="20"/>
                  </a:moveTo>
                  <a:cubicBezTo>
                    <a:pt x="618" y="20"/>
                    <a:pt x="605" y="21"/>
                    <a:pt x="596" y="26"/>
                  </a:cubicBezTo>
                  <a:cubicBezTo>
                    <a:pt x="593" y="27"/>
                    <a:pt x="590" y="28"/>
                    <a:pt x="588" y="30"/>
                  </a:cubicBezTo>
                  <a:cubicBezTo>
                    <a:pt x="580" y="36"/>
                    <a:pt x="580" y="36"/>
                    <a:pt x="580" y="36"/>
                  </a:cubicBezTo>
                  <a:cubicBezTo>
                    <a:pt x="574" y="39"/>
                    <a:pt x="568" y="43"/>
                    <a:pt x="562" y="47"/>
                  </a:cubicBezTo>
                  <a:cubicBezTo>
                    <a:pt x="560" y="47"/>
                    <a:pt x="559" y="48"/>
                    <a:pt x="557" y="49"/>
                  </a:cubicBezTo>
                  <a:cubicBezTo>
                    <a:pt x="557" y="49"/>
                    <a:pt x="555" y="50"/>
                    <a:pt x="555" y="50"/>
                  </a:cubicBezTo>
                  <a:cubicBezTo>
                    <a:pt x="552" y="51"/>
                    <a:pt x="552" y="51"/>
                    <a:pt x="552" y="51"/>
                  </a:cubicBezTo>
                  <a:cubicBezTo>
                    <a:pt x="543" y="55"/>
                    <a:pt x="543" y="55"/>
                    <a:pt x="543" y="55"/>
                  </a:cubicBezTo>
                  <a:cubicBezTo>
                    <a:pt x="536" y="58"/>
                    <a:pt x="530" y="60"/>
                    <a:pt x="524" y="63"/>
                  </a:cubicBezTo>
                  <a:cubicBezTo>
                    <a:pt x="521" y="64"/>
                    <a:pt x="521" y="64"/>
                    <a:pt x="521" y="64"/>
                  </a:cubicBezTo>
                  <a:cubicBezTo>
                    <a:pt x="520" y="64"/>
                    <a:pt x="520" y="64"/>
                    <a:pt x="520" y="64"/>
                  </a:cubicBezTo>
                  <a:cubicBezTo>
                    <a:pt x="519" y="64"/>
                    <a:pt x="519" y="64"/>
                    <a:pt x="519" y="64"/>
                  </a:cubicBezTo>
                  <a:cubicBezTo>
                    <a:pt x="518" y="65"/>
                    <a:pt x="518" y="65"/>
                    <a:pt x="518" y="65"/>
                  </a:cubicBezTo>
                  <a:cubicBezTo>
                    <a:pt x="517" y="65"/>
                    <a:pt x="515" y="65"/>
                    <a:pt x="513" y="66"/>
                  </a:cubicBezTo>
                  <a:cubicBezTo>
                    <a:pt x="510" y="67"/>
                    <a:pt x="506" y="67"/>
                    <a:pt x="503" y="68"/>
                  </a:cubicBezTo>
                  <a:cubicBezTo>
                    <a:pt x="500" y="69"/>
                    <a:pt x="496" y="69"/>
                    <a:pt x="493" y="70"/>
                  </a:cubicBezTo>
                  <a:cubicBezTo>
                    <a:pt x="488" y="71"/>
                    <a:pt x="488" y="71"/>
                    <a:pt x="488" y="71"/>
                  </a:cubicBezTo>
                  <a:cubicBezTo>
                    <a:pt x="486" y="71"/>
                    <a:pt x="484" y="71"/>
                    <a:pt x="482" y="71"/>
                  </a:cubicBezTo>
                  <a:cubicBezTo>
                    <a:pt x="468" y="72"/>
                    <a:pt x="455" y="73"/>
                    <a:pt x="442" y="73"/>
                  </a:cubicBezTo>
                  <a:cubicBezTo>
                    <a:pt x="435" y="73"/>
                    <a:pt x="428" y="73"/>
                    <a:pt x="421" y="73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321" y="72"/>
                    <a:pt x="321" y="72"/>
                    <a:pt x="32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21" y="59"/>
                    <a:pt x="321" y="59"/>
                    <a:pt x="321" y="59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54" y="57"/>
                    <a:pt x="468" y="56"/>
                    <a:pt x="481" y="55"/>
                  </a:cubicBezTo>
                  <a:cubicBezTo>
                    <a:pt x="493" y="53"/>
                    <a:pt x="507" y="50"/>
                    <a:pt x="518" y="46"/>
                  </a:cubicBezTo>
                  <a:cubicBezTo>
                    <a:pt x="524" y="44"/>
                    <a:pt x="530" y="41"/>
                    <a:pt x="536" y="39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7" y="34"/>
                    <a:pt x="547" y="34"/>
                    <a:pt x="547" y="34"/>
                  </a:cubicBezTo>
                  <a:cubicBezTo>
                    <a:pt x="549" y="33"/>
                    <a:pt x="549" y="33"/>
                    <a:pt x="549" y="33"/>
                  </a:cubicBezTo>
                  <a:cubicBezTo>
                    <a:pt x="553" y="31"/>
                    <a:pt x="553" y="31"/>
                    <a:pt x="553" y="31"/>
                  </a:cubicBezTo>
                  <a:cubicBezTo>
                    <a:pt x="558" y="27"/>
                    <a:pt x="564" y="24"/>
                    <a:pt x="569" y="20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80" y="12"/>
                    <a:pt x="583" y="10"/>
                    <a:pt x="587" y="8"/>
                  </a:cubicBezTo>
                  <a:cubicBezTo>
                    <a:pt x="590" y="7"/>
                    <a:pt x="594" y="5"/>
                    <a:pt x="598" y="4"/>
                  </a:cubicBezTo>
                  <a:cubicBezTo>
                    <a:pt x="602" y="3"/>
                    <a:pt x="605" y="2"/>
                    <a:pt x="609" y="2"/>
                  </a:cubicBezTo>
                  <a:cubicBezTo>
                    <a:pt x="613" y="1"/>
                    <a:pt x="616" y="1"/>
                    <a:pt x="620" y="1"/>
                  </a:cubicBezTo>
                  <a:cubicBezTo>
                    <a:pt x="623" y="0"/>
                    <a:pt x="627" y="0"/>
                    <a:pt x="630" y="0"/>
                  </a:cubicBezTo>
                  <a:lnTo>
                    <a:pt x="63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57"/>
            <p:cNvSpPr>
              <a:spLocks/>
            </p:cNvSpPr>
            <p:nvPr/>
          </p:nvSpPr>
          <p:spPr bwMode="auto">
            <a:xfrm>
              <a:off x="6146233" y="2106134"/>
              <a:ext cx="1765215" cy="201739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21" y="60"/>
                </a:cxn>
                <a:cxn ang="0">
                  <a:pos x="401" y="60"/>
                </a:cxn>
                <a:cxn ang="0">
                  <a:pos x="441" y="59"/>
                </a:cxn>
                <a:cxn ang="0">
                  <a:pos x="451" y="58"/>
                </a:cxn>
                <a:cxn ang="0">
                  <a:pos x="456" y="58"/>
                </a:cxn>
                <a:cxn ang="0">
                  <a:pos x="461" y="58"/>
                </a:cxn>
                <a:cxn ang="0">
                  <a:pos x="480" y="55"/>
                </a:cxn>
                <a:cxn ang="0">
                  <a:pos x="490" y="53"/>
                </a:cxn>
                <a:cxn ang="0">
                  <a:pos x="494" y="52"/>
                </a:cxn>
                <a:cxn ang="0">
                  <a:pos x="496" y="52"/>
                </a:cxn>
                <a:cxn ang="0">
                  <a:pos x="497" y="52"/>
                </a:cxn>
                <a:cxn ang="0">
                  <a:pos x="499" y="51"/>
                </a:cxn>
                <a:cxn ang="0">
                  <a:pos x="517" y="44"/>
                </a:cxn>
                <a:cxn ang="0">
                  <a:pos x="525" y="40"/>
                </a:cxn>
                <a:cxn ang="0">
                  <a:pos x="533" y="35"/>
                </a:cxn>
                <a:cxn ang="0">
                  <a:pos x="550" y="24"/>
                </a:cxn>
                <a:cxn ang="0">
                  <a:pos x="567" y="13"/>
                </a:cxn>
                <a:cxn ang="0">
                  <a:pos x="588" y="5"/>
                </a:cxn>
                <a:cxn ang="0">
                  <a:pos x="630" y="0"/>
                </a:cxn>
                <a:cxn ang="0">
                  <a:pos x="630" y="20"/>
                </a:cxn>
                <a:cxn ang="0">
                  <a:pos x="593" y="24"/>
                </a:cxn>
                <a:cxn ang="0">
                  <a:pos x="584" y="26"/>
                </a:cxn>
                <a:cxn ang="0">
                  <a:pos x="580" y="28"/>
                </a:cxn>
                <a:cxn ang="0">
                  <a:pos x="578" y="28"/>
                </a:cxn>
                <a:cxn ang="0">
                  <a:pos x="576" y="29"/>
                </a:cxn>
                <a:cxn ang="0">
                  <a:pos x="559" y="39"/>
                </a:cxn>
                <a:cxn ang="0">
                  <a:pos x="542" y="50"/>
                </a:cxn>
                <a:cxn ang="0">
                  <a:pos x="532" y="55"/>
                </a:cxn>
                <a:cxn ang="0">
                  <a:pos x="523" y="59"/>
                </a:cxn>
                <a:cxn ang="0">
                  <a:pos x="503" y="66"/>
                </a:cxn>
                <a:cxn ang="0">
                  <a:pos x="501" y="66"/>
                </a:cxn>
                <a:cxn ang="0">
                  <a:pos x="499" y="67"/>
                </a:cxn>
                <a:cxn ang="0">
                  <a:pos x="498" y="67"/>
                </a:cxn>
                <a:cxn ang="0">
                  <a:pos x="493" y="68"/>
                </a:cxn>
                <a:cxn ang="0">
                  <a:pos x="482" y="70"/>
                </a:cxn>
                <a:cxn ang="0">
                  <a:pos x="462" y="71"/>
                </a:cxn>
                <a:cxn ang="0">
                  <a:pos x="457" y="72"/>
                </a:cxn>
                <a:cxn ang="0">
                  <a:pos x="451" y="72"/>
                </a:cxn>
                <a:cxn ang="0">
                  <a:pos x="441" y="72"/>
                </a:cxn>
                <a:cxn ang="0">
                  <a:pos x="401" y="71"/>
                </a:cxn>
                <a:cxn ang="0">
                  <a:pos x="321" y="71"/>
                </a:cxn>
                <a:cxn ang="0">
                  <a:pos x="0" y="68"/>
                </a:cxn>
                <a:cxn ang="0">
                  <a:pos x="0" y="63"/>
                </a:cxn>
              </a:cxnLst>
              <a:rect l="0" t="0" r="r" b="b"/>
              <a:pathLst>
                <a:path w="630" h="72">
                  <a:moveTo>
                    <a:pt x="0" y="63"/>
                  </a:moveTo>
                  <a:cubicBezTo>
                    <a:pt x="321" y="60"/>
                    <a:pt x="321" y="60"/>
                    <a:pt x="321" y="60"/>
                  </a:cubicBezTo>
                  <a:cubicBezTo>
                    <a:pt x="401" y="60"/>
                    <a:pt x="401" y="60"/>
                    <a:pt x="401" y="60"/>
                  </a:cubicBezTo>
                  <a:cubicBezTo>
                    <a:pt x="415" y="59"/>
                    <a:pt x="428" y="59"/>
                    <a:pt x="441" y="59"/>
                  </a:cubicBezTo>
                  <a:cubicBezTo>
                    <a:pt x="451" y="58"/>
                    <a:pt x="451" y="58"/>
                    <a:pt x="451" y="58"/>
                  </a:cubicBezTo>
                  <a:cubicBezTo>
                    <a:pt x="453" y="58"/>
                    <a:pt x="454" y="58"/>
                    <a:pt x="456" y="58"/>
                  </a:cubicBezTo>
                  <a:cubicBezTo>
                    <a:pt x="461" y="58"/>
                    <a:pt x="461" y="58"/>
                    <a:pt x="461" y="58"/>
                  </a:cubicBezTo>
                  <a:cubicBezTo>
                    <a:pt x="467" y="57"/>
                    <a:pt x="474" y="56"/>
                    <a:pt x="480" y="55"/>
                  </a:cubicBezTo>
                  <a:cubicBezTo>
                    <a:pt x="483" y="55"/>
                    <a:pt x="487" y="54"/>
                    <a:pt x="490" y="53"/>
                  </a:cubicBezTo>
                  <a:cubicBezTo>
                    <a:pt x="494" y="52"/>
                    <a:pt x="494" y="52"/>
                    <a:pt x="494" y="52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97" y="52"/>
                    <a:pt x="497" y="52"/>
                    <a:pt x="497" y="52"/>
                  </a:cubicBezTo>
                  <a:cubicBezTo>
                    <a:pt x="499" y="51"/>
                    <a:pt x="499" y="51"/>
                    <a:pt x="499" y="51"/>
                  </a:cubicBezTo>
                  <a:cubicBezTo>
                    <a:pt x="505" y="49"/>
                    <a:pt x="511" y="46"/>
                    <a:pt x="517" y="44"/>
                  </a:cubicBezTo>
                  <a:cubicBezTo>
                    <a:pt x="520" y="42"/>
                    <a:pt x="523" y="41"/>
                    <a:pt x="525" y="40"/>
                  </a:cubicBezTo>
                  <a:cubicBezTo>
                    <a:pt x="529" y="38"/>
                    <a:pt x="530" y="37"/>
                    <a:pt x="533" y="35"/>
                  </a:cubicBezTo>
                  <a:cubicBezTo>
                    <a:pt x="550" y="24"/>
                    <a:pt x="550" y="24"/>
                    <a:pt x="550" y="24"/>
                  </a:cubicBezTo>
                  <a:cubicBezTo>
                    <a:pt x="556" y="20"/>
                    <a:pt x="561" y="17"/>
                    <a:pt x="567" y="13"/>
                  </a:cubicBezTo>
                  <a:cubicBezTo>
                    <a:pt x="574" y="9"/>
                    <a:pt x="581" y="7"/>
                    <a:pt x="588" y="5"/>
                  </a:cubicBezTo>
                  <a:cubicBezTo>
                    <a:pt x="602" y="1"/>
                    <a:pt x="617" y="0"/>
                    <a:pt x="630" y="0"/>
                  </a:cubicBezTo>
                  <a:cubicBezTo>
                    <a:pt x="630" y="20"/>
                    <a:pt x="630" y="20"/>
                    <a:pt x="630" y="20"/>
                  </a:cubicBezTo>
                  <a:cubicBezTo>
                    <a:pt x="617" y="20"/>
                    <a:pt x="605" y="21"/>
                    <a:pt x="593" y="24"/>
                  </a:cubicBezTo>
                  <a:cubicBezTo>
                    <a:pt x="590" y="24"/>
                    <a:pt x="587" y="25"/>
                    <a:pt x="584" y="26"/>
                  </a:cubicBezTo>
                  <a:cubicBezTo>
                    <a:pt x="583" y="27"/>
                    <a:pt x="582" y="27"/>
                    <a:pt x="580" y="28"/>
                  </a:cubicBezTo>
                  <a:cubicBezTo>
                    <a:pt x="579" y="28"/>
                    <a:pt x="579" y="28"/>
                    <a:pt x="578" y="28"/>
                  </a:cubicBezTo>
                  <a:cubicBezTo>
                    <a:pt x="576" y="29"/>
                    <a:pt x="576" y="29"/>
                    <a:pt x="576" y="29"/>
                  </a:cubicBezTo>
                  <a:cubicBezTo>
                    <a:pt x="571" y="32"/>
                    <a:pt x="565" y="36"/>
                    <a:pt x="559" y="39"/>
                  </a:cubicBezTo>
                  <a:cubicBezTo>
                    <a:pt x="542" y="50"/>
                    <a:pt x="542" y="50"/>
                    <a:pt x="542" y="50"/>
                  </a:cubicBezTo>
                  <a:cubicBezTo>
                    <a:pt x="540" y="51"/>
                    <a:pt x="536" y="53"/>
                    <a:pt x="532" y="55"/>
                  </a:cubicBezTo>
                  <a:cubicBezTo>
                    <a:pt x="529" y="56"/>
                    <a:pt x="526" y="57"/>
                    <a:pt x="523" y="59"/>
                  </a:cubicBezTo>
                  <a:cubicBezTo>
                    <a:pt x="516" y="61"/>
                    <a:pt x="510" y="64"/>
                    <a:pt x="503" y="66"/>
                  </a:cubicBezTo>
                  <a:cubicBezTo>
                    <a:pt x="501" y="66"/>
                    <a:pt x="501" y="66"/>
                    <a:pt x="501" y="66"/>
                  </a:cubicBezTo>
                  <a:cubicBezTo>
                    <a:pt x="499" y="67"/>
                    <a:pt x="499" y="67"/>
                    <a:pt x="499" y="67"/>
                  </a:cubicBezTo>
                  <a:cubicBezTo>
                    <a:pt x="498" y="67"/>
                    <a:pt x="498" y="67"/>
                    <a:pt x="498" y="67"/>
                  </a:cubicBezTo>
                  <a:cubicBezTo>
                    <a:pt x="493" y="68"/>
                    <a:pt x="493" y="68"/>
                    <a:pt x="493" y="68"/>
                  </a:cubicBezTo>
                  <a:cubicBezTo>
                    <a:pt x="489" y="69"/>
                    <a:pt x="486" y="69"/>
                    <a:pt x="482" y="70"/>
                  </a:cubicBezTo>
                  <a:cubicBezTo>
                    <a:pt x="476" y="70"/>
                    <a:pt x="469" y="71"/>
                    <a:pt x="462" y="71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55" y="72"/>
                    <a:pt x="453" y="72"/>
                    <a:pt x="451" y="72"/>
                  </a:cubicBezTo>
                  <a:cubicBezTo>
                    <a:pt x="441" y="72"/>
                    <a:pt x="441" y="72"/>
                    <a:pt x="441" y="72"/>
                  </a:cubicBezTo>
                  <a:cubicBezTo>
                    <a:pt x="401" y="71"/>
                    <a:pt x="401" y="71"/>
                    <a:pt x="401" y="71"/>
                  </a:cubicBezTo>
                  <a:cubicBezTo>
                    <a:pt x="321" y="71"/>
                    <a:pt x="321" y="71"/>
                    <a:pt x="321" y="71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6146233" y="1767801"/>
              <a:ext cx="1769418" cy="409783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20" y="135"/>
                </a:cxn>
                <a:cxn ang="0">
                  <a:pos x="330" y="135"/>
                </a:cxn>
                <a:cxn ang="0">
                  <a:pos x="439" y="130"/>
                </a:cxn>
                <a:cxn ang="0">
                  <a:pos x="439" y="130"/>
                </a:cxn>
                <a:cxn ang="0">
                  <a:pos x="440" y="130"/>
                </a:cxn>
                <a:cxn ang="0">
                  <a:pos x="471" y="122"/>
                </a:cxn>
                <a:cxn ang="0">
                  <a:pos x="486" y="115"/>
                </a:cxn>
                <a:cxn ang="0">
                  <a:pos x="497" y="106"/>
                </a:cxn>
                <a:cxn ang="0">
                  <a:pos x="497" y="106"/>
                </a:cxn>
                <a:cxn ang="0">
                  <a:pos x="498" y="105"/>
                </a:cxn>
                <a:cxn ang="0">
                  <a:pos x="501" y="100"/>
                </a:cxn>
                <a:cxn ang="0">
                  <a:pos x="505" y="93"/>
                </a:cxn>
                <a:cxn ang="0">
                  <a:pos x="512" y="78"/>
                </a:cxn>
                <a:cxn ang="0">
                  <a:pos x="518" y="62"/>
                </a:cxn>
                <a:cxn ang="0">
                  <a:pos x="527" y="44"/>
                </a:cxn>
                <a:cxn ang="0">
                  <a:pos x="554" y="16"/>
                </a:cxn>
                <a:cxn ang="0">
                  <a:pos x="591" y="2"/>
                </a:cxn>
                <a:cxn ang="0">
                  <a:pos x="591" y="2"/>
                </a:cxn>
                <a:cxn ang="0">
                  <a:pos x="592" y="2"/>
                </a:cxn>
                <a:cxn ang="0">
                  <a:pos x="611" y="1"/>
                </a:cxn>
                <a:cxn ang="0">
                  <a:pos x="630" y="0"/>
                </a:cxn>
                <a:cxn ang="0">
                  <a:pos x="631" y="26"/>
                </a:cxn>
                <a:cxn ang="0">
                  <a:pos x="611" y="25"/>
                </a:cxn>
                <a:cxn ang="0">
                  <a:pos x="593" y="25"/>
                </a:cxn>
                <a:cxn ang="0">
                  <a:pos x="594" y="25"/>
                </a:cxn>
                <a:cxn ang="0">
                  <a:pos x="565" y="34"/>
                </a:cxn>
                <a:cxn ang="0">
                  <a:pos x="543" y="54"/>
                </a:cxn>
                <a:cxn ang="0">
                  <a:pos x="536" y="68"/>
                </a:cxn>
                <a:cxn ang="0">
                  <a:pos x="529" y="85"/>
                </a:cxn>
                <a:cxn ang="0">
                  <a:pos x="521" y="101"/>
                </a:cxn>
                <a:cxn ang="0">
                  <a:pos x="516" y="109"/>
                </a:cxn>
                <a:cxn ang="0">
                  <a:pos x="509" y="118"/>
                </a:cxn>
                <a:cxn ang="0">
                  <a:pos x="510" y="117"/>
                </a:cxn>
                <a:cxn ang="0">
                  <a:pos x="502" y="124"/>
                </a:cxn>
                <a:cxn ang="0">
                  <a:pos x="494" y="129"/>
                </a:cxn>
                <a:cxn ang="0">
                  <a:pos x="477" y="136"/>
                </a:cxn>
                <a:cxn ang="0">
                  <a:pos x="441" y="144"/>
                </a:cxn>
                <a:cxn ang="0">
                  <a:pos x="441" y="144"/>
                </a:cxn>
                <a:cxn ang="0">
                  <a:pos x="385" y="146"/>
                </a:cxn>
                <a:cxn ang="0">
                  <a:pos x="330" y="145"/>
                </a:cxn>
                <a:cxn ang="0">
                  <a:pos x="220" y="145"/>
                </a:cxn>
                <a:cxn ang="0">
                  <a:pos x="0" y="145"/>
                </a:cxn>
                <a:cxn ang="0">
                  <a:pos x="0" y="135"/>
                </a:cxn>
              </a:cxnLst>
              <a:rect l="0" t="0" r="r" b="b"/>
              <a:pathLst>
                <a:path w="631" h="146">
                  <a:moveTo>
                    <a:pt x="0" y="135"/>
                  </a:moveTo>
                  <a:cubicBezTo>
                    <a:pt x="73" y="135"/>
                    <a:pt x="147" y="135"/>
                    <a:pt x="220" y="135"/>
                  </a:cubicBezTo>
                  <a:cubicBezTo>
                    <a:pt x="330" y="135"/>
                    <a:pt x="330" y="135"/>
                    <a:pt x="330" y="135"/>
                  </a:cubicBezTo>
                  <a:cubicBezTo>
                    <a:pt x="367" y="134"/>
                    <a:pt x="404" y="135"/>
                    <a:pt x="439" y="130"/>
                  </a:cubicBezTo>
                  <a:cubicBezTo>
                    <a:pt x="439" y="130"/>
                    <a:pt x="439" y="130"/>
                    <a:pt x="439" y="130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50" y="129"/>
                    <a:pt x="461" y="126"/>
                    <a:pt x="471" y="122"/>
                  </a:cubicBezTo>
                  <a:cubicBezTo>
                    <a:pt x="476" y="120"/>
                    <a:pt x="481" y="118"/>
                    <a:pt x="486" y="115"/>
                  </a:cubicBezTo>
                  <a:cubicBezTo>
                    <a:pt x="490" y="112"/>
                    <a:pt x="495" y="109"/>
                    <a:pt x="497" y="106"/>
                  </a:cubicBezTo>
                  <a:cubicBezTo>
                    <a:pt x="497" y="106"/>
                    <a:pt x="497" y="106"/>
                    <a:pt x="497" y="106"/>
                  </a:cubicBezTo>
                  <a:cubicBezTo>
                    <a:pt x="498" y="105"/>
                    <a:pt x="498" y="105"/>
                    <a:pt x="498" y="105"/>
                  </a:cubicBezTo>
                  <a:cubicBezTo>
                    <a:pt x="499" y="104"/>
                    <a:pt x="500" y="102"/>
                    <a:pt x="501" y="100"/>
                  </a:cubicBezTo>
                  <a:cubicBezTo>
                    <a:pt x="503" y="98"/>
                    <a:pt x="504" y="95"/>
                    <a:pt x="505" y="93"/>
                  </a:cubicBezTo>
                  <a:cubicBezTo>
                    <a:pt x="508" y="88"/>
                    <a:pt x="510" y="83"/>
                    <a:pt x="512" y="78"/>
                  </a:cubicBezTo>
                  <a:cubicBezTo>
                    <a:pt x="515" y="72"/>
                    <a:pt x="517" y="67"/>
                    <a:pt x="518" y="62"/>
                  </a:cubicBezTo>
                  <a:cubicBezTo>
                    <a:pt x="520" y="55"/>
                    <a:pt x="523" y="50"/>
                    <a:pt x="527" y="44"/>
                  </a:cubicBezTo>
                  <a:cubicBezTo>
                    <a:pt x="533" y="33"/>
                    <a:pt x="543" y="23"/>
                    <a:pt x="554" y="16"/>
                  </a:cubicBezTo>
                  <a:cubicBezTo>
                    <a:pt x="565" y="8"/>
                    <a:pt x="578" y="4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1" y="1"/>
                    <a:pt x="611" y="1"/>
                    <a:pt x="611" y="1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26"/>
                    <a:pt x="631" y="26"/>
                    <a:pt x="631" y="26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94" y="25"/>
                    <a:pt x="594" y="25"/>
                    <a:pt x="594" y="25"/>
                  </a:cubicBezTo>
                  <a:cubicBezTo>
                    <a:pt x="584" y="26"/>
                    <a:pt x="574" y="29"/>
                    <a:pt x="565" y="34"/>
                  </a:cubicBezTo>
                  <a:cubicBezTo>
                    <a:pt x="557" y="39"/>
                    <a:pt x="549" y="46"/>
                    <a:pt x="543" y="54"/>
                  </a:cubicBezTo>
                  <a:cubicBezTo>
                    <a:pt x="541" y="59"/>
                    <a:pt x="538" y="64"/>
                    <a:pt x="536" y="68"/>
                  </a:cubicBezTo>
                  <a:cubicBezTo>
                    <a:pt x="534" y="74"/>
                    <a:pt x="532" y="80"/>
                    <a:pt x="529" y="85"/>
                  </a:cubicBezTo>
                  <a:cubicBezTo>
                    <a:pt x="527" y="90"/>
                    <a:pt x="524" y="96"/>
                    <a:pt x="521" y="101"/>
                  </a:cubicBezTo>
                  <a:cubicBezTo>
                    <a:pt x="519" y="104"/>
                    <a:pt x="518" y="107"/>
                    <a:pt x="516" y="109"/>
                  </a:cubicBezTo>
                  <a:cubicBezTo>
                    <a:pt x="514" y="112"/>
                    <a:pt x="512" y="115"/>
                    <a:pt x="509" y="118"/>
                  </a:cubicBezTo>
                  <a:cubicBezTo>
                    <a:pt x="510" y="117"/>
                    <a:pt x="510" y="117"/>
                    <a:pt x="510" y="117"/>
                  </a:cubicBezTo>
                  <a:cubicBezTo>
                    <a:pt x="507" y="120"/>
                    <a:pt x="505" y="122"/>
                    <a:pt x="502" y="124"/>
                  </a:cubicBezTo>
                  <a:cubicBezTo>
                    <a:pt x="499" y="126"/>
                    <a:pt x="496" y="127"/>
                    <a:pt x="494" y="129"/>
                  </a:cubicBezTo>
                  <a:cubicBezTo>
                    <a:pt x="488" y="132"/>
                    <a:pt x="482" y="134"/>
                    <a:pt x="477" y="136"/>
                  </a:cubicBezTo>
                  <a:cubicBezTo>
                    <a:pt x="465" y="141"/>
                    <a:pt x="453" y="143"/>
                    <a:pt x="441" y="144"/>
                  </a:cubicBezTo>
                  <a:cubicBezTo>
                    <a:pt x="441" y="144"/>
                    <a:pt x="441" y="144"/>
                    <a:pt x="441" y="144"/>
                  </a:cubicBezTo>
                  <a:cubicBezTo>
                    <a:pt x="422" y="146"/>
                    <a:pt x="404" y="146"/>
                    <a:pt x="385" y="146"/>
                  </a:cubicBezTo>
                  <a:cubicBezTo>
                    <a:pt x="367" y="145"/>
                    <a:pt x="349" y="145"/>
                    <a:pt x="330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147" y="145"/>
                    <a:pt x="73" y="145"/>
                    <a:pt x="0" y="145"/>
                  </a:cubicBezTo>
                  <a:lnTo>
                    <a:pt x="0" y="1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6146233" y="1711062"/>
              <a:ext cx="1765215" cy="409783"/>
            </a:xfrm>
            <a:custGeom>
              <a:avLst/>
              <a:gdLst/>
              <a:ahLst/>
              <a:cxnLst>
                <a:cxn ang="0">
                  <a:pos x="630" y="21"/>
                </a:cxn>
                <a:cxn ang="0">
                  <a:pos x="609" y="21"/>
                </a:cxn>
                <a:cxn ang="0">
                  <a:pos x="598" y="21"/>
                </a:cxn>
                <a:cxn ang="0">
                  <a:pos x="595" y="21"/>
                </a:cxn>
                <a:cxn ang="0">
                  <a:pos x="593" y="21"/>
                </a:cxn>
                <a:cxn ang="0">
                  <a:pos x="591" y="21"/>
                </a:cxn>
                <a:cxn ang="0">
                  <a:pos x="589" y="21"/>
                </a:cxn>
                <a:cxn ang="0">
                  <a:pos x="570" y="26"/>
                </a:cxn>
                <a:cxn ang="0">
                  <a:pos x="561" y="29"/>
                </a:cxn>
                <a:cxn ang="0">
                  <a:pos x="557" y="32"/>
                </a:cxn>
                <a:cxn ang="0">
                  <a:pos x="555" y="33"/>
                </a:cxn>
                <a:cxn ang="0">
                  <a:pos x="552" y="34"/>
                </a:cxn>
                <a:cxn ang="0">
                  <a:pos x="524" y="61"/>
                </a:cxn>
                <a:cxn ang="0">
                  <a:pos x="515" y="78"/>
                </a:cxn>
                <a:cxn ang="0">
                  <a:pos x="513" y="82"/>
                </a:cxn>
                <a:cxn ang="0">
                  <a:pos x="512" y="87"/>
                </a:cxn>
                <a:cxn ang="0">
                  <a:pos x="509" y="97"/>
                </a:cxn>
                <a:cxn ang="0">
                  <a:pos x="495" y="119"/>
                </a:cxn>
                <a:cxn ang="0">
                  <a:pos x="493" y="122"/>
                </a:cxn>
                <a:cxn ang="0">
                  <a:pos x="491" y="123"/>
                </a:cxn>
                <a:cxn ang="0">
                  <a:pos x="486" y="127"/>
                </a:cxn>
                <a:cxn ang="0">
                  <a:pos x="475" y="133"/>
                </a:cxn>
                <a:cxn ang="0">
                  <a:pos x="453" y="139"/>
                </a:cxn>
                <a:cxn ang="0">
                  <a:pos x="442" y="142"/>
                </a:cxn>
                <a:cxn ang="0">
                  <a:pos x="436" y="142"/>
                </a:cxn>
                <a:cxn ang="0">
                  <a:pos x="431" y="143"/>
                </a:cxn>
                <a:cxn ang="0">
                  <a:pos x="344" y="144"/>
                </a:cxn>
                <a:cxn ang="0">
                  <a:pos x="172" y="142"/>
                </a:cxn>
                <a:cxn ang="0">
                  <a:pos x="86" y="141"/>
                </a:cxn>
                <a:cxn ang="0">
                  <a:pos x="0" y="140"/>
                </a:cxn>
                <a:cxn ang="0">
                  <a:pos x="0" y="135"/>
                </a:cxn>
                <a:cxn ang="0">
                  <a:pos x="86" y="134"/>
                </a:cxn>
                <a:cxn ang="0">
                  <a:pos x="172" y="132"/>
                </a:cxn>
                <a:cxn ang="0">
                  <a:pos x="344" y="130"/>
                </a:cxn>
                <a:cxn ang="0">
                  <a:pos x="429" y="127"/>
                </a:cxn>
                <a:cxn ang="0">
                  <a:pos x="434" y="127"/>
                </a:cxn>
                <a:cxn ang="0">
                  <a:pos x="439" y="126"/>
                </a:cxn>
                <a:cxn ang="0">
                  <a:pos x="449" y="124"/>
                </a:cxn>
                <a:cxn ang="0">
                  <a:pos x="468" y="117"/>
                </a:cxn>
                <a:cxn ang="0">
                  <a:pos x="476" y="113"/>
                </a:cxn>
                <a:cxn ang="0">
                  <a:pos x="480" y="110"/>
                </a:cxn>
                <a:cxn ang="0">
                  <a:pos x="482" y="109"/>
                </a:cxn>
                <a:cxn ang="0">
                  <a:pos x="483" y="107"/>
                </a:cxn>
                <a:cxn ang="0">
                  <a:pos x="492" y="92"/>
                </a:cxn>
                <a:cxn ang="0">
                  <a:pos x="495" y="82"/>
                </a:cxn>
                <a:cxn ang="0">
                  <a:pos x="496" y="76"/>
                </a:cxn>
                <a:cxn ang="0">
                  <a:pos x="498" y="71"/>
                </a:cxn>
                <a:cxn ang="0">
                  <a:pos x="509" y="50"/>
                </a:cxn>
                <a:cxn ang="0">
                  <a:pos x="542" y="17"/>
                </a:cxn>
                <a:cxn ang="0">
                  <a:pos x="545" y="16"/>
                </a:cxn>
                <a:cxn ang="0">
                  <a:pos x="547" y="14"/>
                </a:cxn>
                <a:cxn ang="0">
                  <a:pos x="552" y="12"/>
                </a:cxn>
                <a:cxn ang="0">
                  <a:pos x="563" y="7"/>
                </a:cxn>
                <a:cxn ang="0">
                  <a:pos x="586" y="1"/>
                </a:cxn>
                <a:cxn ang="0">
                  <a:pos x="589" y="1"/>
                </a:cxn>
                <a:cxn ang="0">
                  <a:pos x="591" y="0"/>
                </a:cxn>
                <a:cxn ang="0">
                  <a:pos x="592" y="0"/>
                </a:cxn>
                <a:cxn ang="0">
                  <a:pos x="595" y="0"/>
                </a:cxn>
                <a:cxn ang="0">
                  <a:pos x="598" y="0"/>
                </a:cxn>
                <a:cxn ang="0">
                  <a:pos x="609" y="0"/>
                </a:cxn>
                <a:cxn ang="0">
                  <a:pos x="630" y="0"/>
                </a:cxn>
                <a:cxn ang="0">
                  <a:pos x="630" y="21"/>
                </a:cxn>
              </a:cxnLst>
              <a:rect l="0" t="0" r="r" b="b"/>
              <a:pathLst>
                <a:path w="630" h="146">
                  <a:moveTo>
                    <a:pt x="630" y="21"/>
                  </a:moveTo>
                  <a:cubicBezTo>
                    <a:pt x="609" y="21"/>
                    <a:pt x="609" y="21"/>
                    <a:pt x="609" y="21"/>
                  </a:cubicBezTo>
                  <a:cubicBezTo>
                    <a:pt x="598" y="21"/>
                    <a:pt x="598" y="21"/>
                    <a:pt x="598" y="21"/>
                  </a:cubicBezTo>
                  <a:cubicBezTo>
                    <a:pt x="595" y="21"/>
                    <a:pt x="595" y="21"/>
                    <a:pt x="595" y="21"/>
                  </a:cubicBezTo>
                  <a:cubicBezTo>
                    <a:pt x="595" y="21"/>
                    <a:pt x="594" y="21"/>
                    <a:pt x="593" y="21"/>
                  </a:cubicBezTo>
                  <a:cubicBezTo>
                    <a:pt x="591" y="21"/>
                    <a:pt x="591" y="21"/>
                    <a:pt x="591" y="21"/>
                  </a:cubicBezTo>
                  <a:cubicBezTo>
                    <a:pt x="589" y="21"/>
                    <a:pt x="589" y="21"/>
                    <a:pt x="589" y="21"/>
                  </a:cubicBezTo>
                  <a:cubicBezTo>
                    <a:pt x="583" y="22"/>
                    <a:pt x="576" y="24"/>
                    <a:pt x="570" y="26"/>
                  </a:cubicBezTo>
                  <a:cubicBezTo>
                    <a:pt x="567" y="27"/>
                    <a:pt x="564" y="28"/>
                    <a:pt x="561" y="29"/>
                  </a:cubicBezTo>
                  <a:cubicBezTo>
                    <a:pt x="560" y="30"/>
                    <a:pt x="558" y="31"/>
                    <a:pt x="557" y="32"/>
                  </a:cubicBezTo>
                  <a:cubicBezTo>
                    <a:pt x="555" y="33"/>
                    <a:pt x="555" y="33"/>
                    <a:pt x="555" y="33"/>
                  </a:cubicBezTo>
                  <a:cubicBezTo>
                    <a:pt x="552" y="34"/>
                    <a:pt x="552" y="34"/>
                    <a:pt x="552" y="34"/>
                  </a:cubicBezTo>
                  <a:cubicBezTo>
                    <a:pt x="542" y="40"/>
                    <a:pt x="532" y="50"/>
                    <a:pt x="524" y="61"/>
                  </a:cubicBezTo>
                  <a:cubicBezTo>
                    <a:pt x="521" y="66"/>
                    <a:pt x="518" y="72"/>
                    <a:pt x="515" y="78"/>
                  </a:cubicBezTo>
                  <a:cubicBezTo>
                    <a:pt x="514" y="79"/>
                    <a:pt x="514" y="81"/>
                    <a:pt x="513" y="82"/>
                  </a:cubicBezTo>
                  <a:cubicBezTo>
                    <a:pt x="513" y="84"/>
                    <a:pt x="512" y="86"/>
                    <a:pt x="512" y="8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6" y="106"/>
                    <a:pt x="502" y="113"/>
                    <a:pt x="495" y="119"/>
                  </a:cubicBezTo>
                  <a:cubicBezTo>
                    <a:pt x="495" y="120"/>
                    <a:pt x="494" y="121"/>
                    <a:pt x="493" y="122"/>
                  </a:cubicBezTo>
                  <a:cubicBezTo>
                    <a:pt x="492" y="122"/>
                    <a:pt x="492" y="123"/>
                    <a:pt x="491" y="123"/>
                  </a:cubicBezTo>
                  <a:cubicBezTo>
                    <a:pt x="489" y="125"/>
                    <a:pt x="487" y="126"/>
                    <a:pt x="486" y="127"/>
                  </a:cubicBezTo>
                  <a:cubicBezTo>
                    <a:pt x="482" y="129"/>
                    <a:pt x="479" y="131"/>
                    <a:pt x="475" y="133"/>
                  </a:cubicBezTo>
                  <a:cubicBezTo>
                    <a:pt x="468" y="136"/>
                    <a:pt x="460" y="138"/>
                    <a:pt x="453" y="139"/>
                  </a:cubicBezTo>
                  <a:cubicBezTo>
                    <a:pt x="449" y="140"/>
                    <a:pt x="446" y="141"/>
                    <a:pt x="442" y="142"/>
                  </a:cubicBezTo>
                  <a:cubicBezTo>
                    <a:pt x="436" y="142"/>
                    <a:pt x="436" y="142"/>
                    <a:pt x="436" y="142"/>
                  </a:cubicBezTo>
                  <a:cubicBezTo>
                    <a:pt x="431" y="143"/>
                    <a:pt x="431" y="143"/>
                    <a:pt x="431" y="143"/>
                  </a:cubicBezTo>
                  <a:cubicBezTo>
                    <a:pt x="401" y="146"/>
                    <a:pt x="373" y="144"/>
                    <a:pt x="344" y="144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57" y="141"/>
                    <a:pt x="29" y="140"/>
                    <a:pt x="0" y="14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134"/>
                    <a:pt x="57" y="134"/>
                    <a:pt x="86" y="134"/>
                  </a:cubicBezTo>
                  <a:cubicBezTo>
                    <a:pt x="172" y="132"/>
                    <a:pt x="172" y="132"/>
                    <a:pt x="172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73" y="130"/>
                    <a:pt x="401" y="131"/>
                    <a:pt x="429" y="127"/>
                  </a:cubicBezTo>
                  <a:cubicBezTo>
                    <a:pt x="434" y="127"/>
                    <a:pt x="434" y="127"/>
                    <a:pt x="434" y="127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43" y="125"/>
                    <a:pt x="446" y="125"/>
                    <a:pt x="449" y="124"/>
                  </a:cubicBezTo>
                  <a:cubicBezTo>
                    <a:pt x="456" y="122"/>
                    <a:pt x="462" y="120"/>
                    <a:pt x="468" y="117"/>
                  </a:cubicBezTo>
                  <a:cubicBezTo>
                    <a:pt x="471" y="116"/>
                    <a:pt x="474" y="115"/>
                    <a:pt x="476" y="113"/>
                  </a:cubicBezTo>
                  <a:cubicBezTo>
                    <a:pt x="478" y="112"/>
                    <a:pt x="479" y="111"/>
                    <a:pt x="480" y="110"/>
                  </a:cubicBezTo>
                  <a:cubicBezTo>
                    <a:pt x="480" y="110"/>
                    <a:pt x="481" y="109"/>
                    <a:pt x="482" y="109"/>
                  </a:cubicBezTo>
                  <a:cubicBezTo>
                    <a:pt x="482" y="108"/>
                    <a:pt x="483" y="108"/>
                    <a:pt x="483" y="107"/>
                  </a:cubicBezTo>
                  <a:cubicBezTo>
                    <a:pt x="487" y="103"/>
                    <a:pt x="490" y="98"/>
                    <a:pt x="492" y="92"/>
                  </a:cubicBezTo>
                  <a:cubicBezTo>
                    <a:pt x="495" y="82"/>
                    <a:pt x="495" y="82"/>
                    <a:pt x="495" y="82"/>
                  </a:cubicBezTo>
                  <a:cubicBezTo>
                    <a:pt x="495" y="80"/>
                    <a:pt x="496" y="79"/>
                    <a:pt x="496" y="76"/>
                  </a:cubicBezTo>
                  <a:cubicBezTo>
                    <a:pt x="497" y="75"/>
                    <a:pt x="498" y="73"/>
                    <a:pt x="498" y="71"/>
                  </a:cubicBezTo>
                  <a:cubicBezTo>
                    <a:pt x="501" y="64"/>
                    <a:pt x="505" y="57"/>
                    <a:pt x="509" y="50"/>
                  </a:cubicBezTo>
                  <a:cubicBezTo>
                    <a:pt x="518" y="37"/>
                    <a:pt x="529" y="26"/>
                    <a:pt x="542" y="17"/>
                  </a:cubicBezTo>
                  <a:cubicBezTo>
                    <a:pt x="545" y="16"/>
                    <a:pt x="545" y="16"/>
                    <a:pt x="545" y="16"/>
                  </a:cubicBezTo>
                  <a:cubicBezTo>
                    <a:pt x="547" y="14"/>
                    <a:pt x="547" y="14"/>
                    <a:pt x="547" y="14"/>
                  </a:cubicBezTo>
                  <a:cubicBezTo>
                    <a:pt x="549" y="13"/>
                    <a:pt x="551" y="12"/>
                    <a:pt x="552" y="12"/>
                  </a:cubicBezTo>
                  <a:cubicBezTo>
                    <a:pt x="556" y="10"/>
                    <a:pt x="559" y="8"/>
                    <a:pt x="563" y="7"/>
                  </a:cubicBezTo>
                  <a:cubicBezTo>
                    <a:pt x="571" y="4"/>
                    <a:pt x="578" y="2"/>
                    <a:pt x="586" y="1"/>
                  </a:cubicBezTo>
                  <a:cubicBezTo>
                    <a:pt x="589" y="1"/>
                    <a:pt x="589" y="1"/>
                    <a:pt x="589" y="1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594" y="0"/>
                    <a:pt x="594" y="0"/>
                    <a:pt x="595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30" y="0"/>
                    <a:pt x="630" y="0"/>
                    <a:pt x="630" y="0"/>
                  </a:cubicBezTo>
                  <a:lnTo>
                    <a:pt x="63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60"/>
            <p:cNvSpPr>
              <a:spLocks/>
            </p:cNvSpPr>
            <p:nvPr/>
          </p:nvSpPr>
          <p:spPr bwMode="auto">
            <a:xfrm>
              <a:off x="6146233" y="1837149"/>
              <a:ext cx="1765215" cy="411884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44" y="131"/>
                </a:cxn>
                <a:cxn ang="0">
                  <a:pos x="429" y="128"/>
                </a:cxn>
                <a:cxn ang="0">
                  <a:pos x="470" y="120"/>
                </a:cxn>
                <a:cxn ang="0">
                  <a:pos x="505" y="103"/>
                </a:cxn>
                <a:cxn ang="0">
                  <a:pos x="530" y="74"/>
                </a:cxn>
                <a:cxn ang="0">
                  <a:pos x="533" y="65"/>
                </a:cxn>
                <a:cxn ang="0">
                  <a:pos x="535" y="60"/>
                </a:cxn>
                <a:cxn ang="0">
                  <a:pos x="536" y="55"/>
                </a:cxn>
                <a:cxn ang="0">
                  <a:pos x="545" y="33"/>
                </a:cxn>
                <a:cxn ang="0">
                  <a:pos x="547" y="30"/>
                </a:cxn>
                <a:cxn ang="0">
                  <a:pos x="548" y="29"/>
                </a:cxn>
                <a:cxn ang="0">
                  <a:pos x="548" y="28"/>
                </a:cxn>
                <a:cxn ang="0">
                  <a:pos x="550" y="25"/>
                </a:cxn>
                <a:cxn ang="0">
                  <a:pos x="552" y="22"/>
                </a:cxn>
                <a:cxn ang="0">
                  <a:pos x="562" y="14"/>
                </a:cxn>
                <a:cxn ang="0">
                  <a:pos x="585" y="3"/>
                </a:cxn>
                <a:cxn ang="0">
                  <a:pos x="591" y="1"/>
                </a:cxn>
                <a:cxn ang="0">
                  <a:pos x="593" y="1"/>
                </a:cxn>
                <a:cxn ang="0">
                  <a:pos x="593" y="1"/>
                </a:cxn>
                <a:cxn ang="0">
                  <a:pos x="594" y="1"/>
                </a:cxn>
                <a:cxn ang="0">
                  <a:pos x="595" y="1"/>
                </a:cxn>
                <a:cxn ang="0">
                  <a:pos x="598" y="1"/>
                </a:cxn>
                <a:cxn ang="0">
                  <a:pos x="609" y="0"/>
                </a:cxn>
                <a:cxn ang="0">
                  <a:pos x="630" y="0"/>
                </a:cxn>
                <a:cxn ang="0">
                  <a:pos x="630" y="23"/>
                </a:cxn>
                <a:cxn ang="0">
                  <a:pos x="609" y="23"/>
                </a:cxn>
                <a:cxn ang="0">
                  <a:pos x="598" y="23"/>
                </a:cxn>
                <a:cxn ang="0">
                  <a:pos x="596" y="23"/>
                </a:cxn>
                <a:cxn ang="0">
                  <a:pos x="596" y="23"/>
                </a:cxn>
                <a:cxn ang="0">
                  <a:pos x="596" y="23"/>
                </a:cxn>
                <a:cxn ang="0">
                  <a:pos x="595" y="23"/>
                </a:cxn>
                <a:cxn ang="0">
                  <a:pos x="594" y="23"/>
                </a:cxn>
                <a:cxn ang="0">
                  <a:pos x="590" y="24"/>
                </a:cxn>
                <a:cxn ang="0">
                  <a:pos x="563" y="43"/>
                </a:cxn>
                <a:cxn ang="0">
                  <a:pos x="556" y="61"/>
                </a:cxn>
                <a:cxn ang="0">
                  <a:pos x="554" y="66"/>
                </a:cxn>
                <a:cxn ang="0">
                  <a:pos x="552" y="72"/>
                </a:cxn>
                <a:cxn ang="0">
                  <a:pos x="547" y="83"/>
                </a:cxn>
                <a:cxn ang="0">
                  <a:pos x="516" y="118"/>
                </a:cxn>
                <a:cxn ang="0">
                  <a:pos x="475" y="137"/>
                </a:cxn>
                <a:cxn ang="0">
                  <a:pos x="431" y="145"/>
                </a:cxn>
                <a:cxn ang="0">
                  <a:pos x="344" y="146"/>
                </a:cxn>
                <a:cxn ang="0">
                  <a:pos x="0" y="141"/>
                </a:cxn>
                <a:cxn ang="0">
                  <a:pos x="0" y="136"/>
                </a:cxn>
              </a:cxnLst>
              <a:rect l="0" t="0" r="r" b="b"/>
              <a:pathLst>
                <a:path w="630" h="147">
                  <a:moveTo>
                    <a:pt x="0" y="136"/>
                  </a:moveTo>
                  <a:cubicBezTo>
                    <a:pt x="344" y="131"/>
                    <a:pt x="344" y="131"/>
                    <a:pt x="344" y="131"/>
                  </a:cubicBezTo>
                  <a:cubicBezTo>
                    <a:pt x="373" y="131"/>
                    <a:pt x="401" y="131"/>
                    <a:pt x="429" y="128"/>
                  </a:cubicBezTo>
                  <a:cubicBezTo>
                    <a:pt x="443" y="127"/>
                    <a:pt x="457" y="124"/>
                    <a:pt x="470" y="120"/>
                  </a:cubicBezTo>
                  <a:cubicBezTo>
                    <a:pt x="483" y="116"/>
                    <a:pt x="495" y="111"/>
                    <a:pt x="505" y="103"/>
                  </a:cubicBezTo>
                  <a:cubicBezTo>
                    <a:pt x="516" y="95"/>
                    <a:pt x="524" y="85"/>
                    <a:pt x="530" y="74"/>
                  </a:cubicBezTo>
                  <a:cubicBezTo>
                    <a:pt x="531" y="71"/>
                    <a:pt x="532" y="68"/>
                    <a:pt x="533" y="65"/>
                  </a:cubicBezTo>
                  <a:cubicBezTo>
                    <a:pt x="534" y="63"/>
                    <a:pt x="534" y="62"/>
                    <a:pt x="535" y="60"/>
                  </a:cubicBezTo>
                  <a:cubicBezTo>
                    <a:pt x="535" y="59"/>
                    <a:pt x="536" y="57"/>
                    <a:pt x="536" y="55"/>
                  </a:cubicBezTo>
                  <a:cubicBezTo>
                    <a:pt x="538" y="48"/>
                    <a:pt x="541" y="40"/>
                    <a:pt x="545" y="33"/>
                  </a:cubicBezTo>
                  <a:cubicBezTo>
                    <a:pt x="545" y="32"/>
                    <a:pt x="546" y="31"/>
                    <a:pt x="547" y="30"/>
                  </a:cubicBezTo>
                  <a:cubicBezTo>
                    <a:pt x="548" y="29"/>
                    <a:pt x="548" y="29"/>
                    <a:pt x="548" y="29"/>
                  </a:cubicBezTo>
                  <a:cubicBezTo>
                    <a:pt x="548" y="28"/>
                    <a:pt x="548" y="28"/>
                    <a:pt x="548" y="28"/>
                  </a:cubicBezTo>
                  <a:cubicBezTo>
                    <a:pt x="549" y="27"/>
                    <a:pt x="550" y="26"/>
                    <a:pt x="550" y="25"/>
                  </a:cubicBezTo>
                  <a:cubicBezTo>
                    <a:pt x="552" y="22"/>
                    <a:pt x="552" y="22"/>
                    <a:pt x="552" y="22"/>
                  </a:cubicBezTo>
                  <a:cubicBezTo>
                    <a:pt x="555" y="19"/>
                    <a:pt x="558" y="16"/>
                    <a:pt x="562" y="14"/>
                  </a:cubicBezTo>
                  <a:cubicBezTo>
                    <a:pt x="569" y="8"/>
                    <a:pt x="577" y="5"/>
                    <a:pt x="585" y="3"/>
                  </a:cubicBezTo>
                  <a:cubicBezTo>
                    <a:pt x="587" y="2"/>
                    <a:pt x="589" y="1"/>
                    <a:pt x="591" y="1"/>
                  </a:cubicBezTo>
                  <a:cubicBezTo>
                    <a:pt x="593" y="1"/>
                    <a:pt x="593" y="1"/>
                    <a:pt x="593" y="1"/>
                  </a:cubicBezTo>
                  <a:cubicBezTo>
                    <a:pt x="593" y="1"/>
                    <a:pt x="593" y="1"/>
                    <a:pt x="593" y="1"/>
                  </a:cubicBezTo>
                  <a:cubicBezTo>
                    <a:pt x="594" y="1"/>
                    <a:pt x="594" y="1"/>
                    <a:pt x="594" y="1"/>
                  </a:cubicBezTo>
                  <a:cubicBezTo>
                    <a:pt x="594" y="1"/>
                    <a:pt x="595" y="1"/>
                    <a:pt x="595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0" y="23"/>
                    <a:pt x="630" y="23"/>
                    <a:pt x="630" y="23"/>
                  </a:cubicBezTo>
                  <a:cubicBezTo>
                    <a:pt x="609" y="23"/>
                    <a:pt x="609" y="23"/>
                    <a:pt x="609" y="23"/>
                  </a:cubicBezTo>
                  <a:cubicBezTo>
                    <a:pt x="598" y="23"/>
                    <a:pt x="598" y="23"/>
                    <a:pt x="598" y="23"/>
                  </a:cubicBezTo>
                  <a:cubicBezTo>
                    <a:pt x="596" y="23"/>
                    <a:pt x="596" y="23"/>
                    <a:pt x="596" y="23"/>
                  </a:cubicBezTo>
                  <a:cubicBezTo>
                    <a:pt x="596" y="23"/>
                    <a:pt x="597" y="23"/>
                    <a:pt x="596" y="23"/>
                  </a:cubicBezTo>
                  <a:cubicBezTo>
                    <a:pt x="596" y="23"/>
                    <a:pt x="596" y="23"/>
                    <a:pt x="596" y="23"/>
                  </a:cubicBezTo>
                  <a:cubicBezTo>
                    <a:pt x="595" y="23"/>
                    <a:pt x="595" y="23"/>
                    <a:pt x="595" y="23"/>
                  </a:cubicBezTo>
                  <a:cubicBezTo>
                    <a:pt x="594" y="23"/>
                    <a:pt x="594" y="23"/>
                    <a:pt x="594" y="23"/>
                  </a:cubicBezTo>
                  <a:cubicBezTo>
                    <a:pt x="593" y="23"/>
                    <a:pt x="592" y="23"/>
                    <a:pt x="590" y="24"/>
                  </a:cubicBezTo>
                  <a:cubicBezTo>
                    <a:pt x="579" y="27"/>
                    <a:pt x="569" y="33"/>
                    <a:pt x="563" y="43"/>
                  </a:cubicBezTo>
                  <a:cubicBezTo>
                    <a:pt x="560" y="48"/>
                    <a:pt x="557" y="54"/>
                    <a:pt x="556" y="61"/>
                  </a:cubicBezTo>
                  <a:cubicBezTo>
                    <a:pt x="555" y="62"/>
                    <a:pt x="555" y="64"/>
                    <a:pt x="554" y="66"/>
                  </a:cubicBezTo>
                  <a:cubicBezTo>
                    <a:pt x="553" y="68"/>
                    <a:pt x="553" y="70"/>
                    <a:pt x="552" y="72"/>
                  </a:cubicBezTo>
                  <a:cubicBezTo>
                    <a:pt x="551" y="75"/>
                    <a:pt x="549" y="79"/>
                    <a:pt x="547" y="83"/>
                  </a:cubicBezTo>
                  <a:cubicBezTo>
                    <a:pt x="540" y="97"/>
                    <a:pt x="529" y="109"/>
                    <a:pt x="516" y="118"/>
                  </a:cubicBezTo>
                  <a:cubicBezTo>
                    <a:pt x="504" y="127"/>
                    <a:pt x="489" y="133"/>
                    <a:pt x="475" y="137"/>
                  </a:cubicBezTo>
                  <a:cubicBezTo>
                    <a:pt x="460" y="142"/>
                    <a:pt x="445" y="144"/>
                    <a:pt x="431" y="145"/>
                  </a:cubicBezTo>
                  <a:cubicBezTo>
                    <a:pt x="401" y="147"/>
                    <a:pt x="373" y="146"/>
                    <a:pt x="344" y="146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6146233" y="2726060"/>
              <a:ext cx="1769418" cy="4097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55" y="1"/>
                </a:cxn>
                <a:cxn ang="0">
                  <a:pos x="110" y="1"/>
                </a:cxn>
                <a:cxn ang="0">
                  <a:pos x="220" y="1"/>
                </a:cxn>
                <a:cxn ang="0">
                  <a:pos x="330" y="1"/>
                </a:cxn>
                <a:cxn ang="0">
                  <a:pos x="385" y="1"/>
                </a:cxn>
                <a:cxn ang="0">
                  <a:pos x="441" y="3"/>
                </a:cxn>
                <a:cxn ang="0">
                  <a:pos x="441" y="3"/>
                </a:cxn>
                <a:cxn ang="0">
                  <a:pos x="477" y="10"/>
                </a:cxn>
                <a:cxn ang="0">
                  <a:pos x="494" y="17"/>
                </a:cxn>
                <a:cxn ang="0">
                  <a:pos x="502" y="22"/>
                </a:cxn>
                <a:cxn ang="0">
                  <a:pos x="510" y="29"/>
                </a:cxn>
                <a:cxn ang="0">
                  <a:pos x="509" y="29"/>
                </a:cxn>
                <a:cxn ang="0">
                  <a:pos x="516" y="37"/>
                </a:cxn>
                <a:cxn ang="0">
                  <a:pos x="521" y="45"/>
                </a:cxn>
                <a:cxn ang="0">
                  <a:pos x="529" y="61"/>
                </a:cxn>
                <a:cxn ang="0">
                  <a:pos x="536" y="78"/>
                </a:cxn>
                <a:cxn ang="0">
                  <a:pos x="543" y="92"/>
                </a:cxn>
                <a:cxn ang="0">
                  <a:pos x="565" y="112"/>
                </a:cxn>
                <a:cxn ang="0">
                  <a:pos x="594" y="121"/>
                </a:cxn>
                <a:cxn ang="0">
                  <a:pos x="593" y="121"/>
                </a:cxn>
                <a:cxn ang="0">
                  <a:pos x="611" y="121"/>
                </a:cxn>
                <a:cxn ang="0">
                  <a:pos x="631" y="120"/>
                </a:cxn>
                <a:cxn ang="0">
                  <a:pos x="630" y="146"/>
                </a:cxn>
                <a:cxn ang="0">
                  <a:pos x="611" y="145"/>
                </a:cxn>
                <a:cxn ang="0">
                  <a:pos x="592" y="145"/>
                </a:cxn>
                <a:cxn ang="0">
                  <a:pos x="591" y="145"/>
                </a:cxn>
                <a:cxn ang="0">
                  <a:pos x="591" y="145"/>
                </a:cxn>
                <a:cxn ang="0">
                  <a:pos x="554" y="131"/>
                </a:cxn>
                <a:cxn ang="0">
                  <a:pos x="527" y="102"/>
                </a:cxn>
                <a:cxn ang="0">
                  <a:pos x="518" y="84"/>
                </a:cxn>
                <a:cxn ang="0">
                  <a:pos x="512" y="69"/>
                </a:cxn>
                <a:cxn ang="0">
                  <a:pos x="505" y="53"/>
                </a:cxn>
                <a:cxn ang="0">
                  <a:pos x="502" y="46"/>
                </a:cxn>
                <a:cxn ang="0">
                  <a:pos x="498" y="41"/>
                </a:cxn>
                <a:cxn ang="0">
                  <a:pos x="497" y="40"/>
                </a:cxn>
                <a:cxn ang="0">
                  <a:pos x="497" y="40"/>
                </a:cxn>
                <a:cxn ang="0">
                  <a:pos x="486" y="31"/>
                </a:cxn>
                <a:cxn ang="0">
                  <a:pos x="471" y="24"/>
                </a:cxn>
                <a:cxn ang="0">
                  <a:pos x="440" y="16"/>
                </a:cxn>
                <a:cxn ang="0">
                  <a:pos x="439" y="16"/>
                </a:cxn>
                <a:cxn ang="0">
                  <a:pos x="439" y="16"/>
                </a:cxn>
                <a:cxn ang="0">
                  <a:pos x="330" y="11"/>
                </a:cxn>
                <a:cxn ang="0">
                  <a:pos x="220" y="11"/>
                </a:cxn>
                <a:cxn ang="0">
                  <a:pos x="110" y="11"/>
                </a:cxn>
                <a:cxn ang="0">
                  <a:pos x="55" y="11"/>
                </a:cxn>
                <a:cxn ang="0">
                  <a:pos x="27" y="11"/>
                </a:cxn>
                <a:cxn ang="0">
                  <a:pos x="14" y="11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631" h="146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49" y="1"/>
                    <a:pt x="367" y="1"/>
                    <a:pt x="385" y="1"/>
                  </a:cubicBezTo>
                  <a:cubicBezTo>
                    <a:pt x="404" y="0"/>
                    <a:pt x="422" y="0"/>
                    <a:pt x="441" y="3"/>
                  </a:cubicBezTo>
                  <a:cubicBezTo>
                    <a:pt x="441" y="3"/>
                    <a:pt x="441" y="3"/>
                    <a:pt x="441" y="3"/>
                  </a:cubicBezTo>
                  <a:cubicBezTo>
                    <a:pt x="453" y="3"/>
                    <a:pt x="465" y="6"/>
                    <a:pt x="477" y="10"/>
                  </a:cubicBezTo>
                  <a:cubicBezTo>
                    <a:pt x="482" y="12"/>
                    <a:pt x="488" y="14"/>
                    <a:pt x="494" y="17"/>
                  </a:cubicBezTo>
                  <a:cubicBezTo>
                    <a:pt x="496" y="19"/>
                    <a:pt x="499" y="20"/>
                    <a:pt x="502" y="22"/>
                  </a:cubicBezTo>
                  <a:cubicBezTo>
                    <a:pt x="504" y="24"/>
                    <a:pt x="507" y="26"/>
                    <a:pt x="510" y="29"/>
                  </a:cubicBezTo>
                  <a:cubicBezTo>
                    <a:pt x="509" y="29"/>
                    <a:pt x="509" y="29"/>
                    <a:pt x="509" y="29"/>
                  </a:cubicBezTo>
                  <a:cubicBezTo>
                    <a:pt x="512" y="32"/>
                    <a:pt x="514" y="34"/>
                    <a:pt x="516" y="37"/>
                  </a:cubicBezTo>
                  <a:cubicBezTo>
                    <a:pt x="518" y="40"/>
                    <a:pt x="519" y="42"/>
                    <a:pt x="521" y="45"/>
                  </a:cubicBezTo>
                  <a:cubicBezTo>
                    <a:pt x="524" y="50"/>
                    <a:pt x="526" y="56"/>
                    <a:pt x="529" y="61"/>
                  </a:cubicBezTo>
                  <a:cubicBezTo>
                    <a:pt x="532" y="67"/>
                    <a:pt x="534" y="72"/>
                    <a:pt x="536" y="78"/>
                  </a:cubicBezTo>
                  <a:cubicBezTo>
                    <a:pt x="538" y="83"/>
                    <a:pt x="541" y="87"/>
                    <a:pt x="543" y="92"/>
                  </a:cubicBezTo>
                  <a:cubicBezTo>
                    <a:pt x="549" y="100"/>
                    <a:pt x="557" y="107"/>
                    <a:pt x="565" y="112"/>
                  </a:cubicBezTo>
                  <a:cubicBezTo>
                    <a:pt x="574" y="117"/>
                    <a:pt x="584" y="121"/>
                    <a:pt x="594" y="121"/>
                  </a:cubicBezTo>
                  <a:cubicBezTo>
                    <a:pt x="593" y="121"/>
                    <a:pt x="593" y="121"/>
                    <a:pt x="593" y="121"/>
                  </a:cubicBezTo>
                  <a:cubicBezTo>
                    <a:pt x="611" y="121"/>
                    <a:pt x="611" y="121"/>
                    <a:pt x="611" y="121"/>
                  </a:cubicBezTo>
                  <a:cubicBezTo>
                    <a:pt x="631" y="120"/>
                    <a:pt x="631" y="120"/>
                    <a:pt x="631" y="120"/>
                  </a:cubicBezTo>
                  <a:cubicBezTo>
                    <a:pt x="630" y="146"/>
                    <a:pt x="630" y="146"/>
                    <a:pt x="630" y="146"/>
                  </a:cubicBezTo>
                  <a:cubicBezTo>
                    <a:pt x="611" y="145"/>
                    <a:pt x="611" y="145"/>
                    <a:pt x="611" y="145"/>
                  </a:cubicBezTo>
                  <a:cubicBezTo>
                    <a:pt x="592" y="145"/>
                    <a:pt x="592" y="145"/>
                    <a:pt x="592" y="145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78" y="143"/>
                    <a:pt x="565" y="138"/>
                    <a:pt x="554" y="131"/>
                  </a:cubicBezTo>
                  <a:cubicBezTo>
                    <a:pt x="543" y="123"/>
                    <a:pt x="533" y="114"/>
                    <a:pt x="527" y="102"/>
                  </a:cubicBezTo>
                  <a:cubicBezTo>
                    <a:pt x="523" y="97"/>
                    <a:pt x="521" y="91"/>
                    <a:pt x="518" y="84"/>
                  </a:cubicBezTo>
                  <a:cubicBezTo>
                    <a:pt x="517" y="79"/>
                    <a:pt x="515" y="74"/>
                    <a:pt x="512" y="69"/>
                  </a:cubicBezTo>
                  <a:cubicBezTo>
                    <a:pt x="510" y="63"/>
                    <a:pt x="508" y="58"/>
                    <a:pt x="505" y="53"/>
                  </a:cubicBezTo>
                  <a:cubicBezTo>
                    <a:pt x="504" y="51"/>
                    <a:pt x="503" y="48"/>
                    <a:pt x="502" y="46"/>
                  </a:cubicBezTo>
                  <a:cubicBezTo>
                    <a:pt x="500" y="44"/>
                    <a:pt x="499" y="42"/>
                    <a:pt x="498" y="41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5" y="37"/>
                    <a:pt x="490" y="34"/>
                    <a:pt x="486" y="31"/>
                  </a:cubicBezTo>
                  <a:cubicBezTo>
                    <a:pt x="481" y="28"/>
                    <a:pt x="476" y="26"/>
                    <a:pt x="471" y="24"/>
                  </a:cubicBezTo>
                  <a:cubicBezTo>
                    <a:pt x="461" y="20"/>
                    <a:pt x="450" y="17"/>
                    <a:pt x="440" y="16"/>
                  </a:cubicBezTo>
                  <a:cubicBezTo>
                    <a:pt x="439" y="16"/>
                    <a:pt x="439" y="16"/>
                    <a:pt x="439" y="16"/>
                  </a:cubicBezTo>
                  <a:cubicBezTo>
                    <a:pt x="439" y="16"/>
                    <a:pt x="439" y="16"/>
                    <a:pt x="439" y="16"/>
                  </a:cubicBezTo>
                  <a:cubicBezTo>
                    <a:pt x="404" y="11"/>
                    <a:pt x="367" y="12"/>
                    <a:pt x="330" y="11"/>
                  </a:cubicBezTo>
                  <a:cubicBezTo>
                    <a:pt x="220" y="11"/>
                    <a:pt x="220" y="11"/>
                    <a:pt x="22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9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6146233" y="2782800"/>
              <a:ext cx="1765215" cy="411884"/>
            </a:xfrm>
            <a:custGeom>
              <a:avLst/>
              <a:gdLst/>
              <a:ahLst/>
              <a:cxnLst>
                <a:cxn ang="0">
                  <a:pos x="630" y="147"/>
                </a:cxn>
                <a:cxn ang="0">
                  <a:pos x="609" y="147"/>
                </a:cxn>
                <a:cxn ang="0">
                  <a:pos x="598" y="147"/>
                </a:cxn>
                <a:cxn ang="0">
                  <a:pos x="595" y="147"/>
                </a:cxn>
                <a:cxn ang="0">
                  <a:pos x="592" y="147"/>
                </a:cxn>
                <a:cxn ang="0">
                  <a:pos x="591" y="146"/>
                </a:cxn>
                <a:cxn ang="0">
                  <a:pos x="589" y="146"/>
                </a:cxn>
                <a:cxn ang="0">
                  <a:pos x="586" y="146"/>
                </a:cxn>
                <a:cxn ang="0">
                  <a:pos x="563" y="140"/>
                </a:cxn>
                <a:cxn ang="0">
                  <a:pos x="552" y="135"/>
                </a:cxn>
                <a:cxn ang="0">
                  <a:pos x="547" y="132"/>
                </a:cxn>
                <a:cxn ang="0">
                  <a:pos x="544" y="131"/>
                </a:cxn>
                <a:cxn ang="0">
                  <a:pos x="542" y="130"/>
                </a:cxn>
                <a:cxn ang="0">
                  <a:pos x="509" y="96"/>
                </a:cxn>
                <a:cxn ang="0">
                  <a:pos x="506" y="91"/>
                </a:cxn>
                <a:cxn ang="0">
                  <a:pos x="503" y="86"/>
                </a:cxn>
                <a:cxn ang="0">
                  <a:pos x="498" y="76"/>
                </a:cxn>
                <a:cxn ang="0">
                  <a:pos x="496" y="70"/>
                </a:cxn>
                <a:cxn ang="0">
                  <a:pos x="494" y="65"/>
                </a:cxn>
                <a:cxn ang="0">
                  <a:pos x="492" y="54"/>
                </a:cxn>
                <a:cxn ang="0">
                  <a:pos x="483" y="40"/>
                </a:cxn>
                <a:cxn ang="0">
                  <a:pos x="482" y="38"/>
                </a:cxn>
                <a:cxn ang="0">
                  <a:pos x="480" y="36"/>
                </a:cxn>
                <a:cxn ang="0">
                  <a:pos x="476" y="34"/>
                </a:cxn>
                <a:cxn ang="0">
                  <a:pos x="468" y="29"/>
                </a:cxn>
                <a:cxn ang="0">
                  <a:pos x="449" y="23"/>
                </a:cxn>
                <a:cxn ang="0">
                  <a:pos x="439" y="21"/>
                </a:cxn>
                <a:cxn ang="0">
                  <a:pos x="434" y="20"/>
                </a:cxn>
                <a:cxn ang="0">
                  <a:pos x="429" y="20"/>
                </a:cxn>
                <a:cxn ang="0">
                  <a:pos x="344" y="17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344" y="2"/>
                </a:cxn>
                <a:cxn ang="0">
                  <a:pos x="431" y="3"/>
                </a:cxn>
                <a:cxn ang="0">
                  <a:pos x="436" y="4"/>
                </a:cxn>
                <a:cxn ang="0">
                  <a:pos x="442" y="5"/>
                </a:cxn>
                <a:cxn ang="0">
                  <a:pos x="453" y="7"/>
                </a:cxn>
                <a:cxn ang="0">
                  <a:pos x="475" y="14"/>
                </a:cxn>
                <a:cxn ang="0">
                  <a:pos x="486" y="19"/>
                </a:cxn>
                <a:cxn ang="0">
                  <a:pos x="491" y="23"/>
                </a:cxn>
                <a:cxn ang="0">
                  <a:pos x="493" y="25"/>
                </a:cxn>
                <a:cxn ang="0">
                  <a:pos x="496" y="27"/>
                </a:cxn>
                <a:cxn ang="0">
                  <a:pos x="509" y="49"/>
                </a:cxn>
                <a:cxn ang="0">
                  <a:pos x="512" y="59"/>
                </a:cxn>
                <a:cxn ang="0">
                  <a:pos x="514" y="64"/>
                </a:cxn>
                <a:cxn ang="0">
                  <a:pos x="515" y="69"/>
                </a:cxn>
                <a:cxn ang="0">
                  <a:pos x="520" y="78"/>
                </a:cxn>
                <a:cxn ang="0">
                  <a:pos x="522" y="82"/>
                </a:cxn>
                <a:cxn ang="0">
                  <a:pos x="525" y="86"/>
                </a:cxn>
                <a:cxn ang="0">
                  <a:pos x="552" y="112"/>
                </a:cxn>
                <a:cxn ang="0">
                  <a:pos x="555" y="114"/>
                </a:cxn>
                <a:cxn ang="0">
                  <a:pos x="557" y="115"/>
                </a:cxn>
                <a:cxn ang="0">
                  <a:pos x="561" y="117"/>
                </a:cxn>
                <a:cxn ang="0">
                  <a:pos x="570" y="121"/>
                </a:cxn>
                <a:cxn ang="0">
                  <a:pos x="589" y="125"/>
                </a:cxn>
                <a:cxn ang="0">
                  <a:pos x="591" y="126"/>
                </a:cxn>
                <a:cxn ang="0">
                  <a:pos x="593" y="126"/>
                </a:cxn>
                <a:cxn ang="0">
                  <a:pos x="595" y="126"/>
                </a:cxn>
                <a:cxn ang="0">
                  <a:pos x="598" y="126"/>
                </a:cxn>
                <a:cxn ang="0">
                  <a:pos x="609" y="126"/>
                </a:cxn>
                <a:cxn ang="0">
                  <a:pos x="630" y="125"/>
                </a:cxn>
                <a:cxn ang="0">
                  <a:pos x="630" y="147"/>
                </a:cxn>
              </a:cxnLst>
              <a:rect l="0" t="0" r="r" b="b"/>
              <a:pathLst>
                <a:path w="630" h="147">
                  <a:moveTo>
                    <a:pt x="630" y="147"/>
                  </a:moveTo>
                  <a:cubicBezTo>
                    <a:pt x="609" y="147"/>
                    <a:pt x="609" y="147"/>
                    <a:pt x="609" y="147"/>
                  </a:cubicBezTo>
                  <a:cubicBezTo>
                    <a:pt x="598" y="147"/>
                    <a:pt x="598" y="147"/>
                    <a:pt x="598" y="147"/>
                  </a:cubicBezTo>
                  <a:cubicBezTo>
                    <a:pt x="595" y="147"/>
                    <a:pt x="595" y="147"/>
                    <a:pt x="595" y="147"/>
                  </a:cubicBezTo>
                  <a:cubicBezTo>
                    <a:pt x="594" y="147"/>
                    <a:pt x="594" y="147"/>
                    <a:pt x="592" y="147"/>
                  </a:cubicBezTo>
                  <a:cubicBezTo>
                    <a:pt x="591" y="146"/>
                    <a:pt x="591" y="146"/>
                    <a:pt x="591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78" y="145"/>
                    <a:pt x="571" y="143"/>
                    <a:pt x="563" y="140"/>
                  </a:cubicBezTo>
                  <a:cubicBezTo>
                    <a:pt x="559" y="138"/>
                    <a:pt x="556" y="137"/>
                    <a:pt x="552" y="135"/>
                  </a:cubicBezTo>
                  <a:cubicBezTo>
                    <a:pt x="551" y="134"/>
                    <a:pt x="549" y="133"/>
                    <a:pt x="547" y="132"/>
                  </a:cubicBezTo>
                  <a:cubicBezTo>
                    <a:pt x="544" y="131"/>
                    <a:pt x="544" y="131"/>
                    <a:pt x="544" y="131"/>
                  </a:cubicBezTo>
                  <a:cubicBezTo>
                    <a:pt x="542" y="130"/>
                    <a:pt x="542" y="130"/>
                    <a:pt x="542" y="130"/>
                  </a:cubicBezTo>
                  <a:cubicBezTo>
                    <a:pt x="528" y="121"/>
                    <a:pt x="517" y="110"/>
                    <a:pt x="509" y="96"/>
                  </a:cubicBezTo>
                  <a:cubicBezTo>
                    <a:pt x="508" y="95"/>
                    <a:pt x="507" y="93"/>
                    <a:pt x="506" y="91"/>
                  </a:cubicBezTo>
                  <a:cubicBezTo>
                    <a:pt x="505" y="90"/>
                    <a:pt x="504" y="88"/>
                    <a:pt x="503" y="86"/>
                  </a:cubicBezTo>
                  <a:cubicBezTo>
                    <a:pt x="501" y="83"/>
                    <a:pt x="500" y="79"/>
                    <a:pt x="498" y="76"/>
                  </a:cubicBezTo>
                  <a:cubicBezTo>
                    <a:pt x="497" y="74"/>
                    <a:pt x="497" y="72"/>
                    <a:pt x="496" y="70"/>
                  </a:cubicBezTo>
                  <a:cubicBezTo>
                    <a:pt x="495" y="68"/>
                    <a:pt x="495" y="66"/>
                    <a:pt x="494" y="65"/>
                  </a:cubicBezTo>
                  <a:cubicBezTo>
                    <a:pt x="492" y="54"/>
                    <a:pt x="492" y="54"/>
                    <a:pt x="492" y="54"/>
                  </a:cubicBezTo>
                  <a:cubicBezTo>
                    <a:pt x="490" y="49"/>
                    <a:pt x="487" y="44"/>
                    <a:pt x="483" y="40"/>
                  </a:cubicBezTo>
                  <a:cubicBezTo>
                    <a:pt x="483" y="39"/>
                    <a:pt x="482" y="38"/>
                    <a:pt x="482" y="38"/>
                  </a:cubicBezTo>
                  <a:cubicBezTo>
                    <a:pt x="481" y="37"/>
                    <a:pt x="480" y="37"/>
                    <a:pt x="480" y="36"/>
                  </a:cubicBezTo>
                  <a:cubicBezTo>
                    <a:pt x="479" y="36"/>
                    <a:pt x="477" y="35"/>
                    <a:pt x="476" y="34"/>
                  </a:cubicBezTo>
                  <a:cubicBezTo>
                    <a:pt x="474" y="32"/>
                    <a:pt x="471" y="31"/>
                    <a:pt x="468" y="29"/>
                  </a:cubicBezTo>
                  <a:cubicBezTo>
                    <a:pt x="462" y="27"/>
                    <a:pt x="456" y="25"/>
                    <a:pt x="449" y="23"/>
                  </a:cubicBezTo>
                  <a:cubicBezTo>
                    <a:pt x="446" y="22"/>
                    <a:pt x="443" y="22"/>
                    <a:pt x="439" y="21"/>
                  </a:cubicBezTo>
                  <a:cubicBezTo>
                    <a:pt x="434" y="20"/>
                    <a:pt x="434" y="20"/>
                    <a:pt x="434" y="20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01" y="16"/>
                    <a:pt x="373" y="17"/>
                    <a:pt x="344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73" y="2"/>
                    <a:pt x="401" y="0"/>
                    <a:pt x="431" y="3"/>
                  </a:cubicBezTo>
                  <a:cubicBezTo>
                    <a:pt x="436" y="4"/>
                    <a:pt x="436" y="4"/>
                    <a:pt x="436" y="4"/>
                  </a:cubicBezTo>
                  <a:cubicBezTo>
                    <a:pt x="442" y="5"/>
                    <a:pt x="442" y="5"/>
                    <a:pt x="442" y="5"/>
                  </a:cubicBezTo>
                  <a:cubicBezTo>
                    <a:pt x="446" y="5"/>
                    <a:pt x="449" y="6"/>
                    <a:pt x="453" y="7"/>
                  </a:cubicBezTo>
                  <a:cubicBezTo>
                    <a:pt x="460" y="9"/>
                    <a:pt x="468" y="11"/>
                    <a:pt x="475" y="14"/>
                  </a:cubicBezTo>
                  <a:cubicBezTo>
                    <a:pt x="479" y="15"/>
                    <a:pt x="482" y="17"/>
                    <a:pt x="486" y="19"/>
                  </a:cubicBezTo>
                  <a:cubicBezTo>
                    <a:pt x="488" y="20"/>
                    <a:pt x="489" y="22"/>
                    <a:pt x="491" y="23"/>
                  </a:cubicBezTo>
                  <a:cubicBezTo>
                    <a:pt x="492" y="24"/>
                    <a:pt x="493" y="24"/>
                    <a:pt x="493" y="25"/>
                  </a:cubicBezTo>
                  <a:cubicBezTo>
                    <a:pt x="494" y="26"/>
                    <a:pt x="495" y="26"/>
                    <a:pt x="496" y="27"/>
                  </a:cubicBezTo>
                  <a:cubicBezTo>
                    <a:pt x="502" y="33"/>
                    <a:pt x="506" y="41"/>
                    <a:pt x="509" y="49"/>
                  </a:cubicBezTo>
                  <a:cubicBezTo>
                    <a:pt x="512" y="59"/>
                    <a:pt x="512" y="59"/>
                    <a:pt x="512" y="59"/>
                  </a:cubicBezTo>
                  <a:cubicBezTo>
                    <a:pt x="513" y="61"/>
                    <a:pt x="513" y="63"/>
                    <a:pt x="514" y="64"/>
                  </a:cubicBezTo>
                  <a:cubicBezTo>
                    <a:pt x="514" y="66"/>
                    <a:pt x="515" y="67"/>
                    <a:pt x="515" y="69"/>
                  </a:cubicBezTo>
                  <a:cubicBezTo>
                    <a:pt x="517" y="72"/>
                    <a:pt x="518" y="75"/>
                    <a:pt x="520" y="78"/>
                  </a:cubicBezTo>
                  <a:cubicBezTo>
                    <a:pt x="520" y="79"/>
                    <a:pt x="521" y="80"/>
                    <a:pt x="522" y="82"/>
                  </a:cubicBezTo>
                  <a:cubicBezTo>
                    <a:pt x="523" y="83"/>
                    <a:pt x="524" y="85"/>
                    <a:pt x="525" y="86"/>
                  </a:cubicBezTo>
                  <a:cubicBezTo>
                    <a:pt x="532" y="97"/>
                    <a:pt x="542" y="106"/>
                    <a:pt x="552" y="112"/>
                  </a:cubicBezTo>
                  <a:cubicBezTo>
                    <a:pt x="555" y="114"/>
                    <a:pt x="555" y="114"/>
                    <a:pt x="555" y="114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8" y="116"/>
                    <a:pt x="560" y="116"/>
                    <a:pt x="561" y="117"/>
                  </a:cubicBezTo>
                  <a:cubicBezTo>
                    <a:pt x="564" y="119"/>
                    <a:pt x="567" y="120"/>
                    <a:pt x="570" y="121"/>
                  </a:cubicBezTo>
                  <a:cubicBezTo>
                    <a:pt x="576" y="123"/>
                    <a:pt x="583" y="125"/>
                    <a:pt x="589" y="125"/>
                  </a:cubicBezTo>
                  <a:cubicBezTo>
                    <a:pt x="591" y="126"/>
                    <a:pt x="591" y="126"/>
                    <a:pt x="591" y="126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4" y="126"/>
                    <a:pt x="595" y="126"/>
                    <a:pt x="595" y="126"/>
                  </a:cubicBezTo>
                  <a:cubicBezTo>
                    <a:pt x="598" y="126"/>
                    <a:pt x="598" y="126"/>
                    <a:pt x="598" y="126"/>
                  </a:cubicBezTo>
                  <a:cubicBezTo>
                    <a:pt x="609" y="126"/>
                    <a:pt x="609" y="126"/>
                    <a:pt x="609" y="126"/>
                  </a:cubicBezTo>
                  <a:cubicBezTo>
                    <a:pt x="630" y="125"/>
                    <a:pt x="630" y="125"/>
                    <a:pt x="630" y="125"/>
                  </a:cubicBezTo>
                  <a:lnTo>
                    <a:pt x="63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6146233" y="2656713"/>
              <a:ext cx="1765215" cy="40978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44" y="1"/>
                </a:cxn>
                <a:cxn ang="0">
                  <a:pos x="431" y="2"/>
                </a:cxn>
                <a:cxn ang="0">
                  <a:pos x="475" y="10"/>
                </a:cxn>
                <a:cxn ang="0">
                  <a:pos x="516" y="29"/>
                </a:cxn>
                <a:cxn ang="0">
                  <a:pos x="547" y="64"/>
                </a:cxn>
                <a:cxn ang="0">
                  <a:pos x="552" y="75"/>
                </a:cxn>
                <a:cxn ang="0">
                  <a:pos x="554" y="81"/>
                </a:cxn>
                <a:cxn ang="0">
                  <a:pos x="555" y="86"/>
                </a:cxn>
                <a:cxn ang="0">
                  <a:pos x="562" y="103"/>
                </a:cxn>
                <a:cxn ang="0">
                  <a:pos x="590" y="124"/>
                </a:cxn>
                <a:cxn ang="0">
                  <a:pos x="594" y="124"/>
                </a:cxn>
                <a:cxn ang="0">
                  <a:pos x="595" y="124"/>
                </a:cxn>
                <a:cxn ang="0">
                  <a:pos x="596" y="125"/>
                </a:cxn>
                <a:cxn ang="0">
                  <a:pos x="596" y="125"/>
                </a:cxn>
                <a:cxn ang="0">
                  <a:pos x="596" y="124"/>
                </a:cxn>
                <a:cxn ang="0">
                  <a:pos x="598" y="124"/>
                </a:cxn>
                <a:cxn ang="0">
                  <a:pos x="609" y="124"/>
                </a:cxn>
                <a:cxn ang="0">
                  <a:pos x="630" y="124"/>
                </a:cxn>
                <a:cxn ang="0">
                  <a:pos x="630" y="146"/>
                </a:cxn>
                <a:cxn ang="0">
                  <a:pos x="609" y="146"/>
                </a:cxn>
                <a:cxn ang="0">
                  <a:pos x="598" y="146"/>
                </a:cxn>
                <a:cxn ang="0">
                  <a:pos x="595" y="146"/>
                </a:cxn>
                <a:cxn ang="0">
                  <a:pos x="594" y="145"/>
                </a:cxn>
                <a:cxn ang="0">
                  <a:pos x="593" y="145"/>
                </a:cxn>
                <a:cxn ang="0">
                  <a:pos x="593" y="145"/>
                </a:cxn>
                <a:cxn ang="0">
                  <a:pos x="591" y="145"/>
                </a:cxn>
                <a:cxn ang="0">
                  <a:pos x="585" y="144"/>
                </a:cxn>
                <a:cxn ang="0">
                  <a:pos x="562" y="133"/>
                </a:cxn>
                <a:cxn ang="0">
                  <a:pos x="553" y="124"/>
                </a:cxn>
                <a:cxn ang="0">
                  <a:pos x="551" y="121"/>
                </a:cxn>
                <a:cxn ang="0">
                  <a:pos x="549" y="119"/>
                </a:cxn>
                <a:cxn ang="0">
                  <a:pos x="548" y="118"/>
                </a:cxn>
                <a:cxn ang="0">
                  <a:pos x="547" y="116"/>
                </a:cxn>
                <a:cxn ang="0">
                  <a:pos x="545" y="114"/>
                </a:cxn>
                <a:cxn ang="0">
                  <a:pos x="537" y="91"/>
                </a:cxn>
                <a:cxn ang="0">
                  <a:pos x="535" y="86"/>
                </a:cxn>
                <a:cxn ang="0">
                  <a:pos x="534" y="82"/>
                </a:cxn>
                <a:cxn ang="0">
                  <a:pos x="530" y="73"/>
                </a:cxn>
                <a:cxn ang="0">
                  <a:pos x="506" y="43"/>
                </a:cxn>
                <a:cxn ang="0">
                  <a:pos x="470" y="26"/>
                </a:cxn>
                <a:cxn ang="0">
                  <a:pos x="429" y="18"/>
                </a:cxn>
                <a:cxn ang="0">
                  <a:pos x="344" y="15"/>
                </a:cxn>
                <a:cxn ang="0">
                  <a:pos x="0" y="11"/>
                </a:cxn>
                <a:cxn ang="0">
                  <a:pos x="0" y="5"/>
                </a:cxn>
              </a:cxnLst>
              <a:rect l="0" t="0" r="r" b="b"/>
              <a:pathLst>
                <a:path w="630" h="146">
                  <a:moveTo>
                    <a:pt x="0" y="5"/>
                  </a:moveTo>
                  <a:cubicBezTo>
                    <a:pt x="344" y="1"/>
                    <a:pt x="344" y="1"/>
                    <a:pt x="344" y="1"/>
                  </a:cubicBezTo>
                  <a:cubicBezTo>
                    <a:pt x="373" y="1"/>
                    <a:pt x="401" y="0"/>
                    <a:pt x="431" y="2"/>
                  </a:cubicBezTo>
                  <a:cubicBezTo>
                    <a:pt x="445" y="3"/>
                    <a:pt x="460" y="6"/>
                    <a:pt x="475" y="10"/>
                  </a:cubicBezTo>
                  <a:cubicBezTo>
                    <a:pt x="489" y="14"/>
                    <a:pt x="503" y="20"/>
                    <a:pt x="516" y="29"/>
                  </a:cubicBezTo>
                  <a:cubicBezTo>
                    <a:pt x="529" y="38"/>
                    <a:pt x="540" y="50"/>
                    <a:pt x="547" y="64"/>
                  </a:cubicBezTo>
                  <a:cubicBezTo>
                    <a:pt x="549" y="68"/>
                    <a:pt x="550" y="71"/>
                    <a:pt x="552" y="75"/>
                  </a:cubicBezTo>
                  <a:cubicBezTo>
                    <a:pt x="552" y="77"/>
                    <a:pt x="553" y="79"/>
                    <a:pt x="554" y="81"/>
                  </a:cubicBezTo>
                  <a:cubicBezTo>
                    <a:pt x="554" y="83"/>
                    <a:pt x="555" y="84"/>
                    <a:pt x="555" y="86"/>
                  </a:cubicBezTo>
                  <a:cubicBezTo>
                    <a:pt x="557" y="93"/>
                    <a:pt x="559" y="98"/>
                    <a:pt x="562" y="103"/>
                  </a:cubicBezTo>
                  <a:cubicBezTo>
                    <a:pt x="569" y="114"/>
                    <a:pt x="578" y="121"/>
                    <a:pt x="590" y="124"/>
                  </a:cubicBezTo>
                  <a:cubicBezTo>
                    <a:pt x="592" y="124"/>
                    <a:pt x="593" y="124"/>
                    <a:pt x="594" y="124"/>
                  </a:cubicBezTo>
                  <a:cubicBezTo>
                    <a:pt x="595" y="124"/>
                    <a:pt x="595" y="124"/>
                    <a:pt x="595" y="124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4"/>
                    <a:pt x="596" y="124"/>
                  </a:cubicBezTo>
                  <a:cubicBezTo>
                    <a:pt x="598" y="124"/>
                    <a:pt x="598" y="124"/>
                    <a:pt x="598" y="124"/>
                  </a:cubicBezTo>
                  <a:cubicBezTo>
                    <a:pt x="609" y="124"/>
                    <a:pt x="609" y="124"/>
                    <a:pt x="609" y="124"/>
                  </a:cubicBezTo>
                  <a:cubicBezTo>
                    <a:pt x="630" y="124"/>
                    <a:pt x="630" y="124"/>
                    <a:pt x="630" y="124"/>
                  </a:cubicBezTo>
                  <a:cubicBezTo>
                    <a:pt x="630" y="146"/>
                    <a:pt x="630" y="146"/>
                    <a:pt x="630" y="146"/>
                  </a:cubicBezTo>
                  <a:cubicBezTo>
                    <a:pt x="609" y="146"/>
                    <a:pt x="609" y="146"/>
                    <a:pt x="609" y="146"/>
                  </a:cubicBezTo>
                  <a:cubicBezTo>
                    <a:pt x="598" y="146"/>
                    <a:pt x="598" y="146"/>
                    <a:pt x="598" y="146"/>
                  </a:cubicBezTo>
                  <a:cubicBezTo>
                    <a:pt x="595" y="146"/>
                    <a:pt x="595" y="146"/>
                    <a:pt x="595" y="146"/>
                  </a:cubicBezTo>
                  <a:cubicBezTo>
                    <a:pt x="595" y="146"/>
                    <a:pt x="594" y="146"/>
                    <a:pt x="594" y="145"/>
                  </a:cubicBezTo>
                  <a:cubicBezTo>
                    <a:pt x="593" y="145"/>
                    <a:pt x="593" y="145"/>
                    <a:pt x="593" y="145"/>
                  </a:cubicBezTo>
                  <a:cubicBezTo>
                    <a:pt x="593" y="145"/>
                    <a:pt x="593" y="145"/>
                    <a:pt x="593" y="145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89" y="145"/>
                    <a:pt x="587" y="144"/>
                    <a:pt x="585" y="144"/>
                  </a:cubicBezTo>
                  <a:cubicBezTo>
                    <a:pt x="577" y="141"/>
                    <a:pt x="569" y="138"/>
                    <a:pt x="562" y="133"/>
                  </a:cubicBezTo>
                  <a:cubicBezTo>
                    <a:pt x="559" y="130"/>
                    <a:pt x="556" y="127"/>
                    <a:pt x="553" y="124"/>
                  </a:cubicBezTo>
                  <a:cubicBezTo>
                    <a:pt x="551" y="121"/>
                    <a:pt x="551" y="121"/>
                    <a:pt x="551" y="121"/>
                  </a:cubicBezTo>
                  <a:cubicBezTo>
                    <a:pt x="550" y="121"/>
                    <a:pt x="549" y="120"/>
                    <a:pt x="549" y="119"/>
                  </a:cubicBezTo>
                  <a:cubicBezTo>
                    <a:pt x="548" y="118"/>
                    <a:pt x="548" y="118"/>
                    <a:pt x="548" y="118"/>
                  </a:cubicBezTo>
                  <a:cubicBezTo>
                    <a:pt x="547" y="116"/>
                    <a:pt x="547" y="116"/>
                    <a:pt x="547" y="116"/>
                  </a:cubicBezTo>
                  <a:cubicBezTo>
                    <a:pt x="546" y="115"/>
                    <a:pt x="546" y="115"/>
                    <a:pt x="545" y="114"/>
                  </a:cubicBezTo>
                  <a:cubicBezTo>
                    <a:pt x="541" y="106"/>
                    <a:pt x="538" y="99"/>
                    <a:pt x="537" y="91"/>
                  </a:cubicBezTo>
                  <a:cubicBezTo>
                    <a:pt x="536" y="90"/>
                    <a:pt x="536" y="88"/>
                    <a:pt x="535" y="86"/>
                  </a:cubicBezTo>
                  <a:cubicBezTo>
                    <a:pt x="535" y="85"/>
                    <a:pt x="534" y="83"/>
                    <a:pt x="534" y="82"/>
                  </a:cubicBezTo>
                  <a:cubicBezTo>
                    <a:pt x="533" y="79"/>
                    <a:pt x="531" y="76"/>
                    <a:pt x="530" y="73"/>
                  </a:cubicBezTo>
                  <a:cubicBezTo>
                    <a:pt x="524" y="61"/>
                    <a:pt x="516" y="51"/>
                    <a:pt x="506" y="43"/>
                  </a:cubicBezTo>
                  <a:cubicBezTo>
                    <a:pt x="495" y="35"/>
                    <a:pt x="483" y="30"/>
                    <a:pt x="470" y="26"/>
                  </a:cubicBezTo>
                  <a:cubicBezTo>
                    <a:pt x="457" y="22"/>
                    <a:pt x="443" y="19"/>
                    <a:pt x="429" y="18"/>
                  </a:cubicBezTo>
                  <a:cubicBezTo>
                    <a:pt x="401" y="15"/>
                    <a:pt x="373" y="15"/>
                    <a:pt x="344" y="15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7873622" y="1648019"/>
              <a:ext cx="159710" cy="313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74"/>
                </a:cxn>
                <a:cxn ang="0">
                  <a:pos x="0" y="149"/>
                </a:cxn>
                <a:cxn ang="0">
                  <a:pos x="18" y="75"/>
                </a:cxn>
                <a:cxn ang="0">
                  <a:pos x="0" y="0"/>
                </a:cxn>
              </a:cxnLst>
              <a:rect l="0" t="0" r="r" b="b"/>
              <a:pathLst>
                <a:path w="76" h="149">
                  <a:moveTo>
                    <a:pt x="0" y="0"/>
                  </a:moveTo>
                  <a:lnTo>
                    <a:pt x="76" y="74"/>
                  </a:lnTo>
                  <a:lnTo>
                    <a:pt x="0" y="149"/>
                  </a:lnTo>
                  <a:lnTo>
                    <a:pt x="18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65"/>
            <p:cNvSpPr>
              <a:spLocks/>
            </p:cNvSpPr>
            <p:nvPr/>
          </p:nvSpPr>
          <p:spPr bwMode="auto">
            <a:xfrm>
              <a:off x="7873622" y="2549539"/>
              <a:ext cx="159710" cy="308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74"/>
                </a:cxn>
                <a:cxn ang="0">
                  <a:pos x="0" y="147"/>
                </a:cxn>
                <a:cxn ang="0">
                  <a:pos x="18" y="74"/>
                </a:cxn>
                <a:cxn ang="0">
                  <a:pos x="0" y="0"/>
                </a:cxn>
              </a:cxnLst>
              <a:rect l="0" t="0" r="r" b="b"/>
              <a:pathLst>
                <a:path w="76" h="147">
                  <a:moveTo>
                    <a:pt x="0" y="0"/>
                  </a:moveTo>
                  <a:lnTo>
                    <a:pt x="76" y="74"/>
                  </a:lnTo>
                  <a:lnTo>
                    <a:pt x="0" y="147"/>
                  </a:lnTo>
                  <a:lnTo>
                    <a:pt x="18" y="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66"/>
            <p:cNvSpPr>
              <a:spLocks/>
            </p:cNvSpPr>
            <p:nvPr/>
          </p:nvSpPr>
          <p:spPr bwMode="auto">
            <a:xfrm>
              <a:off x="7873622" y="2045192"/>
              <a:ext cx="159710" cy="30891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76" y="73"/>
                </a:cxn>
                <a:cxn ang="0">
                  <a:pos x="0" y="0"/>
                </a:cxn>
                <a:cxn ang="0">
                  <a:pos x="18" y="73"/>
                </a:cxn>
                <a:cxn ang="0">
                  <a:pos x="0" y="147"/>
                </a:cxn>
              </a:cxnLst>
              <a:rect l="0" t="0" r="r" b="b"/>
              <a:pathLst>
                <a:path w="76" h="147">
                  <a:moveTo>
                    <a:pt x="0" y="147"/>
                  </a:moveTo>
                  <a:lnTo>
                    <a:pt x="76" y="73"/>
                  </a:lnTo>
                  <a:lnTo>
                    <a:pt x="0" y="0"/>
                  </a:lnTo>
                  <a:lnTo>
                    <a:pt x="18" y="7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67"/>
            <p:cNvSpPr>
              <a:spLocks/>
            </p:cNvSpPr>
            <p:nvPr/>
          </p:nvSpPr>
          <p:spPr bwMode="auto">
            <a:xfrm>
              <a:off x="7873622" y="2944611"/>
              <a:ext cx="159710" cy="30891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76" y="74"/>
                </a:cxn>
                <a:cxn ang="0">
                  <a:pos x="0" y="0"/>
                </a:cxn>
                <a:cxn ang="0">
                  <a:pos x="18" y="74"/>
                </a:cxn>
                <a:cxn ang="0">
                  <a:pos x="0" y="147"/>
                </a:cxn>
              </a:cxnLst>
              <a:rect l="0" t="0" r="r" b="b"/>
              <a:pathLst>
                <a:path w="76" h="147">
                  <a:moveTo>
                    <a:pt x="0" y="147"/>
                  </a:moveTo>
                  <a:lnTo>
                    <a:pt x="76" y="74"/>
                  </a:lnTo>
                  <a:lnTo>
                    <a:pt x="0" y="0"/>
                  </a:lnTo>
                  <a:lnTo>
                    <a:pt x="18" y="74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6" name="Title 1"/>
          <p:cNvSpPr txBox="1">
            <a:spLocks/>
          </p:cNvSpPr>
          <p:nvPr/>
        </p:nvSpPr>
        <p:spPr>
          <a:xfrm>
            <a:off x="6629400" y="3648443"/>
            <a:ext cx="4038600" cy="31547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Seamless blend of traditional analytics and big data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Analytics core to the business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Data and analytics-based products in every business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Industrialized decision-making at scale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Now adopting AI/ML</a:t>
            </a:r>
          </a:p>
          <a:p>
            <a:pPr defTabSz="457151">
              <a:spcAft>
                <a:spcPts val="600"/>
              </a:spcAft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26" name="Slide Number Placeholder 3"/>
          <p:cNvSpPr txBox="1">
            <a:spLocks/>
          </p:cNvSpPr>
          <p:nvPr/>
        </p:nvSpPr>
        <p:spPr>
          <a:xfrm>
            <a:off x="7196587" y="6409067"/>
            <a:ext cx="340633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000" b="0"/>
              <a:pPr algn="r">
                <a:defRPr/>
              </a:pPr>
              <a:t>5</a:t>
            </a:fld>
            <a:r>
              <a:rPr lang="en-US" sz="1000" b="0" dirty="0"/>
              <a:t> | 2020 © Thomas H. Davenport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2978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8514"/>
            <a:ext cx="9132312" cy="38472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Analytics 3.0</a:t>
            </a:r>
            <a:r>
              <a:rPr lang="en-US" sz="2800" dirty="0">
                <a:solidFill>
                  <a:srgbClr val="C00000"/>
                </a:solidFill>
                <a:latin typeface="Arial"/>
                <a:cs typeface="Arial"/>
              </a:rPr>
              <a:t>│</a:t>
            </a:r>
            <a:r>
              <a:rPr lang="en-US" sz="2800" dirty="0">
                <a:solidFill>
                  <a:srgbClr val="C00000"/>
                </a:solidFill>
              </a:rPr>
              <a:t>Goals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47436" y="1295400"/>
            <a:ext cx="612056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Developing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 products and services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based on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data and analytics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—now available to every industry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“Precision agriculture” offerings for growers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Conditional and predictive services</a:t>
            </a:r>
          </a:p>
          <a:p>
            <a:pPr lvl="1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pPr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Data and analytics-based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decisions at scale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and supporting the front line of organizations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Real-time routing of delivery vehicles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Granular, targeted marketing programs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Rapid recovery from logistical problems</a:t>
            </a:r>
          </a:p>
          <a:p>
            <a:pPr marL="804826" lvl="1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" name="Picture 8" descr="imgfeat-prod-w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3"/>
          <a:stretch/>
        </p:blipFill>
        <p:spPr>
          <a:xfrm>
            <a:off x="1676401" y="1447800"/>
            <a:ext cx="2666999" cy="1524000"/>
          </a:xfrm>
          <a:prstGeom prst="rect">
            <a:avLst/>
          </a:prstGeom>
        </p:spPr>
      </p:pic>
      <p:pic>
        <p:nvPicPr>
          <p:cNvPr id="3" name="Picture 2" descr="UPS_1_610x40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3451409"/>
            <a:ext cx="2675924" cy="1781025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7086601" y="6477000"/>
            <a:ext cx="340633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000" b="0"/>
              <a:pPr algn="r">
                <a:defRPr/>
              </a:pPr>
              <a:t>6</a:t>
            </a:fld>
            <a:r>
              <a:rPr lang="en-US" sz="1000" b="0" dirty="0"/>
              <a:t> | 2020 © Thomas H. Davenport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3985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644" y="557009"/>
            <a:ext cx="7910868" cy="288541"/>
          </a:xfrm>
        </p:spPr>
        <p:txBody>
          <a:bodyPr>
            <a:noAutofit/>
          </a:bodyPr>
          <a:lstStyle/>
          <a:p>
            <a:r>
              <a:rPr lang="en-US" sz="2800" dirty="0"/>
              <a:t>Analytics 4.0</a:t>
            </a:r>
            <a:r>
              <a:rPr lang="en-US" sz="2800" dirty="0">
                <a:cs typeface="Arial"/>
              </a:rPr>
              <a:t>│The AI Era</a:t>
            </a:r>
            <a:endParaRPr lang="en-US" sz="28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1981204" y="2239754"/>
            <a:ext cx="4538597" cy="389153"/>
            <a:chOff x="871602" y="2272148"/>
            <a:chExt cx="5358689" cy="384565"/>
          </a:xfrm>
        </p:grpSpPr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871602" y="2415046"/>
              <a:ext cx="5358689" cy="2185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66" y="38"/>
                </a:cxn>
                <a:cxn ang="0">
                  <a:pos x="282" y="72"/>
                </a:cxn>
                <a:cxn ang="0">
                  <a:pos x="490" y="73"/>
                </a:cxn>
                <a:cxn ang="0">
                  <a:pos x="664" y="73"/>
                </a:cxn>
                <a:cxn ang="0">
                  <a:pos x="775" y="68"/>
                </a:cxn>
                <a:cxn ang="0">
                  <a:pos x="829" y="41"/>
                </a:cxn>
                <a:cxn ang="0">
                  <a:pos x="866" y="32"/>
                </a:cxn>
                <a:cxn ang="0">
                  <a:pos x="973" y="26"/>
                </a:cxn>
                <a:cxn ang="0">
                  <a:pos x="1604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896" y="23"/>
                </a:cxn>
                <a:cxn ang="0">
                  <a:pos x="1896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254" y="23"/>
                </a:cxn>
                <a:cxn ang="0">
                  <a:pos x="984" y="22"/>
                </a:cxn>
                <a:cxn ang="0">
                  <a:pos x="809" y="49"/>
                </a:cxn>
                <a:cxn ang="0">
                  <a:pos x="686" y="69"/>
                </a:cxn>
                <a:cxn ang="0">
                  <a:pos x="508" y="69"/>
                </a:cxn>
                <a:cxn ang="0">
                  <a:pos x="294" y="68"/>
                </a:cxn>
                <a:cxn ang="0">
                  <a:pos x="159" y="3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1913" h="78">
                  <a:moveTo>
                    <a:pt x="3" y="4"/>
                  </a:moveTo>
                  <a:cubicBezTo>
                    <a:pt x="60" y="4"/>
                    <a:pt x="114" y="9"/>
                    <a:pt x="166" y="38"/>
                  </a:cubicBezTo>
                  <a:cubicBezTo>
                    <a:pt x="202" y="59"/>
                    <a:pt x="240" y="68"/>
                    <a:pt x="282" y="72"/>
                  </a:cubicBezTo>
                  <a:cubicBezTo>
                    <a:pt x="351" y="77"/>
                    <a:pt x="421" y="73"/>
                    <a:pt x="490" y="73"/>
                  </a:cubicBezTo>
                  <a:cubicBezTo>
                    <a:pt x="548" y="73"/>
                    <a:pt x="606" y="73"/>
                    <a:pt x="664" y="73"/>
                  </a:cubicBezTo>
                  <a:cubicBezTo>
                    <a:pt x="700" y="73"/>
                    <a:pt x="739" y="78"/>
                    <a:pt x="775" y="68"/>
                  </a:cubicBezTo>
                  <a:cubicBezTo>
                    <a:pt x="796" y="63"/>
                    <a:pt x="810" y="49"/>
                    <a:pt x="829" y="41"/>
                  </a:cubicBezTo>
                  <a:cubicBezTo>
                    <a:pt x="841" y="36"/>
                    <a:pt x="854" y="34"/>
                    <a:pt x="866" y="32"/>
                  </a:cubicBezTo>
                  <a:cubicBezTo>
                    <a:pt x="902" y="27"/>
                    <a:pt x="937" y="27"/>
                    <a:pt x="973" y="26"/>
                  </a:cubicBezTo>
                  <a:cubicBezTo>
                    <a:pt x="1183" y="24"/>
                    <a:pt x="1394" y="27"/>
                    <a:pt x="1604" y="27"/>
                  </a:cubicBezTo>
                  <a:cubicBezTo>
                    <a:pt x="1706" y="27"/>
                    <a:pt x="1808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905" y="23"/>
                    <a:pt x="1901" y="23"/>
                    <a:pt x="1896" y="23"/>
                  </a:cubicBezTo>
                  <a:cubicBezTo>
                    <a:pt x="1894" y="23"/>
                    <a:pt x="1894" y="27"/>
                    <a:pt x="1896" y="27"/>
                  </a:cubicBezTo>
                  <a:cubicBezTo>
                    <a:pt x="1901" y="27"/>
                    <a:pt x="1906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691" y="23"/>
                    <a:pt x="1473" y="23"/>
                    <a:pt x="1254" y="23"/>
                  </a:cubicBezTo>
                  <a:cubicBezTo>
                    <a:pt x="1164" y="23"/>
                    <a:pt x="1074" y="22"/>
                    <a:pt x="984" y="22"/>
                  </a:cubicBezTo>
                  <a:cubicBezTo>
                    <a:pt x="927" y="22"/>
                    <a:pt x="858" y="17"/>
                    <a:pt x="809" y="49"/>
                  </a:cubicBezTo>
                  <a:cubicBezTo>
                    <a:pt x="770" y="73"/>
                    <a:pt x="729" y="69"/>
                    <a:pt x="686" y="69"/>
                  </a:cubicBezTo>
                  <a:cubicBezTo>
                    <a:pt x="627" y="69"/>
                    <a:pt x="568" y="69"/>
                    <a:pt x="508" y="69"/>
                  </a:cubicBezTo>
                  <a:cubicBezTo>
                    <a:pt x="437" y="69"/>
                    <a:pt x="365" y="71"/>
                    <a:pt x="294" y="68"/>
                  </a:cubicBezTo>
                  <a:cubicBezTo>
                    <a:pt x="245" y="66"/>
                    <a:pt x="202" y="55"/>
                    <a:pt x="159" y="30"/>
                  </a:cubicBezTo>
                  <a:cubicBezTo>
                    <a:pt x="111" y="3"/>
                    <a:pt x="5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880008" y="2291062"/>
              <a:ext cx="5304051" cy="2584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3" y="57"/>
                </a:cxn>
                <a:cxn ang="0">
                  <a:pos x="339" y="0"/>
                </a:cxn>
                <a:cxn ang="0">
                  <a:pos x="496" y="0"/>
                </a:cxn>
                <a:cxn ang="0">
                  <a:pos x="579" y="16"/>
                </a:cxn>
                <a:cxn ang="0">
                  <a:pos x="694" y="23"/>
                </a:cxn>
                <a:cxn ang="0">
                  <a:pos x="972" y="23"/>
                </a:cxn>
                <a:cxn ang="0">
                  <a:pos x="1105" y="36"/>
                </a:cxn>
                <a:cxn ang="0">
                  <a:pos x="1277" y="46"/>
                </a:cxn>
                <a:cxn ang="0">
                  <a:pos x="1335" y="23"/>
                </a:cxn>
                <a:cxn ang="0">
                  <a:pos x="1385" y="0"/>
                </a:cxn>
                <a:cxn ang="0">
                  <a:pos x="1893" y="0"/>
                </a:cxn>
              </a:cxnLst>
              <a:rect l="0" t="0" r="r" b="b"/>
              <a:pathLst>
                <a:path w="1893" h="92">
                  <a:moveTo>
                    <a:pt x="0" y="92"/>
                  </a:moveTo>
                  <a:cubicBezTo>
                    <a:pt x="11" y="92"/>
                    <a:pt x="118" y="92"/>
                    <a:pt x="163" y="57"/>
                  </a:cubicBezTo>
                  <a:cubicBezTo>
                    <a:pt x="234" y="2"/>
                    <a:pt x="295" y="0"/>
                    <a:pt x="339" y="0"/>
                  </a:cubicBezTo>
                  <a:cubicBezTo>
                    <a:pt x="340" y="0"/>
                    <a:pt x="381" y="0"/>
                    <a:pt x="496" y="0"/>
                  </a:cubicBezTo>
                  <a:cubicBezTo>
                    <a:pt x="496" y="0"/>
                    <a:pt x="554" y="11"/>
                    <a:pt x="579" y="16"/>
                  </a:cubicBezTo>
                  <a:cubicBezTo>
                    <a:pt x="606" y="22"/>
                    <a:pt x="694" y="23"/>
                    <a:pt x="694" y="23"/>
                  </a:cubicBezTo>
                  <a:cubicBezTo>
                    <a:pt x="972" y="23"/>
                    <a:pt x="972" y="23"/>
                    <a:pt x="972" y="23"/>
                  </a:cubicBezTo>
                  <a:cubicBezTo>
                    <a:pt x="972" y="23"/>
                    <a:pt x="1077" y="24"/>
                    <a:pt x="1105" y="36"/>
                  </a:cubicBezTo>
                  <a:cubicBezTo>
                    <a:pt x="1133" y="48"/>
                    <a:pt x="1277" y="46"/>
                    <a:pt x="1277" y="46"/>
                  </a:cubicBezTo>
                  <a:cubicBezTo>
                    <a:pt x="1277" y="46"/>
                    <a:pt x="1298" y="46"/>
                    <a:pt x="1335" y="23"/>
                  </a:cubicBezTo>
                  <a:cubicBezTo>
                    <a:pt x="1372" y="0"/>
                    <a:pt x="1369" y="0"/>
                    <a:pt x="1385" y="0"/>
                  </a:cubicBezTo>
                  <a:cubicBezTo>
                    <a:pt x="1672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871602" y="2347800"/>
              <a:ext cx="5320863" cy="161812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238" y="41"/>
                </a:cxn>
                <a:cxn ang="0">
                  <a:pos x="367" y="28"/>
                </a:cxn>
                <a:cxn ang="0">
                  <a:pos x="710" y="28"/>
                </a:cxn>
                <a:cxn ang="0">
                  <a:pos x="971" y="28"/>
                </a:cxn>
                <a:cxn ang="0">
                  <a:pos x="1044" y="25"/>
                </a:cxn>
                <a:cxn ang="0">
                  <a:pos x="1111" y="9"/>
                </a:cxn>
                <a:cxn ang="0">
                  <a:pos x="1169" y="5"/>
                </a:cxn>
                <a:cxn ang="0">
                  <a:pos x="1240" y="5"/>
                </a:cxn>
                <a:cxn ang="0">
                  <a:pos x="1878" y="5"/>
                </a:cxn>
                <a:cxn ang="0">
                  <a:pos x="1896" y="5"/>
                </a:cxn>
                <a:cxn ang="0">
                  <a:pos x="1896" y="1"/>
                </a:cxn>
                <a:cxn ang="0">
                  <a:pos x="1297" y="1"/>
                </a:cxn>
                <a:cxn ang="0">
                  <a:pos x="1212" y="1"/>
                </a:cxn>
                <a:cxn ang="0">
                  <a:pos x="1169" y="1"/>
                </a:cxn>
                <a:cxn ang="0">
                  <a:pos x="1054" y="18"/>
                </a:cxn>
                <a:cxn ang="0">
                  <a:pos x="943" y="24"/>
                </a:cxn>
                <a:cxn ang="0">
                  <a:pos x="804" y="24"/>
                </a:cxn>
                <a:cxn ang="0">
                  <a:pos x="430" y="24"/>
                </a:cxn>
                <a:cxn ang="0">
                  <a:pos x="332" y="24"/>
                </a:cxn>
                <a:cxn ang="0">
                  <a:pos x="248" y="34"/>
                </a:cxn>
                <a:cxn ang="0">
                  <a:pos x="96" y="46"/>
                </a:cxn>
                <a:cxn ang="0">
                  <a:pos x="3" y="47"/>
                </a:cxn>
                <a:cxn ang="0">
                  <a:pos x="3" y="51"/>
                </a:cxn>
              </a:cxnLst>
              <a:rect l="0" t="0" r="r" b="b"/>
              <a:pathLst>
                <a:path w="1899" h="58">
                  <a:moveTo>
                    <a:pt x="3" y="51"/>
                  </a:moveTo>
                  <a:cubicBezTo>
                    <a:pt x="81" y="51"/>
                    <a:pt x="162" y="58"/>
                    <a:pt x="238" y="41"/>
                  </a:cubicBezTo>
                  <a:cubicBezTo>
                    <a:pt x="282" y="31"/>
                    <a:pt x="323" y="28"/>
                    <a:pt x="367" y="28"/>
                  </a:cubicBezTo>
                  <a:cubicBezTo>
                    <a:pt x="481" y="28"/>
                    <a:pt x="596" y="28"/>
                    <a:pt x="710" y="28"/>
                  </a:cubicBezTo>
                  <a:cubicBezTo>
                    <a:pt x="797" y="28"/>
                    <a:pt x="884" y="28"/>
                    <a:pt x="971" y="28"/>
                  </a:cubicBezTo>
                  <a:cubicBezTo>
                    <a:pt x="995" y="28"/>
                    <a:pt x="1019" y="28"/>
                    <a:pt x="1044" y="25"/>
                  </a:cubicBezTo>
                  <a:cubicBezTo>
                    <a:pt x="1067" y="21"/>
                    <a:pt x="1088" y="13"/>
                    <a:pt x="1111" y="9"/>
                  </a:cubicBezTo>
                  <a:cubicBezTo>
                    <a:pt x="1130" y="6"/>
                    <a:pt x="1150" y="5"/>
                    <a:pt x="1169" y="5"/>
                  </a:cubicBezTo>
                  <a:cubicBezTo>
                    <a:pt x="1193" y="5"/>
                    <a:pt x="1216" y="5"/>
                    <a:pt x="1240" y="5"/>
                  </a:cubicBezTo>
                  <a:cubicBezTo>
                    <a:pt x="1453" y="5"/>
                    <a:pt x="1666" y="5"/>
                    <a:pt x="1878" y="5"/>
                  </a:cubicBezTo>
                  <a:cubicBezTo>
                    <a:pt x="1884" y="5"/>
                    <a:pt x="1890" y="5"/>
                    <a:pt x="1896" y="5"/>
                  </a:cubicBezTo>
                  <a:cubicBezTo>
                    <a:pt x="1899" y="5"/>
                    <a:pt x="1898" y="1"/>
                    <a:pt x="1896" y="1"/>
                  </a:cubicBezTo>
                  <a:cubicBezTo>
                    <a:pt x="1696" y="1"/>
                    <a:pt x="1497" y="1"/>
                    <a:pt x="1297" y="1"/>
                  </a:cubicBezTo>
                  <a:cubicBezTo>
                    <a:pt x="1269" y="1"/>
                    <a:pt x="1240" y="1"/>
                    <a:pt x="1212" y="1"/>
                  </a:cubicBezTo>
                  <a:cubicBezTo>
                    <a:pt x="1198" y="1"/>
                    <a:pt x="1183" y="0"/>
                    <a:pt x="1169" y="1"/>
                  </a:cubicBezTo>
                  <a:cubicBezTo>
                    <a:pt x="1129" y="1"/>
                    <a:pt x="1092" y="10"/>
                    <a:pt x="1054" y="18"/>
                  </a:cubicBezTo>
                  <a:cubicBezTo>
                    <a:pt x="1018" y="27"/>
                    <a:pt x="980" y="24"/>
                    <a:pt x="943" y="24"/>
                  </a:cubicBezTo>
                  <a:cubicBezTo>
                    <a:pt x="897" y="24"/>
                    <a:pt x="850" y="24"/>
                    <a:pt x="804" y="24"/>
                  </a:cubicBezTo>
                  <a:cubicBezTo>
                    <a:pt x="679" y="24"/>
                    <a:pt x="555" y="24"/>
                    <a:pt x="430" y="24"/>
                  </a:cubicBezTo>
                  <a:cubicBezTo>
                    <a:pt x="398" y="24"/>
                    <a:pt x="365" y="24"/>
                    <a:pt x="332" y="24"/>
                  </a:cubicBezTo>
                  <a:cubicBezTo>
                    <a:pt x="304" y="24"/>
                    <a:pt x="276" y="28"/>
                    <a:pt x="248" y="34"/>
                  </a:cubicBezTo>
                  <a:cubicBezTo>
                    <a:pt x="197" y="46"/>
                    <a:pt x="148" y="46"/>
                    <a:pt x="96" y="46"/>
                  </a:cubicBezTo>
                  <a:cubicBezTo>
                    <a:pt x="65" y="47"/>
                    <a:pt x="34" y="47"/>
                    <a:pt x="3" y="47"/>
                  </a:cubicBezTo>
                  <a:cubicBezTo>
                    <a:pt x="0" y="47"/>
                    <a:pt x="1" y="51"/>
                    <a:pt x="3" y="51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871602" y="2272148"/>
              <a:ext cx="5289342" cy="38456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36" y="15"/>
                </a:cxn>
                <a:cxn ang="0">
                  <a:pos x="255" y="30"/>
                </a:cxn>
                <a:cxn ang="0">
                  <a:pos x="405" y="32"/>
                </a:cxn>
                <a:cxn ang="0">
                  <a:pos x="461" y="32"/>
                </a:cxn>
                <a:cxn ang="0">
                  <a:pos x="605" y="12"/>
                </a:cxn>
                <a:cxn ang="0">
                  <a:pos x="753" y="9"/>
                </a:cxn>
                <a:cxn ang="0">
                  <a:pos x="915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180" y="9"/>
                </a:cxn>
                <a:cxn ang="0">
                  <a:pos x="1266" y="11"/>
                </a:cxn>
                <a:cxn ang="0">
                  <a:pos x="1321" y="26"/>
                </a:cxn>
                <a:cxn ang="0">
                  <a:pos x="1378" y="73"/>
                </a:cxn>
                <a:cxn ang="0">
                  <a:pos x="1596" y="124"/>
                </a:cxn>
                <a:cxn ang="0">
                  <a:pos x="1821" y="124"/>
                </a:cxn>
                <a:cxn ang="0">
                  <a:pos x="1885" y="124"/>
                </a:cxn>
                <a:cxn ang="0">
                  <a:pos x="1885" y="120"/>
                </a:cxn>
                <a:cxn ang="0">
                  <a:pos x="1731" y="120"/>
                </a:cxn>
                <a:cxn ang="0">
                  <a:pos x="1588" y="120"/>
                </a:cxn>
                <a:cxn ang="0">
                  <a:pos x="1471" y="118"/>
                </a:cxn>
                <a:cxn ang="0">
                  <a:pos x="1410" y="96"/>
                </a:cxn>
                <a:cxn ang="0">
                  <a:pos x="1358" y="46"/>
                </a:cxn>
                <a:cxn ang="0">
                  <a:pos x="1262" y="7"/>
                </a:cxn>
                <a:cxn ang="0">
                  <a:pos x="1115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707" y="4"/>
                </a:cxn>
                <a:cxn ang="0">
                  <a:pos x="578" y="12"/>
                </a:cxn>
                <a:cxn ang="0">
                  <a:pos x="452" y="28"/>
                </a:cxn>
                <a:cxn ang="0">
                  <a:pos x="332" y="28"/>
                </a:cxn>
                <a:cxn ang="0">
                  <a:pos x="182" y="19"/>
                </a:cxn>
                <a:cxn ang="0">
                  <a:pos x="104" y="6"/>
                </a:cxn>
                <a:cxn ang="0">
                  <a:pos x="3" y="4"/>
                </a:cxn>
                <a:cxn ang="0">
                  <a:pos x="3" y="9"/>
                </a:cxn>
              </a:cxnLst>
              <a:rect l="0" t="0" r="r" b="b"/>
              <a:pathLst>
                <a:path w="1888" h="137">
                  <a:moveTo>
                    <a:pt x="3" y="9"/>
                  </a:moveTo>
                  <a:cubicBezTo>
                    <a:pt x="47" y="9"/>
                    <a:pt x="92" y="8"/>
                    <a:pt x="136" y="15"/>
                  </a:cubicBezTo>
                  <a:cubicBezTo>
                    <a:pt x="176" y="21"/>
                    <a:pt x="214" y="28"/>
                    <a:pt x="255" y="30"/>
                  </a:cubicBezTo>
                  <a:cubicBezTo>
                    <a:pt x="305" y="32"/>
                    <a:pt x="355" y="32"/>
                    <a:pt x="405" y="32"/>
                  </a:cubicBezTo>
                  <a:cubicBezTo>
                    <a:pt x="424" y="32"/>
                    <a:pt x="443" y="32"/>
                    <a:pt x="461" y="32"/>
                  </a:cubicBezTo>
                  <a:cubicBezTo>
                    <a:pt x="511" y="33"/>
                    <a:pt x="557" y="19"/>
                    <a:pt x="605" y="12"/>
                  </a:cubicBezTo>
                  <a:cubicBezTo>
                    <a:pt x="654" y="6"/>
                    <a:pt x="704" y="9"/>
                    <a:pt x="753" y="9"/>
                  </a:cubicBezTo>
                  <a:cubicBezTo>
                    <a:pt x="807" y="9"/>
                    <a:pt x="861" y="9"/>
                    <a:pt x="915" y="9"/>
                  </a:cubicBezTo>
                  <a:cubicBezTo>
                    <a:pt x="965" y="9"/>
                    <a:pt x="101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1066" y="4"/>
                    <a:pt x="1065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104" y="9"/>
                    <a:pt x="1142" y="9"/>
                    <a:pt x="1180" y="9"/>
                  </a:cubicBezTo>
                  <a:cubicBezTo>
                    <a:pt x="1208" y="9"/>
                    <a:pt x="1237" y="8"/>
                    <a:pt x="1266" y="11"/>
                  </a:cubicBezTo>
                  <a:cubicBezTo>
                    <a:pt x="1285" y="14"/>
                    <a:pt x="1303" y="19"/>
                    <a:pt x="1321" y="26"/>
                  </a:cubicBezTo>
                  <a:cubicBezTo>
                    <a:pt x="1345" y="37"/>
                    <a:pt x="1361" y="53"/>
                    <a:pt x="1378" y="73"/>
                  </a:cubicBezTo>
                  <a:cubicBezTo>
                    <a:pt x="1432" y="137"/>
                    <a:pt x="1522" y="124"/>
                    <a:pt x="1596" y="124"/>
                  </a:cubicBezTo>
                  <a:cubicBezTo>
                    <a:pt x="1671" y="124"/>
                    <a:pt x="1746" y="124"/>
                    <a:pt x="1821" y="124"/>
                  </a:cubicBezTo>
                  <a:cubicBezTo>
                    <a:pt x="1843" y="124"/>
                    <a:pt x="1864" y="124"/>
                    <a:pt x="1885" y="124"/>
                  </a:cubicBezTo>
                  <a:cubicBezTo>
                    <a:pt x="1888" y="124"/>
                    <a:pt x="1887" y="120"/>
                    <a:pt x="1885" y="120"/>
                  </a:cubicBezTo>
                  <a:cubicBezTo>
                    <a:pt x="1834" y="120"/>
                    <a:pt x="1782" y="120"/>
                    <a:pt x="1731" y="120"/>
                  </a:cubicBezTo>
                  <a:cubicBezTo>
                    <a:pt x="1683" y="120"/>
                    <a:pt x="1636" y="120"/>
                    <a:pt x="1588" y="120"/>
                  </a:cubicBezTo>
                  <a:cubicBezTo>
                    <a:pt x="1550" y="120"/>
                    <a:pt x="1509" y="123"/>
                    <a:pt x="1471" y="118"/>
                  </a:cubicBezTo>
                  <a:cubicBezTo>
                    <a:pt x="1449" y="115"/>
                    <a:pt x="1428" y="107"/>
                    <a:pt x="1410" y="96"/>
                  </a:cubicBezTo>
                  <a:cubicBezTo>
                    <a:pt x="1388" y="83"/>
                    <a:pt x="1376" y="62"/>
                    <a:pt x="1358" y="46"/>
                  </a:cubicBezTo>
                  <a:cubicBezTo>
                    <a:pt x="1333" y="21"/>
                    <a:pt x="1296" y="11"/>
                    <a:pt x="1262" y="7"/>
                  </a:cubicBezTo>
                  <a:cubicBezTo>
                    <a:pt x="1213" y="0"/>
                    <a:pt x="1163" y="4"/>
                    <a:pt x="1115" y="4"/>
                  </a:cubicBezTo>
                  <a:cubicBezTo>
                    <a:pt x="1098" y="4"/>
                    <a:pt x="1082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066" y="9"/>
                    <a:pt x="106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946" y="4"/>
                    <a:pt x="827" y="4"/>
                    <a:pt x="707" y="4"/>
                  </a:cubicBezTo>
                  <a:cubicBezTo>
                    <a:pt x="663" y="4"/>
                    <a:pt x="621" y="4"/>
                    <a:pt x="578" y="12"/>
                  </a:cubicBezTo>
                  <a:cubicBezTo>
                    <a:pt x="536" y="20"/>
                    <a:pt x="495" y="30"/>
                    <a:pt x="452" y="28"/>
                  </a:cubicBezTo>
                  <a:cubicBezTo>
                    <a:pt x="412" y="25"/>
                    <a:pt x="372" y="28"/>
                    <a:pt x="332" y="28"/>
                  </a:cubicBezTo>
                  <a:cubicBezTo>
                    <a:pt x="282" y="27"/>
                    <a:pt x="231" y="26"/>
                    <a:pt x="182" y="19"/>
                  </a:cubicBezTo>
                  <a:cubicBezTo>
                    <a:pt x="156" y="15"/>
                    <a:pt x="131" y="9"/>
                    <a:pt x="104" y="6"/>
                  </a:cubicBezTo>
                  <a:cubicBezTo>
                    <a:pt x="71" y="3"/>
                    <a:pt x="36" y="4"/>
                    <a:pt x="3" y="4"/>
                  </a:cubicBezTo>
                  <a:cubicBezTo>
                    <a:pt x="0" y="4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871602" y="2339394"/>
              <a:ext cx="5280936" cy="28579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3" y="25"/>
                </a:cxn>
                <a:cxn ang="0">
                  <a:pos x="211" y="46"/>
                </a:cxn>
                <a:cxn ang="0">
                  <a:pos x="287" y="53"/>
                </a:cxn>
                <a:cxn ang="0">
                  <a:pos x="419" y="53"/>
                </a:cxn>
                <a:cxn ang="0">
                  <a:pos x="613" y="54"/>
                </a:cxn>
                <a:cxn ang="0">
                  <a:pos x="776" y="64"/>
                </a:cxn>
                <a:cxn ang="0">
                  <a:pos x="814" y="81"/>
                </a:cxn>
                <a:cxn ang="0">
                  <a:pos x="907" y="98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208" y="100"/>
                </a:cxn>
                <a:cxn ang="0">
                  <a:pos x="1345" y="100"/>
                </a:cxn>
                <a:cxn ang="0">
                  <a:pos x="1426" y="64"/>
                </a:cxn>
                <a:cxn ang="0">
                  <a:pos x="1501" y="31"/>
                </a:cxn>
                <a:cxn ang="0">
                  <a:pos x="1540" y="31"/>
                </a:cxn>
                <a:cxn ang="0">
                  <a:pos x="1719" y="31"/>
                </a:cxn>
                <a:cxn ang="0">
                  <a:pos x="1883" y="31"/>
                </a:cxn>
                <a:cxn ang="0">
                  <a:pos x="1883" y="27"/>
                </a:cxn>
                <a:cxn ang="0">
                  <a:pos x="1585" y="27"/>
                </a:cxn>
                <a:cxn ang="0">
                  <a:pos x="1491" y="26"/>
                </a:cxn>
                <a:cxn ang="0">
                  <a:pos x="1453" y="35"/>
                </a:cxn>
                <a:cxn ang="0">
                  <a:pos x="1405" y="78"/>
                </a:cxn>
                <a:cxn ang="0">
                  <a:pos x="1302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885" y="92"/>
                </a:cxn>
                <a:cxn ang="0">
                  <a:pos x="830" y="82"/>
                </a:cxn>
                <a:cxn ang="0">
                  <a:pos x="796" y="66"/>
                </a:cxn>
                <a:cxn ang="0">
                  <a:pos x="753" y="57"/>
                </a:cxn>
                <a:cxn ang="0">
                  <a:pos x="389" y="49"/>
                </a:cxn>
                <a:cxn ang="0">
                  <a:pos x="255" y="47"/>
                </a:cxn>
                <a:cxn ang="0">
                  <a:pos x="191" y="36"/>
                </a:cxn>
                <a:cxn ang="0">
                  <a:pos x="131" y="13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1885" h="102">
                  <a:moveTo>
                    <a:pt x="3" y="8"/>
                  </a:moveTo>
                  <a:cubicBezTo>
                    <a:pt x="55" y="8"/>
                    <a:pt x="104" y="6"/>
                    <a:pt x="153" y="25"/>
                  </a:cubicBezTo>
                  <a:cubicBezTo>
                    <a:pt x="173" y="33"/>
                    <a:pt x="191" y="41"/>
                    <a:pt x="211" y="46"/>
                  </a:cubicBezTo>
                  <a:cubicBezTo>
                    <a:pt x="236" y="51"/>
                    <a:pt x="261" y="53"/>
                    <a:pt x="287" y="53"/>
                  </a:cubicBezTo>
                  <a:cubicBezTo>
                    <a:pt x="331" y="55"/>
                    <a:pt x="375" y="53"/>
                    <a:pt x="419" y="53"/>
                  </a:cubicBezTo>
                  <a:cubicBezTo>
                    <a:pt x="483" y="53"/>
                    <a:pt x="548" y="53"/>
                    <a:pt x="613" y="54"/>
                  </a:cubicBezTo>
                  <a:cubicBezTo>
                    <a:pt x="667" y="55"/>
                    <a:pt x="723" y="55"/>
                    <a:pt x="776" y="64"/>
                  </a:cubicBezTo>
                  <a:cubicBezTo>
                    <a:pt x="792" y="67"/>
                    <a:pt x="800" y="75"/>
                    <a:pt x="814" y="81"/>
                  </a:cubicBezTo>
                  <a:cubicBezTo>
                    <a:pt x="843" y="94"/>
                    <a:pt x="876" y="96"/>
                    <a:pt x="907" y="98"/>
                  </a:cubicBezTo>
                  <a:cubicBezTo>
                    <a:pt x="950" y="102"/>
                    <a:pt x="993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1032" y="96"/>
                    <a:pt x="1029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86" y="100"/>
                    <a:pt x="1147" y="100"/>
                    <a:pt x="1208" y="100"/>
                  </a:cubicBezTo>
                  <a:cubicBezTo>
                    <a:pt x="1254" y="100"/>
                    <a:pt x="1299" y="100"/>
                    <a:pt x="1345" y="100"/>
                  </a:cubicBezTo>
                  <a:cubicBezTo>
                    <a:pt x="1376" y="100"/>
                    <a:pt x="1406" y="88"/>
                    <a:pt x="1426" y="64"/>
                  </a:cubicBezTo>
                  <a:cubicBezTo>
                    <a:pt x="1447" y="39"/>
                    <a:pt x="1469" y="31"/>
                    <a:pt x="1501" y="31"/>
                  </a:cubicBezTo>
                  <a:cubicBezTo>
                    <a:pt x="1514" y="31"/>
                    <a:pt x="1527" y="31"/>
                    <a:pt x="1540" y="31"/>
                  </a:cubicBezTo>
                  <a:cubicBezTo>
                    <a:pt x="1600" y="31"/>
                    <a:pt x="1660" y="31"/>
                    <a:pt x="1719" y="31"/>
                  </a:cubicBezTo>
                  <a:cubicBezTo>
                    <a:pt x="1774" y="31"/>
                    <a:pt x="1829" y="31"/>
                    <a:pt x="1883" y="31"/>
                  </a:cubicBezTo>
                  <a:cubicBezTo>
                    <a:pt x="1885" y="31"/>
                    <a:pt x="1885" y="27"/>
                    <a:pt x="1883" y="27"/>
                  </a:cubicBezTo>
                  <a:cubicBezTo>
                    <a:pt x="1784" y="27"/>
                    <a:pt x="1684" y="27"/>
                    <a:pt x="1585" y="27"/>
                  </a:cubicBezTo>
                  <a:cubicBezTo>
                    <a:pt x="1554" y="27"/>
                    <a:pt x="1522" y="26"/>
                    <a:pt x="1491" y="26"/>
                  </a:cubicBezTo>
                  <a:cubicBezTo>
                    <a:pt x="1478" y="27"/>
                    <a:pt x="1464" y="29"/>
                    <a:pt x="1453" y="35"/>
                  </a:cubicBezTo>
                  <a:cubicBezTo>
                    <a:pt x="1432" y="45"/>
                    <a:pt x="1423" y="65"/>
                    <a:pt x="1405" y="78"/>
                  </a:cubicBezTo>
                  <a:cubicBezTo>
                    <a:pt x="1375" y="100"/>
                    <a:pt x="1336" y="96"/>
                    <a:pt x="1302" y="96"/>
                  </a:cubicBezTo>
                  <a:cubicBezTo>
                    <a:pt x="1210" y="96"/>
                    <a:pt x="1117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29" y="100"/>
                    <a:pt x="1032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985" y="96"/>
                    <a:pt x="935" y="97"/>
                    <a:pt x="885" y="92"/>
                  </a:cubicBezTo>
                  <a:cubicBezTo>
                    <a:pt x="867" y="90"/>
                    <a:pt x="848" y="87"/>
                    <a:pt x="830" y="82"/>
                  </a:cubicBezTo>
                  <a:cubicBezTo>
                    <a:pt x="817" y="79"/>
                    <a:pt x="808" y="72"/>
                    <a:pt x="796" y="66"/>
                  </a:cubicBezTo>
                  <a:cubicBezTo>
                    <a:pt x="784" y="59"/>
                    <a:pt x="767" y="58"/>
                    <a:pt x="753" y="57"/>
                  </a:cubicBezTo>
                  <a:cubicBezTo>
                    <a:pt x="633" y="43"/>
                    <a:pt x="510" y="48"/>
                    <a:pt x="389" y="49"/>
                  </a:cubicBezTo>
                  <a:cubicBezTo>
                    <a:pt x="344" y="50"/>
                    <a:pt x="300" y="51"/>
                    <a:pt x="255" y="47"/>
                  </a:cubicBezTo>
                  <a:cubicBezTo>
                    <a:pt x="234" y="46"/>
                    <a:pt x="212" y="42"/>
                    <a:pt x="191" y="36"/>
                  </a:cubicBezTo>
                  <a:cubicBezTo>
                    <a:pt x="170" y="30"/>
                    <a:pt x="151" y="20"/>
                    <a:pt x="131" y="13"/>
                  </a:cubicBezTo>
                  <a:cubicBezTo>
                    <a:pt x="89" y="0"/>
                    <a:pt x="45" y="3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871602" y="2543235"/>
              <a:ext cx="5320863" cy="7775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125" y="22"/>
                </a:cxn>
                <a:cxn ang="0">
                  <a:pos x="281" y="6"/>
                </a:cxn>
                <a:cxn ang="0">
                  <a:pos x="385" y="4"/>
                </a:cxn>
                <a:cxn ang="0">
                  <a:pos x="732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839" y="4"/>
                </a:cxn>
                <a:cxn ang="0">
                  <a:pos x="1896" y="4"/>
                </a:cxn>
                <a:cxn ang="0">
                  <a:pos x="1896" y="0"/>
                </a:cxn>
                <a:cxn ang="0">
                  <a:pos x="1176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439" y="0"/>
                </a:cxn>
                <a:cxn ang="0">
                  <a:pos x="336" y="0"/>
                </a:cxn>
                <a:cxn ang="0">
                  <a:pos x="181" y="11"/>
                </a:cxn>
                <a:cxn ang="0">
                  <a:pos x="3" y="23"/>
                </a:cxn>
                <a:cxn ang="0">
                  <a:pos x="3" y="27"/>
                </a:cxn>
              </a:cxnLst>
              <a:rect l="0" t="0" r="r" b="b"/>
              <a:pathLst>
                <a:path w="1899" h="27">
                  <a:moveTo>
                    <a:pt x="3" y="27"/>
                  </a:moveTo>
                  <a:cubicBezTo>
                    <a:pt x="44" y="27"/>
                    <a:pt x="85" y="26"/>
                    <a:pt x="125" y="22"/>
                  </a:cubicBezTo>
                  <a:cubicBezTo>
                    <a:pt x="177" y="17"/>
                    <a:pt x="229" y="9"/>
                    <a:pt x="281" y="6"/>
                  </a:cubicBezTo>
                  <a:cubicBezTo>
                    <a:pt x="316" y="4"/>
                    <a:pt x="350" y="4"/>
                    <a:pt x="385" y="4"/>
                  </a:cubicBezTo>
                  <a:cubicBezTo>
                    <a:pt x="501" y="4"/>
                    <a:pt x="617" y="4"/>
                    <a:pt x="732" y="4"/>
                  </a:cubicBezTo>
                  <a:cubicBezTo>
                    <a:pt x="836" y="4"/>
                    <a:pt x="939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1037" y="0"/>
                    <a:pt x="1031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297" y="4"/>
                    <a:pt x="1568" y="4"/>
                    <a:pt x="1839" y="4"/>
                  </a:cubicBezTo>
                  <a:cubicBezTo>
                    <a:pt x="1858" y="4"/>
                    <a:pt x="1877" y="4"/>
                    <a:pt x="1896" y="4"/>
                  </a:cubicBezTo>
                  <a:cubicBezTo>
                    <a:pt x="1899" y="4"/>
                    <a:pt x="1898" y="0"/>
                    <a:pt x="1896" y="0"/>
                  </a:cubicBezTo>
                  <a:cubicBezTo>
                    <a:pt x="1656" y="0"/>
                    <a:pt x="1416" y="0"/>
                    <a:pt x="1176" y="0"/>
                  </a:cubicBezTo>
                  <a:cubicBezTo>
                    <a:pt x="1126" y="0"/>
                    <a:pt x="1076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031" y="4"/>
                    <a:pt x="1037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841" y="0"/>
                    <a:pt x="640" y="0"/>
                    <a:pt x="439" y="0"/>
                  </a:cubicBezTo>
                  <a:cubicBezTo>
                    <a:pt x="404" y="0"/>
                    <a:pt x="370" y="0"/>
                    <a:pt x="336" y="0"/>
                  </a:cubicBezTo>
                  <a:cubicBezTo>
                    <a:pt x="284" y="0"/>
                    <a:pt x="233" y="5"/>
                    <a:pt x="181" y="11"/>
                  </a:cubicBezTo>
                  <a:cubicBezTo>
                    <a:pt x="122" y="19"/>
                    <a:pt x="63" y="23"/>
                    <a:pt x="3" y="23"/>
                  </a:cubicBezTo>
                  <a:cubicBezTo>
                    <a:pt x="0" y="23"/>
                    <a:pt x="1" y="27"/>
                    <a:pt x="3" y="27"/>
                  </a:cubicBezTo>
                  <a:close/>
                </a:path>
              </a:pathLst>
            </a:custGeom>
            <a:solidFill>
              <a:srgbClr val="D1D3D4"/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871602" y="2415046"/>
              <a:ext cx="5358689" cy="2185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66" y="38"/>
                </a:cxn>
                <a:cxn ang="0">
                  <a:pos x="282" y="72"/>
                </a:cxn>
                <a:cxn ang="0">
                  <a:pos x="490" y="73"/>
                </a:cxn>
                <a:cxn ang="0">
                  <a:pos x="664" y="73"/>
                </a:cxn>
                <a:cxn ang="0">
                  <a:pos x="775" y="68"/>
                </a:cxn>
                <a:cxn ang="0">
                  <a:pos x="829" y="41"/>
                </a:cxn>
                <a:cxn ang="0">
                  <a:pos x="866" y="32"/>
                </a:cxn>
                <a:cxn ang="0">
                  <a:pos x="973" y="26"/>
                </a:cxn>
                <a:cxn ang="0">
                  <a:pos x="1604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896" y="23"/>
                </a:cxn>
                <a:cxn ang="0">
                  <a:pos x="1896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254" y="23"/>
                </a:cxn>
                <a:cxn ang="0">
                  <a:pos x="984" y="22"/>
                </a:cxn>
                <a:cxn ang="0">
                  <a:pos x="809" y="49"/>
                </a:cxn>
                <a:cxn ang="0">
                  <a:pos x="686" y="69"/>
                </a:cxn>
                <a:cxn ang="0">
                  <a:pos x="508" y="69"/>
                </a:cxn>
                <a:cxn ang="0">
                  <a:pos x="294" y="68"/>
                </a:cxn>
                <a:cxn ang="0">
                  <a:pos x="159" y="3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1913" h="78">
                  <a:moveTo>
                    <a:pt x="3" y="4"/>
                  </a:moveTo>
                  <a:cubicBezTo>
                    <a:pt x="60" y="4"/>
                    <a:pt x="114" y="9"/>
                    <a:pt x="166" y="38"/>
                  </a:cubicBezTo>
                  <a:cubicBezTo>
                    <a:pt x="202" y="59"/>
                    <a:pt x="240" y="68"/>
                    <a:pt x="282" y="72"/>
                  </a:cubicBezTo>
                  <a:cubicBezTo>
                    <a:pt x="351" y="77"/>
                    <a:pt x="421" y="73"/>
                    <a:pt x="490" y="73"/>
                  </a:cubicBezTo>
                  <a:cubicBezTo>
                    <a:pt x="548" y="73"/>
                    <a:pt x="606" y="73"/>
                    <a:pt x="664" y="73"/>
                  </a:cubicBezTo>
                  <a:cubicBezTo>
                    <a:pt x="700" y="73"/>
                    <a:pt x="739" y="78"/>
                    <a:pt x="775" y="68"/>
                  </a:cubicBezTo>
                  <a:cubicBezTo>
                    <a:pt x="796" y="63"/>
                    <a:pt x="810" y="49"/>
                    <a:pt x="829" y="41"/>
                  </a:cubicBezTo>
                  <a:cubicBezTo>
                    <a:pt x="841" y="36"/>
                    <a:pt x="854" y="34"/>
                    <a:pt x="866" y="32"/>
                  </a:cubicBezTo>
                  <a:cubicBezTo>
                    <a:pt x="902" y="27"/>
                    <a:pt x="937" y="27"/>
                    <a:pt x="973" y="26"/>
                  </a:cubicBezTo>
                  <a:cubicBezTo>
                    <a:pt x="1183" y="24"/>
                    <a:pt x="1394" y="27"/>
                    <a:pt x="1604" y="27"/>
                  </a:cubicBezTo>
                  <a:cubicBezTo>
                    <a:pt x="1706" y="27"/>
                    <a:pt x="1808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905" y="23"/>
                    <a:pt x="1901" y="23"/>
                    <a:pt x="1896" y="23"/>
                  </a:cubicBezTo>
                  <a:cubicBezTo>
                    <a:pt x="1894" y="23"/>
                    <a:pt x="1894" y="27"/>
                    <a:pt x="1896" y="27"/>
                  </a:cubicBezTo>
                  <a:cubicBezTo>
                    <a:pt x="1901" y="27"/>
                    <a:pt x="1906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691" y="23"/>
                    <a:pt x="1473" y="23"/>
                    <a:pt x="1254" y="23"/>
                  </a:cubicBezTo>
                  <a:cubicBezTo>
                    <a:pt x="1164" y="23"/>
                    <a:pt x="1074" y="22"/>
                    <a:pt x="984" y="22"/>
                  </a:cubicBezTo>
                  <a:cubicBezTo>
                    <a:pt x="927" y="22"/>
                    <a:pt x="858" y="17"/>
                    <a:pt x="809" y="49"/>
                  </a:cubicBezTo>
                  <a:cubicBezTo>
                    <a:pt x="770" y="73"/>
                    <a:pt x="729" y="69"/>
                    <a:pt x="686" y="69"/>
                  </a:cubicBezTo>
                  <a:cubicBezTo>
                    <a:pt x="627" y="69"/>
                    <a:pt x="568" y="69"/>
                    <a:pt x="508" y="69"/>
                  </a:cubicBezTo>
                  <a:cubicBezTo>
                    <a:pt x="437" y="69"/>
                    <a:pt x="365" y="71"/>
                    <a:pt x="294" y="68"/>
                  </a:cubicBezTo>
                  <a:cubicBezTo>
                    <a:pt x="245" y="66"/>
                    <a:pt x="202" y="55"/>
                    <a:pt x="159" y="30"/>
                  </a:cubicBezTo>
                  <a:cubicBezTo>
                    <a:pt x="111" y="3"/>
                    <a:pt x="5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871602" y="2278453"/>
              <a:ext cx="5320863" cy="277391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84" y="93"/>
                </a:cxn>
                <a:cxn ang="0">
                  <a:pos x="140" y="79"/>
                </a:cxn>
                <a:cxn ang="0">
                  <a:pos x="198" y="43"/>
                </a:cxn>
                <a:cxn ang="0">
                  <a:pos x="384" y="7"/>
                </a:cxn>
                <a:cxn ang="0">
                  <a:pos x="443" y="7"/>
                </a:cxn>
                <a:cxn ang="0">
                  <a:pos x="506" y="8"/>
                </a:cxn>
                <a:cxn ang="0">
                  <a:pos x="606" y="26"/>
                </a:cxn>
                <a:cxn ang="0">
                  <a:pos x="734" y="30"/>
                </a:cxn>
                <a:cxn ang="0">
                  <a:pos x="1026" y="32"/>
                </a:cxn>
                <a:cxn ang="0">
                  <a:pos x="1116" y="46"/>
                </a:cxn>
                <a:cxn ang="0">
                  <a:pos x="1211" y="53"/>
                </a:cxn>
                <a:cxn ang="0">
                  <a:pos x="1280" y="53"/>
                </a:cxn>
                <a:cxn ang="0">
                  <a:pos x="1363" y="15"/>
                </a:cxn>
                <a:cxn ang="0">
                  <a:pos x="1419" y="7"/>
                </a:cxn>
                <a:cxn ang="0">
                  <a:pos x="1532" y="7"/>
                </a:cxn>
                <a:cxn ang="0">
                  <a:pos x="1724" y="7"/>
                </a:cxn>
                <a:cxn ang="0">
                  <a:pos x="1896" y="7"/>
                </a:cxn>
                <a:cxn ang="0">
                  <a:pos x="1896" y="2"/>
                </a:cxn>
                <a:cxn ang="0">
                  <a:pos x="1450" y="2"/>
                </a:cxn>
                <a:cxn ang="0">
                  <a:pos x="1380" y="3"/>
                </a:cxn>
                <a:cxn ang="0">
                  <a:pos x="1349" y="19"/>
                </a:cxn>
                <a:cxn ang="0">
                  <a:pos x="1272" y="49"/>
                </a:cxn>
                <a:cxn ang="0">
                  <a:pos x="1100" y="36"/>
                </a:cxn>
                <a:cxn ang="0">
                  <a:pos x="963" y="26"/>
                </a:cxn>
                <a:cxn ang="0">
                  <a:pos x="795" y="26"/>
                </a:cxn>
                <a:cxn ang="0">
                  <a:pos x="684" y="25"/>
                </a:cxn>
                <a:cxn ang="0">
                  <a:pos x="582" y="19"/>
                </a:cxn>
                <a:cxn ang="0">
                  <a:pos x="483" y="2"/>
                </a:cxn>
                <a:cxn ang="0">
                  <a:pos x="353" y="2"/>
                </a:cxn>
                <a:cxn ang="0">
                  <a:pos x="264" y="11"/>
                </a:cxn>
                <a:cxn ang="0">
                  <a:pos x="190" y="43"/>
                </a:cxn>
                <a:cxn ang="0">
                  <a:pos x="117" y="82"/>
                </a:cxn>
                <a:cxn ang="0">
                  <a:pos x="3" y="95"/>
                </a:cxn>
                <a:cxn ang="0">
                  <a:pos x="3" y="99"/>
                </a:cxn>
              </a:cxnLst>
              <a:rect l="0" t="0" r="r" b="b"/>
              <a:pathLst>
                <a:path w="1899" h="99">
                  <a:moveTo>
                    <a:pt x="3" y="99"/>
                  </a:moveTo>
                  <a:cubicBezTo>
                    <a:pt x="30" y="99"/>
                    <a:pt x="57" y="97"/>
                    <a:pt x="84" y="93"/>
                  </a:cubicBezTo>
                  <a:cubicBezTo>
                    <a:pt x="103" y="90"/>
                    <a:pt x="122" y="86"/>
                    <a:pt x="140" y="79"/>
                  </a:cubicBezTo>
                  <a:cubicBezTo>
                    <a:pt x="162" y="71"/>
                    <a:pt x="178" y="55"/>
                    <a:pt x="198" y="43"/>
                  </a:cubicBezTo>
                  <a:cubicBezTo>
                    <a:pt x="255" y="8"/>
                    <a:pt x="318" y="7"/>
                    <a:pt x="384" y="7"/>
                  </a:cubicBezTo>
                  <a:cubicBezTo>
                    <a:pt x="403" y="7"/>
                    <a:pt x="423" y="7"/>
                    <a:pt x="443" y="7"/>
                  </a:cubicBezTo>
                  <a:cubicBezTo>
                    <a:pt x="464" y="7"/>
                    <a:pt x="486" y="4"/>
                    <a:pt x="506" y="8"/>
                  </a:cubicBezTo>
                  <a:cubicBezTo>
                    <a:pt x="540" y="14"/>
                    <a:pt x="573" y="23"/>
                    <a:pt x="606" y="26"/>
                  </a:cubicBezTo>
                  <a:cubicBezTo>
                    <a:pt x="649" y="30"/>
                    <a:pt x="691" y="30"/>
                    <a:pt x="734" y="30"/>
                  </a:cubicBezTo>
                  <a:cubicBezTo>
                    <a:pt x="831" y="30"/>
                    <a:pt x="929" y="26"/>
                    <a:pt x="1026" y="32"/>
                  </a:cubicBezTo>
                  <a:cubicBezTo>
                    <a:pt x="1057" y="34"/>
                    <a:pt x="1086" y="38"/>
                    <a:pt x="1116" y="46"/>
                  </a:cubicBezTo>
                  <a:cubicBezTo>
                    <a:pt x="1146" y="53"/>
                    <a:pt x="1180" y="52"/>
                    <a:pt x="1211" y="53"/>
                  </a:cubicBezTo>
                  <a:cubicBezTo>
                    <a:pt x="1234" y="53"/>
                    <a:pt x="1257" y="53"/>
                    <a:pt x="1280" y="53"/>
                  </a:cubicBezTo>
                  <a:cubicBezTo>
                    <a:pt x="1310" y="53"/>
                    <a:pt x="1339" y="30"/>
                    <a:pt x="1363" y="15"/>
                  </a:cubicBezTo>
                  <a:cubicBezTo>
                    <a:pt x="1381" y="3"/>
                    <a:pt x="1399" y="7"/>
                    <a:pt x="1419" y="7"/>
                  </a:cubicBezTo>
                  <a:cubicBezTo>
                    <a:pt x="1457" y="7"/>
                    <a:pt x="1495" y="7"/>
                    <a:pt x="1532" y="7"/>
                  </a:cubicBezTo>
                  <a:cubicBezTo>
                    <a:pt x="1596" y="7"/>
                    <a:pt x="1660" y="7"/>
                    <a:pt x="1724" y="7"/>
                  </a:cubicBezTo>
                  <a:cubicBezTo>
                    <a:pt x="1781" y="7"/>
                    <a:pt x="1839" y="7"/>
                    <a:pt x="1896" y="7"/>
                  </a:cubicBezTo>
                  <a:cubicBezTo>
                    <a:pt x="1899" y="7"/>
                    <a:pt x="1898" y="2"/>
                    <a:pt x="1896" y="2"/>
                  </a:cubicBezTo>
                  <a:cubicBezTo>
                    <a:pt x="1747" y="2"/>
                    <a:pt x="1599" y="2"/>
                    <a:pt x="1450" y="2"/>
                  </a:cubicBezTo>
                  <a:cubicBezTo>
                    <a:pt x="1427" y="2"/>
                    <a:pt x="1403" y="0"/>
                    <a:pt x="1380" y="3"/>
                  </a:cubicBezTo>
                  <a:cubicBezTo>
                    <a:pt x="1368" y="4"/>
                    <a:pt x="1358" y="12"/>
                    <a:pt x="1349" y="19"/>
                  </a:cubicBezTo>
                  <a:cubicBezTo>
                    <a:pt x="1325" y="34"/>
                    <a:pt x="1300" y="48"/>
                    <a:pt x="1272" y="49"/>
                  </a:cubicBezTo>
                  <a:cubicBezTo>
                    <a:pt x="1214" y="49"/>
                    <a:pt x="1156" y="50"/>
                    <a:pt x="1100" y="36"/>
                  </a:cubicBezTo>
                  <a:cubicBezTo>
                    <a:pt x="1056" y="25"/>
                    <a:pt x="1008" y="26"/>
                    <a:pt x="963" y="26"/>
                  </a:cubicBezTo>
                  <a:cubicBezTo>
                    <a:pt x="907" y="26"/>
                    <a:pt x="851" y="26"/>
                    <a:pt x="795" y="26"/>
                  </a:cubicBezTo>
                  <a:cubicBezTo>
                    <a:pt x="758" y="26"/>
                    <a:pt x="721" y="26"/>
                    <a:pt x="684" y="25"/>
                  </a:cubicBezTo>
                  <a:cubicBezTo>
                    <a:pt x="650" y="25"/>
                    <a:pt x="615" y="25"/>
                    <a:pt x="582" y="19"/>
                  </a:cubicBezTo>
                  <a:cubicBezTo>
                    <a:pt x="550" y="12"/>
                    <a:pt x="517" y="2"/>
                    <a:pt x="483" y="2"/>
                  </a:cubicBezTo>
                  <a:cubicBezTo>
                    <a:pt x="440" y="2"/>
                    <a:pt x="396" y="2"/>
                    <a:pt x="353" y="2"/>
                  </a:cubicBezTo>
                  <a:cubicBezTo>
                    <a:pt x="323" y="2"/>
                    <a:pt x="293" y="3"/>
                    <a:pt x="264" y="11"/>
                  </a:cubicBezTo>
                  <a:cubicBezTo>
                    <a:pt x="237" y="17"/>
                    <a:pt x="213" y="29"/>
                    <a:pt x="190" y="43"/>
                  </a:cubicBezTo>
                  <a:cubicBezTo>
                    <a:pt x="165" y="58"/>
                    <a:pt x="145" y="74"/>
                    <a:pt x="117" y="82"/>
                  </a:cubicBezTo>
                  <a:cubicBezTo>
                    <a:pt x="80" y="92"/>
                    <a:pt x="41" y="95"/>
                    <a:pt x="3" y="95"/>
                  </a:cubicBezTo>
                  <a:cubicBezTo>
                    <a:pt x="0" y="95"/>
                    <a:pt x="1" y="99"/>
                    <a:pt x="3" y="9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880008" y="2291062"/>
              <a:ext cx="5304051" cy="2584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3" y="57"/>
                </a:cxn>
                <a:cxn ang="0">
                  <a:pos x="339" y="0"/>
                </a:cxn>
                <a:cxn ang="0">
                  <a:pos x="496" y="0"/>
                </a:cxn>
                <a:cxn ang="0">
                  <a:pos x="579" y="16"/>
                </a:cxn>
                <a:cxn ang="0">
                  <a:pos x="694" y="23"/>
                </a:cxn>
                <a:cxn ang="0">
                  <a:pos x="972" y="23"/>
                </a:cxn>
                <a:cxn ang="0">
                  <a:pos x="1105" y="36"/>
                </a:cxn>
                <a:cxn ang="0">
                  <a:pos x="1277" y="46"/>
                </a:cxn>
                <a:cxn ang="0">
                  <a:pos x="1335" y="23"/>
                </a:cxn>
                <a:cxn ang="0">
                  <a:pos x="1385" y="0"/>
                </a:cxn>
                <a:cxn ang="0">
                  <a:pos x="1893" y="0"/>
                </a:cxn>
              </a:cxnLst>
              <a:rect l="0" t="0" r="r" b="b"/>
              <a:pathLst>
                <a:path w="1893" h="92">
                  <a:moveTo>
                    <a:pt x="0" y="92"/>
                  </a:moveTo>
                  <a:cubicBezTo>
                    <a:pt x="11" y="92"/>
                    <a:pt x="118" y="92"/>
                    <a:pt x="163" y="57"/>
                  </a:cubicBezTo>
                  <a:cubicBezTo>
                    <a:pt x="234" y="2"/>
                    <a:pt x="295" y="0"/>
                    <a:pt x="339" y="0"/>
                  </a:cubicBezTo>
                  <a:cubicBezTo>
                    <a:pt x="340" y="0"/>
                    <a:pt x="381" y="0"/>
                    <a:pt x="496" y="0"/>
                  </a:cubicBezTo>
                  <a:cubicBezTo>
                    <a:pt x="496" y="0"/>
                    <a:pt x="554" y="11"/>
                    <a:pt x="579" y="16"/>
                  </a:cubicBezTo>
                  <a:cubicBezTo>
                    <a:pt x="606" y="22"/>
                    <a:pt x="694" y="23"/>
                    <a:pt x="694" y="23"/>
                  </a:cubicBezTo>
                  <a:cubicBezTo>
                    <a:pt x="972" y="23"/>
                    <a:pt x="972" y="23"/>
                    <a:pt x="972" y="23"/>
                  </a:cubicBezTo>
                  <a:cubicBezTo>
                    <a:pt x="972" y="23"/>
                    <a:pt x="1077" y="24"/>
                    <a:pt x="1105" y="36"/>
                  </a:cubicBezTo>
                  <a:cubicBezTo>
                    <a:pt x="1133" y="48"/>
                    <a:pt x="1277" y="46"/>
                    <a:pt x="1277" y="46"/>
                  </a:cubicBezTo>
                  <a:cubicBezTo>
                    <a:pt x="1277" y="46"/>
                    <a:pt x="1298" y="46"/>
                    <a:pt x="1335" y="23"/>
                  </a:cubicBezTo>
                  <a:cubicBezTo>
                    <a:pt x="1372" y="0"/>
                    <a:pt x="1369" y="0"/>
                    <a:pt x="1385" y="0"/>
                  </a:cubicBezTo>
                  <a:cubicBezTo>
                    <a:pt x="1672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880008" y="2345699"/>
              <a:ext cx="5266225" cy="2836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3" y="27"/>
                </a:cxn>
                <a:cxn ang="0">
                  <a:pos x="339" y="50"/>
                </a:cxn>
                <a:cxn ang="0">
                  <a:pos x="795" y="67"/>
                </a:cxn>
                <a:cxn ang="0">
                  <a:pos x="946" y="96"/>
                </a:cxn>
                <a:cxn ang="0">
                  <a:pos x="1023" y="96"/>
                </a:cxn>
                <a:cxn ang="0">
                  <a:pos x="1337" y="96"/>
                </a:cxn>
                <a:cxn ang="0">
                  <a:pos x="1425" y="56"/>
                </a:cxn>
                <a:cxn ang="0">
                  <a:pos x="1497" y="27"/>
                </a:cxn>
                <a:cxn ang="0">
                  <a:pos x="1880" y="27"/>
                </a:cxn>
              </a:cxnLst>
              <a:rect l="0" t="0" r="r" b="b"/>
              <a:pathLst>
                <a:path w="1880" h="101">
                  <a:moveTo>
                    <a:pt x="0" y="4"/>
                  </a:moveTo>
                  <a:cubicBezTo>
                    <a:pt x="68" y="4"/>
                    <a:pt x="104" y="0"/>
                    <a:pt x="163" y="27"/>
                  </a:cubicBezTo>
                  <a:cubicBezTo>
                    <a:pt x="211" y="49"/>
                    <a:pt x="265" y="50"/>
                    <a:pt x="339" y="50"/>
                  </a:cubicBezTo>
                  <a:cubicBezTo>
                    <a:pt x="344" y="50"/>
                    <a:pt x="766" y="42"/>
                    <a:pt x="795" y="67"/>
                  </a:cubicBezTo>
                  <a:cubicBezTo>
                    <a:pt x="827" y="96"/>
                    <a:pt x="946" y="96"/>
                    <a:pt x="946" y="96"/>
                  </a:cubicBezTo>
                  <a:cubicBezTo>
                    <a:pt x="1083" y="96"/>
                    <a:pt x="1014" y="96"/>
                    <a:pt x="1023" y="96"/>
                  </a:cubicBezTo>
                  <a:cubicBezTo>
                    <a:pt x="1097" y="96"/>
                    <a:pt x="1162" y="96"/>
                    <a:pt x="1337" y="96"/>
                  </a:cubicBezTo>
                  <a:cubicBezTo>
                    <a:pt x="1337" y="96"/>
                    <a:pt x="1395" y="101"/>
                    <a:pt x="1425" y="56"/>
                  </a:cubicBezTo>
                  <a:cubicBezTo>
                    <a:pt x="1447" y="22"/>
                    <a:pt x="1497" y="27"/>
                    <a:pt x="1497" y="27"/>
                  </a:cubicBezTo>
                  <a:cubicBezTo>
                    <a:pt x="1880" y="27"/>
                    <a:pt x="1880" y="27"/>
                    <a:pt x="1880" y="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880008" y="2278453"/>
              <a:ext cx="5272530" cy="3530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3" y="16"/>
                </a:cxn>
                <a:cxn ang="0">
                  <a:pos x="339" y="28"/>
                </a:cxn>
                <a:cxn ang="0">
                  <a:pos x="449" y="28"/>
                </a:cxn>
                <a:cxn ang="0">
                  <a:pos x="562" y="16"/>
                </a:cxn>
                <a:cxn ang="0">
                  <a:pos x="657" y="5"/>
                </a:cxn>
                <a:cxn ang="0">
                  <a:pos x="1023" y="5"/>
                </a:cxn>
                <a:cxn ang="0">
                  <a:pos x="1220" y="5"/>
                </a:cxn>
                <a:cxn ang="0">
                  <a:pos x="1368" y="60"/>
                </a:cxn>
                <a:cxn ang="0">
                  <a:pos x="1518" y="120"/>
                </a:cxn>
                <a:cxn ang="0">
                  <a:pos x="1882" y="120"/>
                </a:cxn>
              </a:cxnLst>
              <a:rect l="0" t="0" r="r" b="b"/>
              <a:pathLst>
                <a:path w="1882" h="126">
                  <a:moveTo>
                    <a:pt x="0" y="5"/>
                  </a:moveTo>
                  <a:cubicBezTo>
                    <a:pt x="79" y="5"/>
                    <a:pt x="107" y="4"/>
                    <a:pt x="163" y="16"/>
                  </a:cubicBezTo>
                  <a:cubicBezTo>
                    <a:pt x="218" y="28"/>
                    <a:pt x="339" y="28"/>
                    <a:pt x="339" y="28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9" y="28"/>
                    <a:pt x="502" y="31"/>
                    <a:pt x="562" y="16"/>
                  </a:cubicBezTo>
                  <a:cubicBezTo>
                    <a:pt x="605" y="5"/>
                    <a:pt x="657" y="5"/>
                    <a:pt x="657" y="5"/>
                  </a:cubicBezTo>
                  <a:cubicBezTo>
                    <a:pt x="849" y="5"/>
                    <a:pt x="1009" y="5"/>
                    <a:pt x="1023" y="5"/>
                  </a:cubicBezTo>
                  <a:cubicBezTo>
                    <a:pt x="1127" y="5"/>
                    <a:pt x="960" y="5"/>
                    <a:pt x="1220" y="5"/>
                  </a:cubicBezTo>
                  <a:cubicBezTo>
                    <a:pt x="1220" y="5"/>
                    <a:pt x="1323" y="0"/>
                    <a:pt x="1368" y="60"/>
                  </a:cubicBezTo>
                  <a:cubicBezTo>
                    <a:pt x="1418" y="126"/>
                    <a:pt x="1495" y="120"/>
                    <a:pt x="1518" y="120"/>
                  </a:cubicBezTo>
                  <a:cubicBezTo>
                    <a:pt x="1875" y="120"/>
                    <a:pt x="1882" y="120"/>
                    <a:pt x="1882" y="12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880008" y="2549539"/>
              <a:ext cx="5304051" cy="651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7" y="14"/>
                </a:cxn>
                <a:cxn ang="0">
                  <a:pos x="339" y="0"/>
                </a:cxn>
                <a:cxn ang="0">
                  <a:pos x="974" y="0"/>
                </a:cxn>
                <a:cxn ang="0">
                  <a:pos x="1023" y="0"/>
                </a:cxn>
                <a:cxn ang="0">
                  <a:pos x="1893" y="0"/>
                </a:cxn>
              </a:cxnLst>
              <a:rect l="0" t="0" r="r" b="b"/>
              <a:pathLst>
                <a:path w="1893" h="23">
                  <a:moveTo>
                    <a:pt x="0" y="23"/>
                  </a:moveTo>
                  <a:cubicBezTo>
                    <a:pt x="46" y="23"/>
                    <a:pt x="83" y="23"/>
                    <a:pt x="157" y="14"/>
                  </a:cubicBezTo>
                  <a:cubicBezTo>
                    <a:pt x="242" y="4"/>
                    <a:pt x="277" y="0"/>
                    <a:pt x="339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1090" y="0"/>
                    <a:pt x="1015" y="0"/>
                    <a:pt x="1023" y="0"/>
                  </a:cubicBezTo>
                  <a:cubicBezTo>
                    <a:pt x="1250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880008" y="2356206"/>
              <a:ext cx="5304051" cy="12818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3" y="46"/>
                </a:cxn>
                <a:cxn ang="0">
                  <a:pos x="325" y="23"/>
                </a:cxn>
                <a:cxn ang="0">
                  <a:pos x="969" y="23"/>
                </a:cxn>
                <a:cxn ang="0">
                  <a:pos x="1068" y="13"/>
                </a:cxn>
                <a:cxn ang="0">
                  <a:pos x="1167" y="0"/>
                </a:cxn>
                <a:cxn ang="0">
                  <a:pos x="1208" y="0"/>
                </a:cxn>
                <a:cxn ang="0">
                  <a:pos x="1893" y="0"/>
                </a:cxn>
              </a:cxnLst>
              <a:rect l="0" t="0" r="r" b="b"/>
              <a:pathLst>
                <a:path w="1893" h="46">
                  <a:moveTo>
                    <a:pt x="0" y="46"/>
                  </a:moveTo>
                  <a:cubicBezTo>
                    <a:pt x="0" y="46"/>
                    <a:pt x="97" y="46"/>
                    <a:pt x="163" y="46"/>
                  </a:cubicBezTo>
                  <a:cubicBezTo>
                    <a:pt x="226" y="46"/>
                    <a:pt x="259" y="23"/>
                    <a:pt x="325" y="23"/>
                  </a:cubicBezTo>
                  <a:cubicBezTo>
                    <a:pt x="969" y="23"/>
                    <a:pt x="969" y="23"/>
                    <a:pt x="969" y="23"/>
                  </a:cubicBezTo>
                  <a:cubicBezTo>
                    <a:pt x="969" y="23"/>
                    <a:pt x="1028" y="26"/>
                    <a:pt x="1068" y="13"/>
                  </a:cubicBezTo>
                  <a:cubicBezTo>
                    <a:pt x="1108" y="0"/>
                    <a:pt x="1167" y="0"/>
                    <a:pt x="1167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893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871602" y="2278453"/>
              <a:ext cx="5320863" cy="277391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84" y="93"/>
                </a:cxn>
                <a:cxn ang="0">
                  <a:pos x="140" y="79"/>
                </a:cxn>
                <a:cxn ang="0">
                  <a:pos x="198" y="43"/>
                </a:cxn>
                <a:cxn ang="0">
                  <a:pos x="384" y="7"/>
                </a:cxn>
                <a:cxn ang="0">
                  <a:pos x="443" y="7"/>
                </a:cxn>
                <a:cxn ang="0">
                  <a:pos x="506" y="8"/>
                </a:cxn>
                <a:cxn ang="0">
                  <a:pos x="606" y="26"/>
                </a:cxn>
                <a:cxn ang="0">
                  <a:pos x="734" y="30"/>
                </a:cxn>
                <a:cxn ang="0">
                  <a:pos x="1026" y="32"/>
                </a:cxn>
                <a:cxn ang="0">
                  <a:pos x="1116" y="46"/>
                </a:cxn>
                <a:cxn ang="0">
                  <a:pos x="1211" y="53"/>
                </a:cxn>
                <a:cxn ang="0">
                  <a:pos x="1280" y="53"/>
                </a:cxn>
                <a:cxn ang="0">
                  <a:pos x="1363" y="15"/>
                </a:cxn>
                <a:cxn ang="0">
                  <a:pos x="1419" y="7"/>
                </a:cxn>
                <a:cxn ang="0">
                  <a:pos x="1532" y="7"/>
                </a:cxn>
                <a:cxn ang="0">
                  <a:pos x="1724" y="7"/>
                </a:cxn>
                <a:cxn ang="0">
                  <a:pos x="1896" y="7"/>
                </a:cxn>
                <a:cxn ang="0">
                  <a:pos x="1896" y="2"/>
                </a:cxn>
                <a:cxn ang="0">
                  <a:pos x="1450" y="2"/>
                </a:cxn>
                <a:cxn ang="0">
                  <a:pos x="1380" y="3"/>
                </a:cxn>
                <a:cxn ang="0">
                  <a:pos x="1349" y="19"/>
                </a:cxn>
                <a:cxn ang="0">
                  <a:pos x="1272" y="49"/>
                </a:cxn>
                <a:cxn ang="0">
                  <a:pos x="1100" y="36"/>
                </a:cxn>
                <a:cxn ang="0">
                  <a:pos x="963" y="26"/>
                </a:cxn>
                <a:cxn ang="0">
                  <a:pos x="795" y="26"/>
                </a:cxn>
                <a:cxn ang="0">
                  <a:pos x="684" y="25"/>
                </a:cxn>
                <a:cxn ang="0">
                  <a:pos x="582" y="19"/>
                </a:cxn>
                <a:cxn ang="0">
                  <a:pos x="483" y="2"/>
                </a:cxn>
                <a:cxn ang="0">
                  <a:pos x="353" y="2"/>
                </a:cxn>
                <a:cxn ang="0">
                  <a:pos x="264" y="11"/>
                </a:cxn>
                <a:cxn ang="0">
                  <a:pos x="190" y="43"/>
                </a:cxn>
                <a:cxn ang="0">
                  <a:pos x="117" y="82"/>
                </a:cxn>
                <a:cxn ang="0">
                  <a:pos x="3" y="95"/>
                </a:cxn>
                <a:cxn ang="0">
                  <a:pos x="3" y="99"/>
                </a:cxn>
              </a:cxnLst>
              <a:rect l="0" t="0" r="r" b="b"/>
              <a:pathLst>
                <a:path w="1899" h="99">
                  <a:moveTo>
                    <a:pt x="3" y="99"/>
                  </a:moveTo>
                  <a:cubicBezTo>
                    <a:pt x="30" y="99"/>
                    <a:pt x="57" y="97"/>
                    <a:pt x="84" y="93"/>
                  </a:cubicBezTo>
                  <a:cubicBezTo>
                    <a:pt x="103" y="90"/>
                    <a:pt x="122" y="86"/>
                    <a:pt x="140" y="79"/>
                  </a:cubicBezTo>
                  <a:cubicBezTo>
                    <a:pt x="162" y="71"/>
                    <a:pt x="178" y="55"/>
                    <a:pt x="198" y="43"/>
                  </a:cubicBezTo>
                  <a:cubicBezTo>
                    <a:pt x="255" y="8"/>
                    <a:pt x="318" y="7"/>
                    <a:pt x="384" y="7"/>
                  </a:cubicBezTo>
                  <a:cubicBezTo>
                    <a:pt x="403" y="7"/>
                    <a:pt x="423" y="7"/>
                    <a:pt x="443" y="7"/>
                  </a:cubicBezTo>
                  <a:cubicBezTo>
                    <a:pt x="464" y="7"/>
                    <a:pt x="486" y="4"/>
                    <a:pt x="506" y="8"/>
                  </a:cubicBezTo>
                  <a:cubicBezTo>
                    <a:pt x="540" y="14"/>
                    <a:pt x="573" y="23"/>
                    <a:pt x="606" y="26"/>
                  </a:cubicBezTo>
                  <a:cubicBezTo>
                    <a:pt x="649" y="30"/>
                    <a:pt x="691" y="30"/>
                    <a:pt x="734" y="30"/>
                  </a:cubicBezTo>
                  <a:cubicBezTo>
                    <a:pt x="831" y="30"/>
                    <a:pt x="929" y="26"/>
                    <a:pt x="1026" y="32"/>
                  </a:cubicBezTo>
                  <a:cubicBezTo>
                    <a:pt x="1057" y="34"/>
                    <a:pt x="1086" y="38"/>
                    <a:pt x="1116" y="46"/>
                  </a:cubicBezTo>
                  <a:cubicBezTo>
                    <a:pt x="1146" y="53"/>
                    <a:pt x="1180" y="52"/>
                    <a:pt x="1211" y="53"/>
                  </a:cubicBezTo>
                  <a:cubicBezTo>
                    <a:pt x="1234" y="53"/>
                    <a:pt x="1257" y="53"/>
                    <a:pt x="1280" y="53"/>
                  </a:cubicBezTo>
                  <a:cubicBezTo>
                    <a:pt x="1310" y="53"/>
                    <a:pt x="1339" y="30"/>
                    <a:pt x="1363" y="15"/>
                  </a:cubicBezTo>
                  <a:cubicBezTo>
                    <a:pt x="1381" y="3"/>
                    <a:pt x="1399" y="7"/>
                    <a:pt x="1419" y="7"/>
                  </a:cubicBezTo>
                  <a:cubicBezTo>
                    <a:pt x="1457" y="7"/>
                    <a:pt x="1495" y="7"/>
                    <a:pt x="1532" y="7"/>
                  </a:cubicBezTo>
                  <a:cubicBezTo>
                    <a:pt x="1596" y="7"/>
                    <a:pt x="1660" y="7"/>
                    <a:pt x="1724" y="7"/>
                  </a:cubicBezTo>
                  <a:cubicBezTo>
                    <a:pt x="1781" y="7"/>
                    <a:pt x="1839" y="7"/>
                    <a:pt x="1896" y="7"/>
                  </a:cubicBezTo>
                  <a:cubicBezTo>
                    <a:pt x="1899" y="7"/>
                    <a:pt x="1898" y="2"/>
                    <a:pt x="1896" y="2"/>
                  </a:cubicBezTo>
                  <a:cubicBezTo>
                    <a:pt x="1747" y="2"/>
                    <a:pt x="1599" y="2"/>
                    <a:pt x="1450" y="2"/>
                  </a:cubicBezTo>
                  <a:cubicBezTo>
                    <a:pt x="1427" y="2"/>
                    <a:pt x="1403" y="0"/>
                    <a:pt x="1380" y="3"/>
                  </a:cubicBezTo>
                  <a:cubicBezTo>
                    <a:pt x="1368" y="4"/>
                    <a:pt x="1358" y="12"/>
                    <a:pt x="1349" y="19"/>
                  </a:cubicBezTo>
                  <a:cubicBezTo>
                    <a:pt x="1325" y="34"/>
                    <a:pt x="1300" y="48"/>
                    <a:pt x="1272" y="49"/>
                  </a:cubicBezTo>
                  <a:cubicBezTo>
                    <a:pt x="1214" y="49"/>
                    <a:pt x="1156" y="50"/>
                    <a:pt x="1100" y="36"/>
                  </a:cubicBezTo>
                  <a:cubicBezTo>
                    <a:pt x="1056" y="25"/>
                    <a:pt x="1008" y="26"/>
                    <a:pt x="963" y="26"/>
                  </a:cubicBezTo>
                  <a:cubicBezTo>
                    <a:pt x="907" y="26"/>
                    <a:pt x="851" y="26"/>
                    <a:pt x="795" y="26"/>
                  </a:cubicBezTo>
                  <a:cubicBezTo>
                    <a:pt x="758" y="26"/>
                    <a:pt x="721" y="26"/>
                    <a:pt x="684" y="25"/>
                  </a:cubicBezTo>
                  <a:cubicBezTo>
                    <a:pt x="650" y="25"/>
                    <a:pt x="615" y="25"/>
                    <a:pt x="582" y="19"/>
                  </a:cubicBezTo>
                  <a:cubicBezTo>
                    <a:pt x="550" y="12"/>
                    <a:pt x="517" y="2"/>
                    <a:pt x="483" y="2"/>
                  </a:cubicBezTo>
                  <a:cubicBezTo>
                    <a:pt x="440" y="2"/>
                    <a:pt x="396" y="2"/>
                    <a:pt x="353" y="2"/>
                  </a:cubicBezTo>
                  <a:cubicBezTo>
                    <a:pt x="323" y="2"/>
                    <a:pt x="293" y="3"/>
                    <a:pt x="264" y="11"/>
                  </a:cubicBezTo>
                  <a:cubicBezTo>
                    <a:pt x="237" y="17"/>
                    <a:pt x="213" y="29"/>
                    <a:pt x="190" y="43"/>
                  </a:cubicBezTo>
                  <a:cubicBezTo>
                    <a:pt x="165" y="58"/>
                    <a:pt x="145" y="74"/>
                    <a:pt x="117" y="82"/>
                  </a:cubicBezTo>
                  <a:cubicBezTo>
                    <a:pt x="80" y="92"/>
                    <a:pt x="41" y="95"/>
                    <a:pt x="3" y="95"/>
                  </a:cubicBezTo>
                  <a:cubicBezTo>
                    <a:pt x="0" y="95"/>
                    <a:pt x="1" y="99"/>
                    <a:pt x="3" y="9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871602" y="2339394"/>
              <a:ext cx="5280936" cy="28579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3" y="25"/>
                </a:cxn>
                <a:cxn ang="0">
                  <a:pos x="211" y="46"/>
                </a:cxn>
                <a:cxn ang="0">
                  <a:pos x="287" y="53"/>
                </a:cxn>
                <a:cxn ang="0">
                  <a:pos x="419" y="53"/>
                </a:cxn>
                <a:cxn ang="0">
                  <a:pos x="613" y="54"/>
                </a:cxn>
                <a:cxn ang="0">
                  <a:pos x="776" y="64"/>
                </a:cxn>
                <a:cxn ang="0">
                  <a:pos x="814" y="81"/>
                </a:cxn>
                <a:cxn ang="0">
                  <a:pos x="907" y="98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208" y="100"/>
                </a:cxn>
                <a:cxn ang="0">
                  <a:pos x="1345" y="100"/>
                </a:cxn>
                <a:cxn ang="0">
                  <a:pos x="1426" y="64"/>
                </a:cxn>
                <a:cxn ang="0">
                  <a:pos x="1501" y="31"/>
                </a:cxn>
                <a:cxn ang="0">
                  <a:pos x="1540" y="31"/>
                </a:cxn>
                <a:cxn ang="0">
                  <a:pos x="1719" y="31"/>
                </a:cxn>
                <a:cxn ang="0">
                  <a:pos x="1883" y="31"/>
                </a:cxn>
                <a:cxn ang="0">
                  <a:pos x="1883" y="27"/>
                </a:cxn>
                <a:cxn ang="0">
                  <a:pos x="1585" y="27"/>
                </a:cxn>
                <a:cxn ang="0">
                  <a:pos x="1491" y="26"/>
                </a:cxn>
                <a:cxn ang="0">
                  <a:pos x="1453" y="35"/>
                </a:cxn>
                <a:cxn ang="0">
                  <a:pos x="1405" y="78"/>
                </a:cxn>
                <a:cxn ang="0">
                  <a:pos x="1302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885" y="92"/>
                </a:cxn>
                <a:cxn ang="0">
                  <a:pos x="830" y="82"/>
                </a:cxn>
                <a:cxn ang="0">
                  <a:pos x="796" y="66"/>
                </a:cxn>
                <a:cxn ang="0">
                  <a:pos x="753" y="57"/>
                </a:cxn>
                <a:cxn ang="0">
                  <a:pos x="389" y="49"/>
                </a:cxn>
                <a:cxn ang="0">
                  <a:pos x="255" y="47"/>
                </a:cxn>
                <a:cxn ang="0">
                  <a:pos x="191" y="36"/>
                </a:cxn>
                <a:cxn ang="0">
                  <a:pos x="131" y="13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1885" h="102">
                  <a:moveTo>
                    <a:pt x="3" y="8"/>
                  </a:moveTo>
                  <a:cubicBezTo>
                    <a:pt x="55" y="8"/>
                    <a:pt x="104" y="6"/>
                    <a:pt x="153" y="25"/>
                  </a:cubicBezTo>
                  <a:cubicBezTo>
                    <a:pt x="173" y="33"/>
                    <a:pt x="191" y="41"/>
                    <a:pt x="211" y="46"/>
                  </a:cubicBezTo>
                  <a:cubicBezTo>
                    <a:pt x="236" y="51"/>
                    <a:pt x="261" y="53"/>
                    <a:pt x="287" y="53"/>
                  </a:cubicBezTo>
                  <a:cubicBezTo>
                    <a:pt x="331" y="55"/>
                    <a:pt x="375" y="53"/>
                    <a:pt x="419" y="53"/>
                  </a:cubicBezTo>
                  <a:cubicBezTo>
                    <a:pt x="483" y="53"/>
                    <a:pt x="548" y="53"/>
                    <a:pt x="613" y="54"/>
                  </a:cubicBezTo>
                  <a:cubicBezTo>
                    <a:pt x="667" y="55"/>
                    <a:pt x="723" y="55"/>
                    <a:pt x="776" y="64"/>
                  </a:cubicBezTo>
                  <a:cubicBezTo>
                    <a:pt x="792" y="67"/>
                    <a:pt x="800" y="75"/>
                    <a:pt x="814" y="81"/>
                  </a:cubicBezTo>
                  <a:cubicBezTo>
                    <a:pt x="843" y="94"/>
                    <a:pt x="876" y="96"/>
                    <a:pt x="907" y="98"/>
                  </a:cubicBezTo>
                  <a:cubicBezTo>
                    <a:pt x="950" y="102"/>
                    <a:pt x="993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1032" y="96"/>
                    <a:pt x="1029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86" y="100"/>
                    <a:pt x="1147" y="100"/>
                    <a:pt x="1208" y="100"/>
                  </a:cubicBezTo>
                  <a:cubicBezTo>
                    <a:pt x="1254" y="100"/>
                    <a:pt x="1299" y="100"/>
                    <a:pt x="1345" y="100"/>
                  </a:cubicBezTo>
                  <a:cubicBezTo>
                    <a:pt x="1376" y="100"/>
                    <a:pt x="1406" y="88"/>
                    <a:pt x="1426" y="64"/>
                  </a:cubicBezTo>
                  <a:cubicBezTo>
                    <a:pt x="1447" y="39"/>
                    <a:pt x="1469" y="31"/>
                    <a:pt x="1501" y="31"/>
                  </a:cubicBezTo>
                  <a:cubicBezTo>
                    <a:pt x="1514" y="31"/>
                    <a:pt x="1527" y="31"/>
                    <a:pt x="1540" y="31"/>
                  </a:cubicBezTo>
                  <a:cubicBezTo>
                    <a:pt x="1600" y="31"/>
                    <a:pt x="1660" y="31"/>
                    <a:pt x="1719" y="31"/>
                  </a:cubicBezTo>
                  <a:cubicBezTo>
                    <a:pt x="1774" y="31"/>
                    <a:pt x="1829" y="31"/>
                    <a:pt x="1883" y="31"/>
                  </a:cubicBezTo>
                  <a:cubicBezTo>
                    <a:pt x="1885" y="31"/>
                    <a:pt x="1885" y="27"/>
                    <a:pt x="1883" y="27"/>
                  </a:cubicBezTo>
                  <a:cubicBezTo>
                    <a:pt x="1784" y="27"/>
                    <a:pt x="1684" y="27"/>
                    <a:pt x="1585" y="27"/>
                  </a:cubicBezTo>
                  <a:cubicBezTo>
                    <a:pt x="1554" y="27"/>
                    <a:pt x="1522" y="26"/>
                    <a:pt x="1491" y="26"/>
                  </a:cubicBezTo>
                  <a:cubicBezTo>
                    <a:pt x="1478" y="27"/>
                    <a:pt x="1464" y="29"/>
                    <a:pt x="1453" y="35"/>
                  </a:cubicBezTo>
                  <a:cubicBezTo>
                    <a:pt x="1432" y="45"/>
                    <a:pt x="1423" y="65"/>
                    <a:pt x="1405" y="78"/>
                  </a:cubicBezTo>
                  <a:cubicBezTo>
                    <a:pt x="1375" y="100"/>
                    <a:pt x="1336" y="96"/>
                    <a:pt x="1302" y="96"/>
                  </a:cubicBezTo>
                  <a:cubicBezTo>
                    <a:pt x="1210" y="96"/>
                    <a:pt x="1117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29" y="100"/>
                    <a:pt x="1032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985" y="96"/>
                    <a:pt x="935" y="97"/>
                    <a:pt x="885" y="92"/>
                  </a:cubicBezTo>
                  <a:cubicBezTo>
                    <a:pt x="867" y="90"/>
                    <a:pt x="848" y="87"/>
                    <a:pt x="830" y="82"/>
                  </a:cubicBezTo>
                  <a:cubicBezTo>
                    <a:pt x="817" y="79"/>
                    <a:pt x="808" y="72"/>
                    <a:pt x="796" y="66"/>
                  </a:cubicBezTo>
                  <a:cubicBezTo>
                    <a:pt x="784" y="59"/>
                    <a:pt x="767" y="58"/>
                    <a:pt x="753" y="57"/>
                  </a:cubicBezTo>
                  <a:cubicBezTo>
                    <a:pt x="633" y="43"/>
                    <a:pt x="510" y="48"/>
                    <a:pt x="389" y="49"/>
                  </a:cubicBezTo>
                  <a:cubicBezTo>
                    <a:pt x="344" y="50"/>
                    <a:pt x="300" y="51"/>
                    <a:pt x="255" y="47"/>
                  </a:cubicBezTo>
                  <a:cubicBezTo>
                    <a:pt x="234" y="46"/>
                    <a:pt x="212" y="42"/>
                    <a:pt x="191" y="36"/>
                  </a:cubicBezTo>
                  <a:cubicBezTo>
                    <a:pt x="170" y="30"/>
                    <a:pt x="151" y="20"/>
                    <a:pt x="131" y="13"/>
                  </a:cubicBezTo>
                  <a:cubicBezTo>
                    <a:pt x="89" y="0"/>
                    <a:pt x="45" y="3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871602" y="2272148"/>
              <a:ext cx="5289342" cy="38456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36" y="15"/>
                </a:cxn>
                <a:cxn ang="0">
                  <a:pos x="255" y="30"/>
                </a:cxn>
                <a:cxn ang="0">
                  <a:pos x="405" y="32"/>
                </a:cxn>
                <a:cxn ang="0">
                  <a:pos x="461" y="32"/>
                </a:cxn>
                <a:cxn ang="0">
                  <a:pos x="605" y="12"/>
                </a:cxn>
                <a:cxn ang="0">
                  <a:pos x="753" y="9"/>
                </a:cxn>
                <a:cxn ang="0">
                  <a:pos x="915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180" y="9"/>
                </a:cxn>
                <a:cxn ang="0">
                  <a:pos x="1266" y="11"/>
                </a:cxn>
                <a:cxn ang="0">
                  <a:pos x="1321" y="26"/>
                </a:cxn>
                <a:cxn ang="0">
                  <a:pos x="1378" y="73"/>
                </a:cxn>
                <a:cxn ang="0">
                  <a:pos x="1596" y="124"/>
                </a:cxn>
                <a:cxn ang="0">
                  <a:pos x="1821" y="124"/>
                </a:cxn>
                <a:cxn ang="0">
                  <a:pos x="1885" y="124"/>
                </a:cxn>
                <a:cxn ang="0">
                  <a:pos x="1885" y="120"/>
                </a:cxn>
                <a:cxn ang="0">
                  <a:pos x="1731" y="120"/>
                </a:cxn>
                <a:cxn ang="0">
                  <a:pos x="1588" y="120"/>
                </a:cxn>
                <a:cxn ang="0">
                  <a:pos x="1471" y="118"/>
                </a:cxn>
                <a:cxn ang="0">
                  <a:pos x="1410" y="96"/>
                </a:cxn>
                <a:cxn ang="0">
                  <a:pos x="1358" y="46"/>
                </a:cxn>
                <a:cxn ang="0">
                  <a:pos x="1262" y="7"/>
                </a:cxn>
                <a:cxn ang="0">
                  <a:pos x="1115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707" y="4"/>
                </a:cxn>
                <a:cxn ang="0">
                  <a:pos x="578" y="12"/>
                </a:cxn>
                <a:cxn ang="0">
                  <a:pos x="452" y="28"/>
                </a:cxn>
                <a:cxn ang="0">
                  <a:pos x="332" y="28"/>
                </a:cxn>
                <a:cxn ang="0">
                  <a:pos x="182" y="19"/>
                </a:cxn>
                <a:cxn ang="0">
                  <a:pos x="104" y="6"/>
                </a:cxn>
                <a:cxn ang="0">
                  <a:pos x="3" y="4"/>
                </a:cxn>
                <a:cxn ang="0">
                  <a:pos x="3" y="9"/>
                </a:cxn>
              </a:cxnLst>
              <a:rect l="0" t="0" r="r" b="b"/>
              <a:pathLst>
                <a:path w="1888" h="137">
                  <a:moveTo>
                    <a:pt x="3" y="9"/>
                  </a:moveTo>
                  <a:cubicBezTo>
                    <a:pt x="47" y="9"/>
                    <a:pt x="92" y="8"/>
                    <a:pt x="136" y="15"/>
                  </a:cubicBezTo>
                  <a:cubicBezTo>
                    <a:pt x="176" y="21"/>
                    <a:pt x="214" y="28"/>
                    <a:pt x="255" y="30"/>
                  </a:cubicBezTo>
                  <a:cubicBezTo>
                    <a:pt x="305" y="32"/>
                    <a:pt x="355" y="32"/>
                    <a:pt x="405" y="32"/>
                  </a:cubicBezTo>
                  <a:cubicBezTo>
                    <a:pt x="424" y="32"/>
                    <a:pt x="443" y="32"/>
                    <a:pt x="461" y="32"/>
                  </a:cubicBezTo>
                  <a:cubicBezTo>
                    <a:pt x="511" y="33"/>
                    <a:pt x="557" y="19"/>
                    <a:pt x="605" y="12"/>
                  </a:cubicBezTo>
                  <a:cubicBezTo>
                    <a:pt x="654" y="6"/>
                    <a:pt x="704" y="9"/>
                    <a:pt x="753" y="9"/>
                  </a:cubicBezTo>
                  <a:cubicBezTo>
                    <a:pt x="807" y="9"/>
                    <a:pt x="861" y="9"/>
                    <a:pt x="915" y="9"/>
                  </a:cubicBezTo>
                  <a:cubicBezTo>
                    <a:pt x="965" y="9"/>
                    <a:pt x="101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1066" y="4"/>
                    <a:pt x="1065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104" y="9"/>
                    <a:pt x="1142" y="9"/>
                    <a:pt x="1180" y="9"/>
                  </a:cubicBezTo>
                  <a:cubicBezTo>
                    <a:pt x="1208" y="9"/>
                    <a:pt x="1237" y="8"/>
                    <a:pt x="1266" y="11"/>
                  </a:cubicBezTo>
                  <a:cubicBezTo>
                    <a:pt x="1285" y="14"/>
                    <a:pt x="1303" y="19"/>
                    <a:pt x="1321" y="26"/>
                  </a:cubicBezTo>
                  <a:cubicBezTo>
                    <a:pt x="1345" y="37"/>
                    <a:pt x="1361" y="53"/>
                    <a:pt x="1378" y="73"/>
                  </a:cubicBezTo>
                  <a:cubicBezTo>
                    <a:pt x="1432" y="137"/>
                    <a:pt x="1522" y="124"/>
                    <a:pt x="1596" y="124"/>
                  </a:cubicBezTo>
                  <a:cubicBezTo>
                    <a:pt x="1671" y="124"/>
                    <a:pt x="1746" y="124"/>
                    <a:pt x="1821" y="124"/>
                  </a:cubicBezTo>
                  <a:cubicBezTo>
                    <a:pt x="1843" y="124"/>
                    <a:pt x="1864" y="124"/>
                    <a:pt x="1885" y="124"/>
                  </a:cubicBezTo>
                  <a:cubicBezTo>
                    <a:pt x="1888" y="124"/>
                    <a:pt x="1887" y="120"/>
                    <a:pt x="1885" y="120"/>
                  </a:cubicBezTo>
                  <a:cubicBezTo>
                    <a:pt x="1834" y="120"/>
                    <a:pt x="1782" y="120"/>
                    <a:pt x="1731" y="120"/>
                  </a:cubicBezTo>
                  <a:cubicBezTo>
                    <a:pt x="1683" y="120"/>
                    <a:pt x="1636" y="120"/>
                    <a:pt x="1588" y="120"/>
                  </a:cubicBezTo>
                  <a:cubicBezTo>
                    <a:pt x="1550" y="120"/>
                    <a:pt x="1509" y="123"/>
                    <a:pt x="1471" y="118"/>
                  </a:cubicBezTo>
                  <a:cubicBezTo>
                    <a:pt x="1449" y="115"/>
                    <a:pt x="1428" y="107"/>
                    <a:pt x="1410" y="96"/>
                  </a:cubicBezTo>
                  <a:cubicBezTo>
                    <a:pt x="1388" y="83"/>
                    <a:pt x="1376" y="62"/>
                    <a:pt x="1358" y="46"/>
                  </a:cubicBezTo>
                  <a:cubicBezTo>
                    <a:pt x="1333" y="21"/>
                    <a:pt x="1296" y="11"/>
                    <a:pt x="1262" y="7"/>
                  </a:cubicBezTo>
                  <a:cubicBezTo>
                    <a:pt x="1213" y="0"/>
                    <a:pt x="1163" y="4"/>
                    <a:pt x="1115" y="4"/>
                  </a:cubicBezTo>
                  <a:cubicBezTo>
                    <a:pt x="1098" y="4"/>
                    <a:pt x="1082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066" y="9"/>
                    <a:pt x="106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946" y="4"/>
                    <a:pt x="827" y="4"/>
                    <a:pt x="707" y="4"/>
                  </a:cubicBezTo>
                  <a:cubicBezTo>
                    <a:pt x="663" y="4"/>
                    <a:pt x="621" y="4"/>
                    <a:pt x="578" y="12"/>
                  </a:cubicBezTo>
                  <a:cubicBezTo>
                    <a:pt x="536" y="20"/>
                    <a:pt x="495" y="30"/>
                    <a:pt x="452" y="28"/>
                  </a:cubicBezTo>
                  <a:cubicBezTo>
                    <a:pt x="412" y="25"/>
                    <a:pt x="372" y="28"/>
                    <a:pt x="332" y="28"/>
                  </a:cubicBezTo>
                  <a:cubicBezTo>
                    <a:pt x="282" y="27"/>
                    <a:pt x="231" y="26"/>
                    <a:pt x="182" y="19"/>
                  </a:cubicBezTo>
                  <a:cubicBezTo>
                    <a:pt x="156" y="15"/>
                    <a:pt x="131" y="9"/>
                    <a:pt x="104" y="6"/>
                  </a:cubicBezTo>
                  <a:cubicBezTo>
                    <a:pt x="71" y="3"/>
                    <a:pt x="36" y="4"/>
                    <a:pt x="3" y="4"/>
                  </a:cubicBezTo>
                  <a:cubicBezTo>
                    <a:pt x="0" y="4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871602" y="2543235"/>
              <a:ext cx="5320863" cy="7775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125" y="22"/>
                </a:cxn>
                <a:cxn ang="0">
                  <a:pos x="281" y="6"/>
                </a:cxn>
                <a:cxn ang="0">
                  <a:pos x="385" y="4"/>
                </a:cxn>
                <a:cxn ang="0">
                  <a:pos x="732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839" y="4"/>
                </a:cxn>
                <a:cxn ang="0">
                  <a:pos x="1896" y="4"/>
                </a:cxn>
                <a:cxn ang="0">
                  <a:pos x="1896" y="0"/>
                </a:cxn>
                <a:cxn ang="0">
                  <a:pos x="1176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439" y="0"/>
                </a:cxn>
                <a:cxn ang="0">
                  <a:pos x="336" y="0"/>
                </a:cxn>
                <a:cxn ang="0">
                  <a:pos x="181" y="11"/>
                </a:cxn>
                <a:cxn ang="0">
                  <a:pos x="3" y="23"/>
                </a:cxn>
                <a:cxn ang="0">
                  <a:pos x="3" y="27"/>
                </a:cxn>
              </a:cxnLst>
              <a:rect l="0" t="0" r="r" b="b"/>
              <a:pathLst>
                <a:path w="1899" h="27">
                  <a:moveTo>
                    <a:pt x="3" y="27"/>
                  </a:moveTo>
                  <a:cubicBezTo>
                    <a:pt x="44" y="27"/>
                    <a:pt x="85" y="26"/>
                    <a:pt x="125" y="22"/>
                  </a:cubicBezTo>
                  <a:cubicBezTo>
                    <a:pt x="177" y="17"/>
                    <a:pt x="229" y="9"/>
                    <a:pt x="281" y="6"/>
                  </a:cubicBezTo>
                  <a:cubicBezTo>
                    <a:pt x="316" y="4"/>
                    <a:pt x="350" y="4"/>
                    <a:pt x="385" y="4"/>
                  </a:cubicBezTo>
                  <a:cubicBezTo>
                    <a:pt x="501" y="4"/>
                    <a:pt x="617" y="4"/>
                    <a:pt x="732" y="4"/>
                  </a:cubicBezTo>
                  <a:cubicBezTo>
                    <a:pt x="836" y="4"/>
                    <a:pt x="939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1037" y="0"/>
                    <a:pt x="1031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297" y="4"/>
                    <a:pt x="1568" y="4"/>
                    <a:pt x="1839" y="4"/>
                  </a:cubicBezTo>
                  <a:cubicBezTo>
                    <a:pt x="1858" y="4"/>
                    <a:pt x="1877" y="4"/>
                    <a:pt x="1896" y="4"/>
                  </a:cubicBezTo>
                  <a:cubicBezTo>
                    <a:pt x="1899" y="4"/>
                    <a:pt x="1898" y="0"/>
                    <a:pt x="1896" y="0"/>
                  </a:cubicBezTo>
                  <a:cubicBezTo>
                    <a:pt x="1656" y="0"/>
                    <a:pt x="1416" y="0"/>
                    <a:pt x="1176" y="0"/>
                  </a:cubicBezTo>
                  <a:cubicBezTo>
                    <a:pt x="1126" y="0"/>
                    <a:pt x="1076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031" y="4"/>
                    <a:pt x="1037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841" y="0"/>
                    <a:pt x="640" y="0"/>
                    <a:pt x="439" y="0"/>
                  </a:cubicBezTo>
                  <a:cubicBezTo>
                    <a:pt x="404" y="0"/>
                    <a:pt x="370" y="0"/>
                    <a:pt x="336" y="0"/>
                  </a:cubicBezTo>
                  <a:cubicBezTo>
                    <a:pt x="284" y="0"/>
                    <a:pt x="233" y="5"/>
                    <a:pt x="181" y="11"/>
                  </a:cubicBezTo>
                  <a:cubicBezTo>
                    <a:pt x="122" y="19"/>
                    <a:pt x="63" y="23"/>
                    <a:pt x="3" y="23"/>
                  </a:cubicBezTo>
                  <a:cubicBezTo>
                    <a:pt x="0" y="23"/>
                    <a:pt x="1" y="27"/>
                    <a:pt x="3" y="27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871602" y="2347800"/>
              <a:ext cx="5320863" cy="161812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238" y="41"/>
                </a:cxn>
                <a:cxn ang="0">
                  <a:pos x="367" y="28"/>
                </a:cxn>
                <a:cxn ang="0">
                  <a:pos x="710" y="28"/>
                </a:cxn>
                <a:cxn ang="0">
                  <a:pos x="971" y="28"/>
                </a:cxn>
                <a:cxn ang="0">
                  <a:pos x="1044" y="25"/>
                </a:cxn>
                <a:cxn ang="0">
                  <a:pos x="1111" y="9"/>
                </a:cxn>
                <a:cxn ang="0">
                  <a:pos x="1169" y="5"/>
                </a:cxn>
                <a:cxn ang="0">
                  <a:pos x="1240" y="5"/>
                </a:cxn>
                <a:cxn ang="0">
                  <a:pos x="1878" y="5"/>
                </a:cxn>
                <a:cxn ang="0">
                  <a:pos x="1896" y="5"/>
                </a:cxn>
                <a:cxn ang="0">
                  <a:pos x="1896" y="1"/>
                </a:cxn>
                <a:cxn ang="0">
                  <a:pos x="1297" y="1"/>
                </a:cxn>
                <a:cxn ang="0">
                  <a:pos x="1212" y="1"/>
                </a:cxn>
                <a:cxn ang="0">
                  <a:pos x="1169" y="1"/>
                </a:cxn>
                <a:cxn ang="0">
                  <a:pos x="1054" y="18"/>
                </a:cxn>
                <a:cxn ang="0">
                  <a:pos x="943" y="24"/>
                </a:cxn>
                <a:cxn ang="0">
                  <a:pos x="804" y="24"/>
                </a:cxn>
                <a:cxn ang="0">
                  <a:pos x="430" y="24"/>
                </a:cxn>
                <a:cxn ang="0">
                  <a:pos x="332" y="24"/>
                </a:cxn>
                <a:cxn ang="0">
                  <a:pos x="248" y="34"/>
                </a:cxn>
                <a:cxn ang="0">
                  <a:pos x="96" y="46"/>
                </a:cxn>
                <a:cxn ang="0">
                  <a:pos x="3" y="47"/>
                </a:cxn>
                <a:cxn ang="0">
                  <a:pos x="3" y="51"/>
                </a:cxn>
              </a:cxnLst>
              <a:rect l="0" t="0" r="r" b="b"/>
              <a:pathLst>
                <a:path w="1899" h="58">
                  <a:moveTo>
                    <a:pt x="3" y="51"/>
                  </a:moveTo>
                  <a:cubicBezTo>
                    <a:pt x="81" y="51"/>
                    <a:pt x="162" y="58"/>
                    <a:pt x="238" y="41"/>
                  </a:cubicBezTo>
                  <a:cubicBezTo>
                    <a:pt x="282" y="31"/>
                    <a:pt x="323" y="28"/>
                    <a:pt x="367" y="28"/>
                  </a:cubicBezTo>
                  <a:cubicBezTo>
                    <a:pt x="481" y="28"/>
                    <a:pt x="596" y="28"/>
                    <a:pt x="710" y="28"/>
                  </a:cubicBezTo>
                  <a:cubicBezTo>
                    <a:pt x="797" y="28"/>
                    <a:pt x="884" y="28"/>
                    <a:pt x="971" y="28"/>
                  </a:cubicBezTo>
                  <a:cubicBezTo>
                    <a:pt x="995" y="28"/>
                    <a:pt x="1019" y="28"/>
                    <a:pt x="1044" y="25"/>
                  </a:cubicBezTo>
                  <a:cubicBezTo>
                    <a:pt x="1067" y="21"/>
                    <a:pt x="1088" y="13"/>
                    <a:pt x="1111" y="9"/>
                  </a:cubicBezTo>
                  <a:cubicBezTo>
                    <a:pt x="1130" y="6"/>
                    <a:pt x="1150" y="5"/>
                    <a:pt x="1169" y="5"/>
                  </a:cubicBezTo>
                  <a:cubicBezTo>
                    <a:pt x="1193" y="5"/>
                    <a:pt x="1216" y="5"/>
                    <a:pt x="1240" y="5"/>
                  </a:cubicBezTo>
                  <a:cubicBezTo>
                    <a:pt x="1453" y="5"/>
                    <a:pt x="1666" y="5"/>
                    <a:pt x="1878" y="5"/>
                  </a:cubicBezTo>
                  <a:cubicBezTo>
                    <a:pt x="1884" y="5"/>
                    <a:pt x="1890" y="5"/>
                    <a:pt x="1896" y="5"/>
                  </a:cubicBezTo>
                  <a:cubicBezTo>
                    <a:pt x="1899" y="5"/>
                    <a:pt x="1898" y="1"/>
                    <a:pt x="1896" y="1"/>
                  </a:cubicBezTo>
                  <a:cubicBezTo>
                    <a:pt x="1696" y="1"/>
                    <a:pt x="1497" y="1"/>
                    <a:pt x="1297" y="1"/>
                  </a:cubicBezTo>
                  <a:cubicBezTo>
                    <a:pt x="1269" y="1"/>
                    <a:pt x="1240" y="1"/>
                    <a:pt x="1212" y="1"/>
                  </a:cubicBezTo>
                  <a:cubicBezTo>
                    <a:pt x="1198" y="1"/>
                    <a:pt x="1183" y="0"/>
                    <a:pt x="1169" y="1"/>
                  </a:cubicBezTo>
                  <a:cubicBezTo>
                    <a:pt x="1129" y="1"/>
                    <a:pt x="1092" y="10"/>
                    <a:pt x="1054" y="18"/>
                  </a:cubicBezTo>
                  <a:cubicBezTo>
                    <a:pt x="1018" y="27"/>
                    <a:pt x="980" y="24"/>
                    <a:pt x="943" y="24"/>
                  </a:cubicBezTo>
                  <a:cubicBezTo>
                    <a:pt x="897" y="24"/>
                    <a:pt x="850" y="24"/>
                    <a:pt x="804" y="24"/>
                  </a:cubicBezTo>
                  <a:cubicBezTo>
                    <a:pt x="679" y="24"/>
                    <a:pt x="555" y="24"/>
                    <a:pt x="430" y="24"/>
                  </a:cubicBezTo>
                  <a:cubicBezTo>
                    <a:pt x="398" y="24"/>
                    <a:pt x="365" y="24"/>
                    <a:pt x="332" y="24"/>
                  </a:cubicBezTo>
                  <a:cubicBezTo>
                    <a:pt x="304" y="24"/>
                    <a:pt x="276" y="28"/>
                    <a:pt x="248" y="34"/>
                  </a:cubicBezTo>
                  <a:cubicBezTo>
                    <a:pt x="197" y="46"/>
                    <a:pt x="148" y="46"/>
                    <a:pt x="96" y="46"/>
                  </a:cubicBezTo>
                  <a:cubicBezTo>
                    <a:pt x="65" y="47"/>
                    <a:pt x="34" y="47"/>
                    <a:pt x="3" y="47"/>
                  </a:cubicBezTo>
                  <a:cubicBezTo>
                    <a:pt x="0" y="47"/>
                    <a:pt x="1" y="51"/>
                    <a:pt x="3" y="51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880008" y="2345699"/>
              <a:ext cx="5266225" cy="2836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3" y="27"/>
                </a:cxn>
                <a:cxn ang="0">
                  <a:pos x="339" y="50"/>
                </a:cxn>
                <a:cxn ang="0">
                  <a:pos x="795" y="67"/>
                </a:cxn>
                <a:cxn ang="0">
                  <a:pos x="946" y="96"/>
                </a:cxn>
                <a:cxn ang="0">
                  <a:pos x="1023" y="96"/>
                </a:cxn>
                <a:cxn ang="0">
                  <a:pos x="1337" y="96"/>
                </a:cxn>
                <a:cxn ang="0">
                  <a:pos x="1425" y="56"/>
                </a:cxn>
                <a:cxn ang="0">
                  <a:pos x="1497" y="27"/>
                </a:cxn>
                <a:cxn ang="0">
                  <a:pos x="1880" y="27"/>
                </a:cxn>
              </a:cxnLst>
              <a:rect l="0" t="0" r="r" b="b"/>
              <a:pathLst>
                <a:path w="1880" h="101">
                  <a:moveTo>
                    <a:pt x="0" y="4"/>
                  </a:moveTo>
                  <a:cubicBezTo>
                    <a:pt x="68" y="4"/>
                    <a:pt x="104" y="0"/>
                    <a:pt x="163" y="27"/>
                  </a:cubicBezTo>
                  <a:cubicBezTo>
                    <a:pt x="211" y="49"/>
                    <a:pt x="265" y="50"/>
                    <a:pt x="339" y="50"/>
                  </a:cubicBezTo>
                  <a:cubicBezTo>
                    <a:pt x="344" y="50"/>
                    <a:pt x="766" y="42"/>
                    <a:pt x="795" y="67"/>
                  </a:cubicBezTo>
                  <a:cubicBezTo>
                    <a:pt x="827" y="96"/>
                    <a:pt x="946" y="96"/>
                    <a:pt x="946" y="96"/>
                  </a:cubicBezTo>
                  <a:cubicBezTo>
                    <a:pt x="1083" y="96"/>
                    <a:pt x="1014" y="96"/>
                    <a:pt x="1023" y="96"/>
                  </a:cubicBezTo>
                  <a:cubicBezTo>
                    <a:pt x="1097" y="96"/>
                    <a:pt x="1162" y="96"/>
                    <a:pt x="1337" y="96"/>
                  </a:cubicBezTo>
                  <a:cubicBezTo>
                    <a:pt x="1337" y="96"/>
                    <a:pt x="1395" y="101"/>
                    <a:pt x="1425" y="56"/>
                  </a:cubicBezTo>
                  <a:cubicBezTo>
                    <a:pt x="1447" y="22"/>
                    <a:pt x="1497" y="27"/>
                    <a:pt x="1497" y="27"/>
                  </a:cubicBezTo>
                  <a:cubicBezTo>
                    <a:pt x="1880" y="27"/>
                    <a:pt x="1880" y="27"/>
                    <a:pt x="1880" y="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880008" y="2278453"/>
              <a:ext cx="5272530" cy="3530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3" y="16"/>
                </a:cxn>
                <a:cxn ang="0">
                  <a:pos x="339" y="28"/>
                </a:cxn>
                <a:cxn ang="0">
                  <a:pos x="449" y="28"/>
                </a:cxn>
                <a:cxn ang="0">
                  <a:pos x="562" y="16"/>
                </a:cxn>
                <a:cxn ang="0">
                  <a:pos x="657" y="5"/>
                </a:cxn>
                <a:cxn ang="0">
                  <a:pos x="1023" y="5"/>
                </a:cxn>
                <a:cxn ang="0">
                  <a:pos x="1220" y="5"/>
                </a:cxn>
                <a:cxn ang="0">
                  <a:pos x="1368" y="60"/>
                </a:cxn>
                <a:cxn ang="0">
                  <a:pos x="1518" y="120"/>
                </a:cxn>
                <a:cxn ang="0">
                  <a:pos x="1882" y="120"/>
                </a:cxn>
              </a:cxnLst>
              <a:rect l="0" t="0" r="r" b="b"/>
              <a:pathLst>
                <a:path w="1882" h="126">
                  <a:moveTo>
                    <a:pt x="0" y="5"/>
                  </a:moveTo>
                  <a:cubicBezTo>
                    <a:pt x="79" y="5"/>
                    <a:pt x="107" y="4"/>
                    <a:pt x="163" y="16"/>
                  </a:cubicBezTo>
                  <a:cubicBezTo>
                    <a:pt x="218" y="28"/>
                    <a:pt x="339" y="28"/>
                    <a:pt x="339" y="28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9" y="28"/>
                    <a:pt x="502" y="31"/>
                    <a:pt x="562" y="16"/>
                  </a:cubicBezTo>
                  <a:cubicBezTo>
                    <a:pt x="605" y="5"/>
                    <a:pt x="657" y="5"/>
                    <a:pt x="657" y="5"/>
                  </a:cubicBezTo>
                  <a:cubicBezTo>
                    <a:pt x="849" y="5"/>
                    <a:pt x="1009" y="5"/>
                    <a:pt x="1023" y="5"/>
                  </a:cubicBezTo>
                  <a:cubicBezTo>
                    <a:pt x="1127" y="5"/>
                    <a:pt x="960" y="5"/>
                    <a:pt x="1220" y="5"/>
                  </a:cubicBezTo>
                  <a:cubicBezTo>
                    <a:pt x="1220" y="5"/>
                    <a:pt x="1323" y="0"/>
                    <a:pt x="1368" y="60"/>
                  </a:cubicBezTo>
                  <a:cubicBezTo>
                    <a:pt x="1418" y="126"/>
                    <a:pt x="1495" y="120"/>
                    <a:pt x="1518" y="120"/>
                  </a:cubicBezTo>
                  <a:cubicBezTo>
                    <a:pt x="1875" y="120"/>
                    <a:pt x="1882" y="120"/>
                    <a:pt x="1882" y="12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880008" y="2549539"/>
              <a:ext cx="5304051" cy="651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7" y="14"/>
                </a:cxn>
                <a:cxn ang="0">
                  <a:pos x="339" y="0"/>
                </a:cxn>
                <a:cxn ang="0">
                  <a:pos x="974" y="0"/>
                </a:cxn>
                <a:cxn ang="0">
                  <a:pos x="1023" y="0"/>
                </a:cxn>
                <a:cxn ang="0">
                  <a:pos x="1893" y="0"/>
                </a:cxn>
              </a:cxnLst>
              <a:rect l="0" t="0" r="r" b="b"/>
              <a:pathLst>
                <a:path w="1893" h="23">
                  <a:moveTo>
                    <a:pt x="0" y="23"/>
                  </a:moveTo>
                  <a:cubicBezTo>
                    <a:pt x="46" y="23"/>
                    <a:pt x="83" y="23"/>
                    <a:pt x="157" y="14"/>
                  </a:cubicBezTo>
                  <a:cubicBezTo>
                    <a:pt x="242" y="4"/>
                    <a:pt x="277" y="0"/>
                    <a:pt x="339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1090" y="0"/>
                    <a:pt x="1015" y="0"/>
                    <a:pt x="1023" y="0"/>
                  </a:cubicBezTo>
                  <a:cubicBezTo>
                    <a:pt x="1250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880008" y="2356206"/>
              <a:ext cx="5304051" cy="12818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3" y="46"/>
                </a:cxn>
                <a:cxn ang="0">
                  <a:pos x="325" y="23"/>
                </a:cxn>
                <a:cxn ang="0">
                  <a:pos x="969" y="23"/>
                </a:cxn>
                <a:cxn ang="0">
                  <a:pos x="1068" y="13"/>
                </a:cxn>
                <a:cxn ang="0">
                  <a:pos x="1167" y="0"/>
                </a:cxn>
                <a:cxn ang="0">
                  <a:pos x="1208" y="0"/>
                </a:cxn>
                <a:cxn ang="0">
                  <a:pos x="1893" y="0"/>
                </a:cxn>
              </a:cxnLst>
              <a:rect l="0" t="0" r="r" b="b"/>
              <a:pathLst>
                <a:path w="1893" h="46">
                  <a:moveTo>
                    <a:pt x="0" y="46"/>
                  </a:moveTo>
                  <a:cubicBezTo>
                    <a:pt x="0" y="46"/>
                    <a:pt x="97" y="46"/>
                    <a:pt x="163" y="46"/>
                  </a:cubicBezTo>
                  <a:cubicBezTo>
                    <a:pt x="226" y="46"/>
                    <a:pt x="259" y="23"/>
                    <a:pt x="325" y="23"/>
                  </a:cubicBezTo>
                  <a:cubicBezTo>
                    <a:pt x="969" y="23"/>
                    <a:pt x="969" y="23"/>
                    <a:pt x="969" y="23"/>
                  </a:cubicBezTo>
                  <a:cubicBezTo>
                    <a:pt x="969" y="23"/>
                    <a:pt x="1028" y="26"/>
                    <a:pt x="1068" y="13"/>
                  </a:cubicBezTo>
                  <a:cubicBezTo>
                    <a:pt x="1108" y="0"/>
                    <a:pt x="1167" y="0"/>
                    <a:pt x="1167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893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6" name="Freeform 30"/>
          <p:cNvSpPr>
            <a:spLocks/>
          </p:cNvSpPr>
          <p:nvPr/>
        </p:nvSpPr>
        <p:spPr bwMode="auto">
          <a:xfrm>
            <a:off x="4692483" y="2488432"/>
            <a:ext cx="3095432" cy="750217"/>
          </a:xfrm>
          <a:custGeom>
            <a:avLst/>
            <a:gdLst/>
            <a:ahLst/>
            <a:cxnLst>
              <a:cxn ang="0">
                <a:pos x="3" y="190"/>
              </a:cxn>
              <a:cxn ang="0">
                <a:pos x="179" y="216"/>
              </a:cxn>
              <a:cxn ang="0">
                <a:pos x="260" y="263"/>
              </a:cxn>
              <a:cxn ang="0">
                <a:pos x="342" y="317"/>
              </a:cxn>
              <a:cxn ang="0">
                <a:pos x="489" y="354"/>
              </a:cxn>
              <a:cxn ang="0">
                <a:pos x="624" y="354"/>
              </a:cxn>
              <a:cxn ang="0">
                <a:pos x="735" y="304"/>
              </a:cxn>
              <a:cxn ang="0">
                <a:pos x="762" y="260"/>
              </a:cxn>
              <a:cxn ang="0">
                <a:pos x="782" y="207"/>
              </a:cxn>
              <a:cxn ang="0">
                <a:pos x="813" y="164"/>
              </a:cxn>
              <a:cxn ang="0">
                <a:pos x="868" y="123"/>
              </a:cxn>
              <a:cxn ang="0">
                <a:pos x="904" y="75"/>
              </a:cxn>
              <a:cxn ang="0">
                <a:pos x="971" y="14"/>
              </a:cxn>
              <a:cxn ang="0">
                <a:pos x="1049" y="17"/>
              </a:cxn>
              <a:cxn ang="0">
                <a:pos x="1073" y="19"/>
              </a:cxn>
              <a:cxn ang="0">
                <a:pos x="1101" y="19"/>
              </a:cxn>
              <a:cxn ang="0">
                <a:pos x="1101" y="13"/>
              </a:cxn>
              <a:cxn ang="0">
                <a:pos x="1082" y="13"/>
              </a:cxn>
              <a:cxn ang="0">
                <a:pos x="1082" y="19"/>
              </a:cxn>
              <a:cxn ang="0">
                <a:pos x="1101" y="19"/>
              </a:cxn>
              <a:cxn ang="0">
                <a:pos x="1101" y="13"/>
              </a:cxn>
              <a:cxn ang="0">
                <a:pos x="1066" y="13"/>
              </a:cxn>
              <a:cxn ang="0">
                <a:pos x="1033" y="4"/>
              </a:cxn>
              <a:cxn ang="0">
                <a:pos x="978" y="7"/>
              </a:cxn>
              <a:cxn ang="0">
                <a:pos x="943" y="23"/>
              </a:cxn>
              <a:cxn ang="0">
                <a:pos x="877" y="103"/>
              </a:cxn>
              <a:cxn ang="0">
                <a:pos x="801" y="169"/>
              </a:cxn>
              <a:cxn ang="0">
                <a:pos x="776" y="208"/>
              </a:cxn>
              <a:cxn ang="0">
                <a:pos x="756" y="261"/>
              </a:cxn>
              <a:cxn ang="0">
                <a:pos x="681" y="337"/>
              </a:cxn>
              <a:cxn ang="0">
                <a:pos x="627" y="348"/>
              </a:cxn>
              <a:cxn ang="0">
                <a:pos x="509" y="348"/>
              </a:cxn>
              <a:cxn ang="0">
                <a:pos x="380" y="332"/>
              </a:cxn>
              <a:cxn ang="0">
                <a:pos x="312" y="291"/>
              </a:cxn>
              <a:cxn ang="0">
                <a:pos x="249" y="250"/>
              </a:cxn>
              <a:cxn ang="0">
                <a:pos x="140" y="197"/>
              </a:cxn>
              <a:cxn ang="0">
                <a:pos x="3" y="184"/>
              </a:cxn>
              <a:cxn ang="0">
                <a:pos x="3" y="190"/>
              </a:cxn>
            </a:cxnLst>
            <a:rect l="0" t="0" r="r" b="b"/>
            <a:pathLst>
              <a:path w="1105" h="356">
                <a:moveTo>
                  <a:pt x="3" y="190"/>
                </a:moveTo>
                <a:cubicBezTo>
                  <a:pt x="63" y="190"/>
                  <a:pt x="123" y="194"/>
                  <a:pt x="179" y="216"/>
                </a:cubicBezTo>
                <a:cubicBezTo>
                  <a:pt x="208" y="227"/>
                  <a:pt x="234" y="246"/>
                  <a:pt x="260" y="263"/>
                </a:cubicBezTo>
                <a:cubicBezTo>
                  <a:pt x="287" y="281"/>
                  <a:pt x="314" y="299"/>
                  <a:pt x="342" y="317"/>
                </a:cubicBezTo>
                <a:cubicBezTo>
                  <a:pt x="388" y="347"/>
                  <a:pt x="435" y="354"/>
                  <a:pt x="489" y="354"/>
                </a:cubicBezTo>
                <a:cubicBezTo>
                  <a:pt x="534" y="354"/>
                  <a:pt x="580" y="351"/>
                  <a:pt x="624" y="354"/>
                </a:cubicBezTo>
                <a:cubicBezTo>
                  <a:pt x="666" y="356"/>
                  <a:pt x="707" y="335"/>
                  <a:pt x="735" y="304"/>
                </a:cubicBezTo>
                <a:cubicBezTo>
                  <a:pt x="746" y="291"/>
                  <a:pt x="755" y="276"/>
                  <a:pt x="762" y="260"/>
                </a:cubicBezTo>
                <a:cubicBezTo>
                  <a:pt x="770" y="243"/>
                  <a:pt x="773" y="223"/>
                  <a:pt x="782" y="207"/>
                </a:cubicBezTo>
                <a:cubicBezTo>
                  <a:pt x="791" y="192"/>
                  <a:pt x="801" y="177"/>
                  <a:pt x="813" y="164"/>
                </a:cubicBezTo>
                <a:cubicBezTo>
                  <a:pt x="827" y="148"/>
                  <a:pt x="850" y="136"/>
                  <a:pt x="868" y="123"/>
                </a:cubicBezTo>
                <a:cubicBezTo>
                  <a:pt x="883" y="112"/>
                  <a:pt x="893" y="90"/>
                  <a:pt x="904" y="75"/>
                </a:cubicBezTo>
                <a:cubicBezTo>
                  <a:pt x="921" y="52"/>
                  <a:pt x="942" y="23"/>
                  <a:pt x="971" y="14"/>
                </a:cubicBezTo>
                <a:cubicBezTo>
                  <a:pt x="996" y="7"/>
                  <a:pt x="1026" y="6"/>
                  <a:pt x="1049" y="17"/>
                </a:cubicBezTo>
                <a:cubicBezTo>
                  <a:pt x="1055" y="20"/>
                  <a:pt x="1066" y="19"/>
                  <a:pt x="1073" y="19"/>
                </a:cubicBezTo>
                <a:cubicBezTo>
                  <a:pt x="1083" y="19"/>
                  <a:pt x="1092" y="19"/>
                  <a:pt x="1101" y="19"/>
                </a:cubicBezTo>
                <a:cubicBezTo>
                  <a:pt x="1105" y="19"/>
                  <a:pt x="1104" y="13"/>
                  <a:pt x="1101" y="13"/>
                </a:cubicBezTo>
                <a:cubicBezTo>
                  <a:pt x="1095" y="13"/>
                  <a:pt x="1088" y="13"/>
                  <a:pt x="1082" y="13"/>
                </a:cubicBezTo>
                <a:cubicBezTo>
                  <a:pt x="1079" y="13"/>
                  <a:pt x="1079" y="19"/>
                  <a:pt x="1082" y="19"/>
                </a:cubicBezTo>
                <a:cubicBezTo>
                  <a:pt x="1089" y="19"/>
                  <a:pt x="1095" y="19"/>
                  <a:pt x="1101" y="19"/>
                </a:cubicBezTo>
                <a:cubicBezTo>
                  <a:pt x="1105" y="19"/>
                  <a:pt x="1104" y="13"/>
                  <a:pt x="1101" y="13"/>
                </a:cubicBezTo>
                <a:cubicBezTo>
                  <a:pt x="1089" y="13"/>
                  <a:pt x="1078" y="13"/>
                  <a:pt x="1066" y="13"/>
                </a:cubicBezTo>
                <a:cubicBezTo>
                  <a:pt x="1053" y="13"/>
                  <a:pt x="1045" y="7"/>
                  <a:pt x="1033" y="4"/>
                </a:cubicBezTo>
                <a:cubicBezTo>
                  <a:pt x="1016" y="0"/>
                  <a:pt x="995" y="4"/>
                  <a:pt x="978" y="7"/>
                </a:cubicBezTo>
                <a:cubicBezTo>
                  <a:pt x="964" y="9"/>
                  <a:pt x="954" y="14"/>
                  <a:pt x="943" y="23"/>
                </a:cubicBezTo>
                <a:cubicBezTo>
                  <a:pt x="916" y="44"/>
                  <a:pt x="897" y="76"/>
                  <a:pt x="877" y="103"/>
                </a:cubicBezTo>
                <a:cubicBezTo>
                  <a:pt x="857" y="131"/>
                  <a:pt x="822" y="143"/>
                  <a:pt x="801" y="169"/>
                </a:cubicBezTo>
                <a:cubicBezTo>
                  <a:pt x="791" y="181"/>
                  <a:pt x="783" y="195"/>
                  <a:pt x="776" y="208"/>
                </a:cubicBezTo>
                <a:cubicBezTo>
                  <a:pt x="766" y="224"/>
                  <a:pt x="764" y="244"/>
                  <a:pt x="756" y="261"/>
                </a:cubicBezTo>
                <a:cubicBezTo>
                  <a:pt x="741" y="295"/>
                  <a:pt x="714" y="322"/>
                  <a:pt x="681" y="337"/>
                </a:cubicBezTo>
                <a:cubicBezTo>
                  <a:pt x="664" y="344"/>
                  <a:pt x="645" y="348"/>
                  <a:pt x="627" y="348"/>
                </a:cubicBezTo>
                <a:cubicBezTo>
                  <a:pt x="588" y="347"/>
                  <a:pt x="548" y="348"/>
                  <a:pt x="509" y="348"/>
                </a:cubicBezTo>
                <a:cubicBezTo>
                  <a:pt x="465" y="348"/>
                  <a:pt x="422" y="349"/>
                  <a:pt x="380" y="332"/>
                </a:cubicBezTo>
                <a:cubicBezTo>
                  <a:pt x="356" y="323"/>
                  <a:pt x="334" y="306"/>
                  <a:pt x="312" y="291"/>
                </a:cubicBezTo>
                <a:cubicBezTo>
                  <a:pt x="291" y="278"/>
                  <a:pt x="270" y="263"/>
                  <a:pt x="249" y="250"/>
                </a:cubicBezTo>
                <a:cubicBezTo>
                  <a:pt x="214" y="227"/>
                  <a:pt x="180" y="208"/>
                  <a:pt x="140" y="197"/>
                </a:cubicBezTo>
                <a:cubicBezTo>
                  <a:pt x="96" y="185"/>
                  <a:pt x="49" y="184"/>
                  <a:pt x="3" y="184"/>
                </a:cubicBezTo>
                <a:cubicBezTo>
                  <a:pt x="0" y="184"/>
                  <a:pt x="0" y="190"/>
                  <a:pt x="3" y="19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3505200" y="2114550"/>
            <a:ext cx="2895600" cy="1629672"/>
            <a:chOff x="3008773" y="2080917"/>
            <a:chExt cx="3204706" cy="2172896"/>
          </a:xfrm>
        </p:grpSpPr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3313483" y="2475989"/>
              <a:ext cx="2841156" cy="1504636"/>
            </a:xfrm>
            <a:custGeom>
              <a:avLst/>
              <a:gdLst/>
              <a:ahLst/>
              <a:cxnLst>
                <a:cxn ang="0">
                  <a:pos x="3" y="536"/>
                </a:cxn>
                <a:cxn ang="0">
                  <a:pos x="34" y="531"/>
                </a:cxn>
                <a:cxn ang="0">
                  <a:pos x="99" y="514"/>
                </a:cxn>
                <a:cxn ang="0">
                  <a:pos x="286" y="463"/>
                </a:cxn>
                <a:cxn ang="0">
                  <a:pos x="473" y="411"/>
                </a:cxn>
                <a:cxn ang="0">
                  <a:pos x="539" y="393"/>
                </a:cxn>
                <a:cxn ang="0">
                  <a:pos x="570" y="386"/>
                </a:cxn>
                <a:cxn ang="0">
                  <a:pos x="602" y="352"/>
                </a:cxn>
                <a:cxn ang="0">
                  <a:pos x="595" y="295"/>
                </a:cxn>
                <a:cxn ang="0">
                  <a:pos x="632" y="281"/>
                </a:cxn>
                <a:cxn ang="0">
                  <a:pos x="715" y="278"/>
                </a:cxn>
                <a:cxn ang="0">
                  <a:pos x="741" y="250"/>
                </a:cxn>
                <a:cxn ang="0">
                  <a:pos x="792" y="210"/>
                </a:cxn>
                <a:cxn ang="0">
                  <a:pos x="869" y="136"/>
                </a:cxn>
                <a:cxn ang="0">
                  <a:pos x="878" y="82"/>
                </a:cxn>
                <a:cxn ang="0">
                  <a:pos x="889" y="33"/>
                </a:cxn>
                <a:cxn ang="0">
                  <a:pos x="930" y="22"/>
                </a:cxn>
                <a:cxn ang="0">
                  <a:pos x="1010" y="27"/>
                </a:cxn>
                <a:cxn ang="0">
                  <a:pos x="1012" y="24"/>
                </a:cxn>
                <a:cxn ang="0">
                  <a:pos x="874" y="54"/>
                </a:cxn>
                <a:cxn ang="0">
                  <a:pos x="875" y="105"/>
                </a:cxn>
                <a:cxn ang="0">
                  <a:pos x="810" y="192"/>
                </a:cxn>
                <a:cxn ang="0">
                  <a:pos x="726" y="261"/>
                </a:cxn>
                <a:cxn ang="0">
                  <a:pos x="675" y="283"/>
                </a:cxn>
                <a:cxn ang="0">
                  <a:pos x="620" y="276"/>
                </a:cxn>
                <a:cxn ang="0">
                  <a:pos x="592" y="300"/>
                </a:cxn>
                <a:cxn ang="0">
                  <a:pos x="593" y="366"/>
                </a:cxn>
                <a:cxn ang="0">
                  <a:pos x="569" y="383"/>
                </a:cxn>
                <a:cxn ang="0">
                  <a:pos x="470" y="408"/>
                </a:cxn>
                <a:cxn ang="0">
                  <a:pos x="286" y="460"/>
                </a:cxn>
                <a:cxn ang="0">
                  <a:pos x="102" y="510"/>
                </a:cxn>
                <a:cxn ang="0">
                  <a:pos x="38" y="526"/>
                </a:cxn>
                <a:cxn ang="0">
                  <a:pos x="3" y="533"/>
                </a:cxn>
                <a:cxn ang="0">
                  <a:pos x="3" y="536"/>
                </a:cxn>
              </a:cxnLst>
              <a:rect l="0" t="0" r="r" b="b"/>
              <a:pathLst>
                <a:path w="1014" h="536">
                  <a:moveTo>
                    <a:pt x="3" y="536"/>
                  </a:moveTo>
                  <a:cubicBezTo>
                    <a:pt x="13" y="536"/>
                    <a:pt x="24" y="533"/>
                    <a:pt x="34" y="531"/>
                  </a:cubicBezTo>
                  <a:cubicBezTo>
                    <a:pt x="56" y="525"/>
                    <a:pt x="77" y="520"/>
                    <a:pt x="99" y="514"/>
                  </a:cubicBezTo>
                  <a:cubicBezTo>
                    <a:pt x="161" y="498"/>
                    <a:pt x="224" y="480"/>
                    <a:pt x="286" y="463"/>
                  </a:cubicBezTo>
                  <a:cubicBezTo>
                    <a:pt x="348" y="445"/>
                    <a:pt x="411" y="428"/>
                    <a:pt x="473" y="411"/>
                  </a:cubicBezTo>
                  <a:cubicBezTo>
                    <a:pt x="495" y="405"/>
                    <a:pt x="517" y="399"/>
                    <a:pt x="539" y="393"/>
                  </a:cubicBezTo>
                  <a:cubicBezTo>
                    <a:pt x="549" y="391"/>
                    <a:pt x="560" y="387"/>
                    <a:pt x="570" y="386"/>
                  </a:cubicBezTo>
                  <a:cubicBezTo>
                    <a:pt x="587" y="386"/>
                    <a:pt x="600" y="366"/>
                    <a:pt x="602" y="352"/>
                  </a:cubicBezTo>
                  <a:cubicBezTo>
                    <a:pt x="606" y="334"/>
                    <a:pt x="595" y="314"/>
                    <a:pt x="595" y="295"/>
                  </a:cubicBezTo>
                  <a:cubicBezTo>
                    <a:pt x="596" y="274"/>
                    <a:pt x="618" y="279"/>
                    <a:pt x="632" y="281"/>
                  </a:cubicBezTo>
                  <a:cubicBezTo>
                    <a:pt x="656" y="285"/>
                    <a:pt x="692" y="294"/>
                    <a:pt x="715" y="278"/>
                  </a:cubicBezTo>
                  <a:cubicBezTo>
                    <a:pt x="725" y="271"/>
                    <a:pt x="732" y="259"/>
                    <a:pt x="741" y="250"/>
                  </a:cubicBezTo>
                  <a:cubicBezTo>
                    <a:pt x="757" y="235"/>
                    <a:pt x="775" y="223"/>
                    <a:pt x="792" y="210"/>
                  </a:cubicBezTo>
                  <a:cubicBezTo>
                    <a:pt x="819" y="188"/>
                    <a:pt x="850" y="166"/>
                    <a:pt x="869" y="136"/>
                  </a:cubicBezTo>
                  <a:cubicBezTo>
                    <a:pt x="880" y="120"/>
                    <a:pt x="880" y="101"/>
                    <a:pt x="878" y="82"/>
                  </a:cubicBezTo>
                  <a:cubicBezTo>
                    <a:pt x="877" y="65"/>
                    <a:pt x="874" y="45"/>
                    <a:pt x="889" y="33"/>
                  </a:cubicBezTo>
                  <a:cubicBezTo>
                    <a:pt x="900" y="24"/>
                    <a:pt x="917" y="23"/>
                    <a:pt x="930" y="22"/>
                  </a:cubicBezTo>
                  <a:cubicBezTo>
                    <a:pt x="957" y="20"/>
                    <a:pt x="984" y="24"/>
                    <a:pt x="1010" y="27"/>
                  </a:cubicBezTo>
                  <a:cubicBezTo>
                    <a:pt x="1012" y="28"/>
                    <a:pt x="1014" y="25"/>
                    <a:pt x="1012" y="24"/>
                  </a:cubicBezTo>
                  <a:cubicBezTo>
                    <a:pt x="978" y="20"/>
                    <a:pt x="883" y="0"/>
                    <a:pt x="874" y="54"/>
                  </a:cubicBezTo>
                  <a:cubicBezTo>
                    <a:pt x="872" y="71"/>
                    <a:pt x="876" y="88"/>
                    <a:pt x="875" y="105"/>
                  </a:cubicBezTo>
                  <a:cubicBezTo>
                    <a:pt x="874" y="142"/>
                    <a:pt x="837" y="170"/>
                    <a:pt x="810" y="192"/>
                  </a:cubicBezTo>
                  <a:cubicBezTo>
                    <a:pt x="782" y="214"/>
                    <a:pt x="749" y="234"/>
                    <a:pt x="726" y="261"/>
                  </a:cubicBezTo>
                  <a:cubicBezTo>
                    <a:pt x="711" y="279"/>
                    <a:pt x="698" y="284"/>
                    <a:pt x="675" y="283"/>
                  </a:cubicBezTo>
                  <a:cubicBezTo>
                    <a:pt x="656" y="283"/>
                    <a:pt x="638" y="278"/>
                    <a:pt x="620" y="276"/>
                  </a:cubicBezTo>
                  <a:cubicBezTo>
                    <a:pt x="603" y="273"/>
                    <a:pt x="592" y="282"/>
                    <a:pt x="592" y="300"/>
                  </a:cubicBezTo>
                  <a:cubicBezTo>
                    <a:pt x="591" y="323"/>
                    <a:pt x="606" y="344"/>
                    <a:pt x="593" y="366"/>
                  </a:cubicBezTo>
                  <a:cubicBezTo>
                    <a:pt x="589" y="374"/>
                    <a:pt x="578" y="382"/>
                    <a:pt x="569" y="383"/>
                  </a:cubicBezTo>
                  <a:cubicBezTo>
                    <a:pt x="536" y="387"/>
                    <a:pt x="502" y="400"/>
                    <a:pt x="470" y="408"/>
                  </a:cubicBezTo>
                  <a:cubicBezTo>
                    <a:pt x="408" y="425"/>
                    <a:pt x="347" y="443"/>
                    <a:pt x="286" y="460"/>
                  </a:cubicBezTo>
                  <a:cubicBezTo>
                    <a:pt x="225" y="477"/>
                    <a:pt x="163" y="494"/>
                    <a:pt x="102" y="510"/>
                  </a:cubicBezTo>
                  <a:cubicBezTo>
                    <a:pt x="81" y="516"/>
                    <a:pt x="59" y="521"/>
                    <a:pt x="38" y="526"/>
                  </a:cubicBezTo>
                  <a:cubicBezTo>
                    <a:pt x="27" y="529"/>
                    <a:pt x="15" y="533"/>
                    <a:pt x="3" y="533"/>
                  </a:cubicBezTo>
                  <a:cubicBezTo>
                    <a:pt x="1" y="533"/>
                    <a:pt x="0" y="536"/>
                    <a:pt x="3" y="53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32"/>
            <p:cNvSpPr>
              <a:spLocks/>
            </p:cNvSpPr>
            <p:nvPr/>
          </p:nvSpPr>
          <p:spPr bwMode="auto">
            <a:xfrm>
              <a:off x="3302975" y="2539032"/>
              <a:ext cx="2868475" cy="1483621"/>
            </a:xfrm>
            <a:custGeom>
              <a:avLst/>
              <a:gdLst/>
              <a:ahLst/>
              <a:cxnLst>
                <a:cxn ang="0">
                  <a:pos x="6" y="279"/>
                </a:cxn>
                <a:cxn ang="0">
                  <a:pos x="70" y="281"/>
                </a:cxn>
                <a:cxn ang="0">
                  <a:pos x="153" y="321"/>
                </a:cxn>
                <a:cxn ang="0">
                  <a:pos x="280" y="449"/>
                </a:cxn>
                <a:cxn ang="0">
                  <a:pos x="401" y="525"/>
                </a:cxn>
                <a:cxn ang="0">
                  <a:pos x="523" y="478"/>
                </a:cxn>
                <a:cxn ang="0">
                  <a:pos x="540" y="438"/>
                </a:cxn>
                <a:cxn ang="0">
                  <a:pos x="569" y="387"/>
                </a:cxn>
                <a:cxn ang="0">
                  <a:pos x="593" y="383"/>
                </a:cxn>
                <a:cxn ang="0">
                  <a:pos x="632" y="363"/>
                </a:cxn>
                <a:cxn ang="0">
                  <a:pos x="672" y="283"/>
                </a:cxn>
                <a:cxn ang="0">
                  <a:pos x="764" y="202"/>
                </a:cxn>
                <a:cxn ang="0">
                  <a:pos x="865" y="179"/>
                </a:cxn>
                <a:cxn ang="0">
                  <a:pos x="907" y="97"/>
                </a:cxn>
                <a:cxn ang="0">
                  <a:pos x="917" y="50"/>
                </a:cxn>
                <a:cxn ang="0">
                  <a:pos x="1016" y="8"/>
                </a:cxn>
                <a:cxn ang="0">
                  <a:pos x="1018" y="0"/>
                </a:cxn>
                <a:cxn ang="0">
                  <a:pos x="901" y="71"/>
                </a:cxn>
                <a:cxn ang="0">
                  <a:pos x="875" y="158"/>
                </a:cxn>
                <a:cxn ang="0">
                  <a:pos x="827" y="188"/>
                </a:cxn>
                <a:cxn ang="0">
                  <a:pos x="759" y="195"/>
                </a:cxn>
                <a:cxn ang="0">
                  <a:pos x="641" y="339"/>
                </a:cxn>
                <a:cxn ang="0">
                  <a:pos x="568" y="379"/>
                </a:cxn>
                <a:cxn ang="0">
                  <a:pos x="527" y="451"/>
                </a:cxn>
                <a:cxn ang="0">
                  <a:pos x="385" y="513"/>
                </a:cxn>
                <a:cxn ang="0">
                  <a:pos x="313" y="469"/>
                </a:cxn>
                <a:cxn ang="0">
                  <a:pos x="252" y="404"/>
                </a:cxn>
                <a:cxn ang="0">
                  <a:pos x="134" y="296"/>
                </a:cxn>
                <a:cxn ang="0">
                  <a:pos x="8" y="270"/>
                </a:cxn>
                <a:cxn ang="0">
                  <a:pos x="6" y="279"/>
                </a:cxn>
              </a:cxnLst>
              <a:rect l="0" t="0" r="r" b="b"/>
              <a:pathLst>
                <a:path w="1024" h="529">
                  <a:moveTo>
                    <a:pt x="6" y="279"/>
                  </a:moveTo>
                  <a:cubicBezTo>
                    <a:pt x="28" y="279"/>
                    <a:pt x="48" y="278"/>
                    <a:pt x="70" y="281"/>
                  </a:cubicBezTo>
                  <a:cubicBezTo>
                    <a:pt x="101" y="286"/>
                    <a:pt x="128" y="302"/>
                    <a:pt x="153" y="321"/>
                  </a:cubicBezTo>
                  <a:cubicBezTo>
                    <a:pt x="200" y="358"/>
                    <a:pt x="239" y="405"/>
                    <a:pt x="280" y="449"/>
                  </a:cubicBezTo>
                  <a:cubicBezTo>
                    <a:pt x="315" y="486"/>
                    <a:pt x="347" y="520"/>
                    <a:pt x="401" y="525"/>
                  </a:cubicBezTo>
                  <a:cubicBezTo>
                    <a:pt x="449" y="529"/>
                    <a:pt x="495" y="519"/>
                    <a:pt x="523" y="478"/>
                  </a:cubicBezTo>
                  <a:cubicBezTo>
                    <a:pt x="532" y="466"/>
                    <a:pt x="536" y="452"/>
                    <a:pt x="540" y="438"/>
                  </a:cubicBezTo>
                  <a:cubicBezTo>
                    <a:pt x="545" y="422"/>
                    <a:pt x="552" y="394"/>
                    <a:pt x="569" y="387"/>
                  </a:cubicBezTo>
                  <a:cubicBezTo>
                    <a:pt x="576" y="384"/>
                    <a:pt x="585" y="384"/>
                    <a:pt x="593" y="383"/>
                  </a:cubicBezTo>
                  <a:cubicBezTo>
                    <a:pt x="607" y="379"/>
                    <a:pt x="621" y="373"/>
                    <a:pt x="632" y="363"/>
                  </a:cubicBezTo>
                  <a:cubicBezTo>
                    <a:pt x="655" y="345"/>
                    <a:pt x="659" y="308"/>
                    <a:pt x="672" y="283"/>
                  </a:cubicBezTo>
                  <a:cubicBezTo>
                    <a:pt x="690" y="244"/>
                    <a:pt x="720" y="211"/>
                    <a:pt x="764" y="202"/>
                  </a:cubicBezTo>
                  <a:cubicBezTo>
                    <a:pt x="799" y="196"/>
                    <a:pt x="834" y="203"/>
                    <a:pt x="865" y="179"/>
                  </a:cubicBezTo>
                  <a:cubicBezTo>
                    <a:pt x="891" y="158"/>
                    <a:pt x="901" y="128"/>
                    <a:pt x="907" y="97"/>
                  </a:cubicBezTo>
                  <a:cubicBezTo>
                    <a:pt x="910" y="80"/>
                    <a:pt x="909" y="65"/>
                    <a:pt x="917" y="50"/>
                  </a:cubicBezTo>
                  <a:cubicBezTo>
                    <a:pt x="935" y="15"/>
                    <a:pt x="982" y="9"/>
                    <a:pt x="1016" y="8"/>
                  </a:cubicBezTo>
                  <a:cubicBezTo>
                    <a:pt x="1021" y="8"/>
                    <a:pt x="1024" y="0"/>
                    <a:pt x="1018" y="0"/>
                  </a:cubicBezTo>
                  <a:cubicBezTo>
                    <a:pt x="972" y="0"/>
                    <a:pt x="909" y="16"/>
                    <a:pt x="901" y="71"/>
                  </a:cubicBezTo>
                  <a:cubicBezTo>
                    <a:pt x="897" y="101"/>
                    <a:pt x="894" y="132"/>
                    <a:pt x="875" y="158"/>
                  </a:cubicBezTo>
                  <a:cubicBezTo>
                    <a:pt x="864" y="174"/>
                    <a:pt x="846" y="183"/>
                    <a:pt x="827" y="188"/>
                  </a:cubicBezTo>
                  <a:cubicBezTo>
                    <a:pt x="805" y="194"/>
                    <a:pt x="782" y="189"/>
                    <a:pt x="759" y="195"/>
                  </a:cubicBezTo>
                  <a:cubicBezTo>
                    <a:pt x="690" y="211"/>
                    <a:pt x="663" y="278"/>
                    <a:pt x="641" y="339"/>
                  </a:cubicBezTo>
                  <a:cubicBezTo>
                    <a:pt x="629" y="370"/>
                    <a:pt x="596" y="372"/>
                    <a:pt x="568" y="379"/>
                  </a:cubicBezTo>
                  <a:cubicBezTo>
                    <a:pt x="542" y="385"/>
                    <a:pt x="534" y="431"/>
                    <a:pt x="527" y="451"/>
                  </a:cubicBezTo>
                  <a:cubicBezTo>
                    <a:pt x="507" y="513"/>
                    <a:pt x="442" y="523"/>
                    <a:pt x="385" y="513"/>
                  </a:cubicBezTo>
                  <a:cubicBezTo>
                    <a:pt x="356" y="508"/>
                    <a:pt x="334" y="489"/>
                    <a:pt x="313" y="469"/>
                  </a:cubicBezTo>
                  <a:cubicBezTo>
                    <a:pt x="292" y="448"/>
                    <a:pt x="272" y="426"/>
                    <a:pt x="252" y="404"/>
                  </a:cubicBezTo>
                  <a:cubicBezTo>
                    <a:pt x="216" y="365"/>
                    <a:pt x="180" y="324"/>
                    <a:pt x="134" y="296"/>
                  </a:cubicBezTo>
                  <a:cubicBezTo>
                    <a:pt x="95" y="271"/>
                    <a:pt x="52" y="270"/>
                    <a:pt x="8" y="270"/>
                  </a:cubicBezTo>
                  <a:cubicBezTo>
                    <a:pt x="3" y="270"/>
                    <a:pt x="0" y="279"/>
                    <a:pt x="6" y="27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33"/>
            <p:cNvSpPr>
              <a:spLocks/>
            </p:cNvSpPr>
            <p:nvPr/>
          </p:nvSpPr>
          <p:spPr bwMode="auto">
            <a:xfrm>
              <a:off x="3052904" y="2673525"/>
              <a:ext cx="3114344" cy="930941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997" y="46"/>
                </a:cxn>
                <a:cxn ang="0">
                  <a:pos x="965" y="90"/>
                </a:cxn>
                <a:cxn ang="0">
                  <a:pos x="925" y="116"/>
                </a:cxn>
                <a:cxn ang="0">
                  <a:pos x="818" y="97"/>
                </a:cxn>
                <a:cxn ang="0">
                  <a:pos x="755" y="116"/>
                </a:cxn>
                <a:cxn ang="0">
                  <a:pos x="753" y="156"/>
                </a:cxn>
                <a:cxn ang="0">
                  <a:pos x="764" y="223"/>
                </a:cxn>
                <a:cxn ang="0">
                  <a:pos x="764" y="286"/>
                </a:cxn>
                <a:cxn ang="0">
                  <a:pos x="717" y="321"/>
                </a:cxn>
                <a:cxn ang="0">
                  <a:pos x="574" y="303"/>
                </a:cxn>
                <a:cxn ang="0">
                  <a:pos x="425" y="251"/>
                </a:cxn>
                <a:cxn ang="0">
                  <a:pos x="294" y="182"/>
                </a:cxn>
                <a:cxn ang="0">
                  <a:pos x="149" y="154"/>
                </a:cxn>
                <a:cxn ang="0">
                  <a:pos x="4" y="154"/>
                </a:cxn>
                <a:cxn ang="0">
                  <a:pos x="3" y="159"/>
                </a:cxn>
                <a:cxn ang="0">
                  <a:pos x="118" y="159"/>
                </a:cxn>
                <a:cxn ang="0">
                  <a:pos x="246" y="169"/>
                </a:cxn>
                <a:cxn ang="0">
                  <a:pos x="366" y="230"/>
                </a:cxn>
                <a:cxn ang="0">
                  <a:pos x="468" y="273"/>
                </a:cxn>
                <a:cxn ang="0">
                  <a:pos x="585" y="311"/>
                </a:cxn>
                <a:cxn ang="0">
                  <a:pos x="660" y="327"/>
                </a:cxn>
                <a:cxn ang="0">
                  <a:pos x="771" y="282"/>
                </a:cxn>
                <a:cxn ang="0">
                  <a:pos x="758" y="130"/>
                </a:cxn>
                <a:cxn ang="0">
                  <a:pos x="881" y="113"/>
                </a:cxn>
                <a:cxn ang="0">
                  <a:pos x="932" y="122"/>
                </a:cxn>
                <a:cxn ang="0">
                  <a:pos x="962" y="103"/>
                </a:cxn>
                <a:cxn ang="0">
                  <a:pos x="1005" y="45"/>
                </a:cxn>
                <a:cxn ang="0">
                  <a:pos x="1106" y="4"/>
                </a:cxn>
                <a:cxn ang="0">
                  <a:pos x="1107" y="0"/>
                </a:cxn>
              </a:cxnLst>
              <a:rect l="0" t="0" r="r" b="b"/>
              <a:pathLst>
                <a:path w="1111" h="332">
                  <a:moveTo>
                    <a:pt x="1107" y="0"/>
                  </a:moveTo>
                  <a:cubicBezTo>
                    <a:pt x="1067" y="1"/>
                    <a:pt x="1024" y="15"/>
                    <a:pt x="997" y="46"/>
                  </a:cubicBezTo>
                  <a:cubicBezTo>
                    <a:pt x="985" y="60"/>
                    <a:pt x="975" y="75"/>
                    <a:pt x="965" y="90"/>
                  </a:cubicBezTo>
                  <a:cubicBezTo>
                    <a:pt x="954" y="105"/>
                    <a:pt x="944" y="118"/>
                    <a:pt x="925" y="116"/>
                  </a:cubicBezTo>
                  <a:cubicBezTo>
                    <a:pt x="889" y="113"/>
                    <a:pt x="854" y="102"/>
                    <a:pt x="818" y="97"/>
                  </a:cubicBezTo>
                  <a:cubicBezTo>
                    <a:pt x="797" y="95"/>
                    <a:pt x="765" y="92"/>
                    <a:pt x="755" y="116"/>
                  </a:cubicBezTo>
                  <a:cubicBezTo>
                    <a:pt x="750" y="128"/>
                    <a:pt x="752" y="143"/>
                    <a:pt x="753" y="156"/>
                  </a:cubicBezTo>
                  <a:cubicBezTo>
                    <a:pt x="756" y="178"/>
                    <a:pt x="761" y="200"/>
                    <a:pt x="764" y="223"/>
                  </a:cubicBezTo>
                  <a:cubicBezTo>
                    <a:pt x="767" y="243"/>
                    <a:pt x="769" y="265"/>
                    <a:pt x="764" y="286"/>
                  </a:cubicBezTo>
                  <a:cubicBezTo>
                    <a:pt x="758" y="307"/>
                    <a:pt x="737" y="317"/>
                    <a:pt x="717" y="321"/>
                  </a:cubicBezTo>
                  <a:cubicBezTo>
                    <a:pt x="670" y="332"/>
                    <a:pt x="619" y="316"/>
                    <a:pt x="574" y="303"/>
                  </a:cubicBezTo>
                  <a:cubicBezTo>
                    <a:pt x="524" y="288"/>
                    <a:pt x="473" y="271"/>
                    <a:pt x="425" y="251"/>
                  </a:cubicBezTo>
                  <a:cubicBezTo>
                    <a:pt x="378" y="232"/>
                    <a:pt x="338" y="204"/>
                    <a:pt x="294" y="182"/>
                  </a:cubicBezTo>
                  <a:cubicBezTo>
                    <a:pt x="248" y="160"/>
                    <a:pt x="199" y="155"/>
                    <a:pt x="149" y="154"/>
                  </a:cubicBezTo>
                  <a:cubicBezTo>
                    <a:pt x="101" y="154"/>
                    <a:pt x="52" y="154"/>
                    <a:pt x="4" y="154"/>
                  </a:cubicBezTo>
                  <a:cubicBezTo>
                    <a:pt x="1" y="154"/>
                    <a:pt x="0" y="159"/>
                    <a:pt x="3" y="159"/>
                  </a:cubicBezTo>
                  <a:cubicBezTo>
                    <a:pt x="42" y="159"/>
                    <a:pt x="80" y="158"/>
                    <a:pt x="118" y="159"/>
                  </a:cubicBezTo>
                  <a:cubicBezTo>
                    <a:pt x="161" y="159"/>
                    <a:pt x="204" y="158"/>
                    <a:pt x="246" y="169"/>
                  </a:cubicBezTo>
                  <a:cubicBezTo>
                    <a:pt x="290" y="181"/>
                    <a:pt x="326" y="208"/>
                    <a:pt x="366" y="230"/>
                  </a:cubicBezTo>
                  <a:cubicBezTo>
                    <a:pt x="398" y="247"/>
                    <a:pt x="433" y="261"/>
                    <a:pt x="468" y="273"/>
                  </a:cubicBezTo>
                  <a:cubicBezTo>
                    <a:pt x="506" y="287"/>
                    <a:pt x="545" y="300"/>
                    <a:pt x="585" y="311"/>
                  </a:cubicBezTo>
                  <a:cubicBezTo>
                    <a:pt x="609" y="318"/>
                    <a:pt x="635" y="325"/>
                    <a:pt x="660" y="327"/>
                  </a:cubicBezTo>
                  <a:cubicBezTo>
                    <a:pt x="700" y="330"/>
                    <a:pt x="758" y="330"/>
                    <a:pt x="771" y="282"/>
                  </a:cubicBezTo>
                  <a:cubicBezTo>
                    <a:pt x="784" y="233"/>
                    <a:pt x="756" y="180"/>
                    <a:pt x="758" y="130"/>
                  </a:cubicBezTo>
                  <a:cubicBezTo>
                    <a:pt x="761" y="78"/>
                    <a:pt x="851" y="107"/>
                    <a:pt x="881" y="113"/>
                  </a:cubicBezTo>
                  <a:cubicBezTo>
                    <a:pt x="898" y="117"/>
                    <a:pt x="915" y="121"/>
                    <a:pt x="932" y="122"/>
                  </a:cubicBezTo>
                  <a:cubicBezTo>
                    <a:pt x="945" y="122"/>
                    <a:pt x="954" y="113"/>
                    <a:pt x="962" y="103"/>
                  </a:cubicBezTo>
                  <a:cubicBezTo>
                    <a:pt x="977" y="84"/>
                    <a:pt x="989" y="63"/>
                    <a:pt x="1005" y="45"/>
                  </a:cubicBezTo>
                  <a:cubicBezTo>
                    <a:pt x="1028" y="17"/>
                    <a:pt x="1071" y="5"/>
                    <a:pt x="1106" y="4"/>
                  </a:cubicBezTo>
                  <a:cubicBezTo>
                    <a:pt x="1109" y="4"/>
                    <a:pt x="1111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34"/>
            <p:cNvSpPr>
              <a:spLocks/>
            </p:cNvSpPr>
            <p:nvPr/>
          </p:nvSpPr>
          <p:spPr bwMode="auto">
            <a:xfrm>
              <a:off x="3134859" y="2152366"/>
              <a:ext cx="3026083" cy="1742100"/>
            </a:xfrm>
            <a:custGeom>
              <a:avLst/>
              <a:gdLst/>
              <a:ahLst/>
              <a:cxnLst>
                <a:cxn ang="0">
                  <a:pos x="3" y="572"/>
                </a:cxn>
                <a:cxn ang="0">
                  <a:pos x="106" y="598"/>
                </a:cxn>
                <a:cxn ang="0">
                  <a:pos x="275" y="615"/>
                </a:cxn>
                <a:cxn ang="0">
                  <a:pos x="441" y="581"/>
                </a:cxn>
                <a:cxn ang="0">
                  <a:pos x="520" y="568"/>
                </a:cxn>
                <a:cxn ang="0">
                  <a:pos x="539" y="561"/>
                </a:cxn>
                <a:cxn ang="0">
                  <a:pos x="558" y="515"/>
                </a:cxn>
                <a:cxn ang="0">
                  <a:pos x="567" y="437"/>
                </a:cxn>
                <a:cxn ang="0">
                  <a:pos x="650" y="323"/>
                </a:cxn>
                <a:cxn ang="0">
                  <a:pos x="701" y="340"/>
                </a:cxn>
                <a:cxn ang="0">
                  <a:pos x="791" y="368"/>
                </a:cxn>
                <a:cxn ang="0">
                  <a:pos x="894" y="325"/>
                </a:cxn>
                <a:cxn ang="0">
                  <a:pos x="941" y="154"/>
                </a:cxn>
                <a:cxn ang="0">
                  <a:pos x="969" y="73"/>
                </a:cxn>
                <a:cxn ang="0">
                  <a:pos x="1041" y="11"/>
                </a:cxn>
                <a:cxn ang="0">
                  <a:pos x="1077" y="6"/>
                </a:cxn>
                <a:cxn ang="0">
                  <a:pos x="1077" y="0"/>
                </a:cxn>
                <a:cxn ang="0">
                  <a:pos x="976" y="51"/>
                </a:cxn>
                <a:cxn ang="0">
                  <a:pos x="953" y="104"/>
                </a:cxn>
                <a:cxn ang="0">
                  <a:pos x="898" y="292"/>
                </a:cxn>
                <a:cxn ang="0">
                  <a:pos x="888" y="333"/>
                </a:cxn>
                <a:cxn ang="0">
                  <a:pos x="803" y="364"/>
                </a:cxn>
                <a:cxn ang="0">
                  <a:pos x="710" y="338"/>
                </a:cxn>
                <a:cxn ang="0">
                  <a:pos x="664" y="318"/>
                </a:cxn>
                <a:cxn ang="0">
                  <a:pos x="547" y="539"/>
                </a:cxn>
                <a:cxn ang="0">
                  <a:pos x="474" y="566"/>
                </a:cxn>
                <a:cxn ang="0">
                  <a:pos x="409" y="585"/>
                </a:cxn>
                <a:cxn ang="0">
                  <a:pos x="310" y="606"/>
                </a:cxn>
                <a:cxn ang="0">
                  <a:pos x="224" y="610"/>
                </a:cxn>
                <a:cxn ang="0">
                  <a:pos x="126" y="600"/>
                </a:cxn>
                <a:cxn ang="0">
                  <a:pos x="12" y="567"/>
                </a:cxn>
                <a:cxn ang="0">
                  <a:pos x="3" y="566"/>
                </a:cxn>
                <a:cxn ang="0">
                  <a:pos x="3" y="572"/>
                </a:cxn>
              </a:cxnLst>
              <a:rect l="0" t="0" r="r" b="b"/>
              <a:pathLst>
                <a:path w="1080" h="621">
                  <a:moveTo>
                    <a:pt x="3" y="572"/>
                  </a:moveTo>
                  <a:cubicBezTo>
                    <a:pt x="37" y="576"/>
                    <a:pt x="74" y="585"/>
                    <a:pt x="106" y="598"/>
                  </a:cubicBezTo>
                  <a:cubicBezTo>
                    <a:pt x="160" y="621"/>
                    <a:pt x="218" y="617"/>
                    <a:pt x="275" y="615"/>
                  </a:cubicBezTo>
                  <a:cubicBezTo>
                    <a:pt x="333" y="612"/>
                    <a:pt x="386" y="598"/>
                    <a:pt x="441" y="581"/>
                  </a:cubicBezTo>
                  <a:cubicBezTo>
                    <a:pt x="467" y="573"/>
                    <a:pt x="493" y="569"/>
                    <a:pt x="520" y="568"/>
                  </a:cubicBezTo>
                  <a:cubicBezTo>
                    <a:pt x="528" y="568"/>
                    <a:pt x="534" y="566"/>
                    <a:pt x="539" y="561"/>
                  </a:cubicBezTo>
                  <a:cubicBezTo>
                    <a:pt x="552" y="550"/>
                    <a:pt x="555" y="530"/>
                    <a:pt x="558" y="515"/>
                  </a:cubicBezTo>
                  <a:cubicBezTo>
                    <a:pt x="563" y="489"/>
                    <a:pt x="564" y="463"/>
                    <a:pt x="567" y="437"/>
                  </a:cubicBezTo>
                  <a:cubicBezTo>
                    <a:pt x="573" y="386"/>
                    <a:pt x="586" y="322"/>
                    <a:pt x="650" y="323"/>
                  </a:cubicBezTo>
                  <a:cubicBezTo>
                    <a:pt x="669" y="323"/>
                    <a:pt x="683" y="333"/>
                    <a:pt x="701" y="340"/>
                  </a:cubicBezTo>
                  <a:cubicBezTo>
                    <a:pt x="730" y="352"/>
                    <a:pt x="760" y="362"/>
                    <a:pt x="791" y="368"/>
                  </a:cubicBezTo>
                  <a:cubicBezTo>
                    <a:pt x="832" y="376"/>
                    <a:pt x="882" y="373"/>
                    <a:pt x="894" y="325"/>
                  </a:cubicBezTo>
                  <a:cubicBezTo>
                    <a:pt x="909" y="268"/>
                    <a:pt x="924" y="211"/>
                    <a:pt x="941" y="154"/>
                  </a:cubicBezTo>
                  <a:cubicBezTo>
                    <a:pt x="950" y="127"/>
                    <a:pt x="958" y="99"/>
                    <a:pt x="969" y="73"/>
                  </a:cubicBezTo>
                  <a:cubicBezTo>
                    <a:pt x="982" y="43"/>
                    <a:pt x="1011" y="20"/>
                    <a:pt x="1041" y="11"/>
                  </a:cubicBezTo>
                  <a:cubicBezTo>
                    <a:pt x="1053" y="7"/>
                    <a:pt x="1065" y="7"/>
                    <a:pt x="1077" y="6"/>
                  </a:cubicBezTo>
                  <a:cubicBezTo>
                    <a:pt x="1080" y="6"/>
                    <a:pt x="1080" y="0"/>
                    <a:pt x="1077" y="0"/>
                  </a:cubicBezTo>
                  <a:cubicBezTo>
                    <a:pt x="1035" y="1"/>
                    <a:pt x="1003" y="19"/>
                    <a:pt x="976" y="51"/>
                  </a:cubicBezTo>
                  <a:cubicBezTo>
                    <a:pt x="964" y="65"/>
                    <a:pt x="958" y="87"/>
                    <a:pt x="953" y="104"/>
                  </a:cubicBezTo>
                  <a:cubicBezTo>
                    <a:pt x="931" y="165"/>
                    <a:pt x="915" y="229"/>
                    <a:pt x="898" y="292"/>
                  </a:cubicBezTo>
                  <a:cubicBezTo>
                    <a:pt x="895" y="306"/>
                    <a:pt x="891" y="319"/>
                    <a:pt x="888" y="333"/>
                  </a:cubicBezTo>
                  <a:cubicBezTo>
                    <a:pt x="879" y="367"/>
                    <a:pt x="830" y="367"/>
                    <a:pt x="803" y="364"/>
                  </a:cubicBezTo>
                  <a:cubicBezTo>
                    <a:pt x="771" y="360"/>
                    <a:pt x="740" y="349"/>
                    <a:pt x="710" y="338"/>
                  </a:cubicBezTo>
                  <a:cubicBezTo>
                    <a:pt x="696" y="332"/>
                    <a:pt x="680" y="321"/>
                    <a:pt x="664" y="318"/>
                  </a:cubicBezTo>
                  <a:cubicBezTo>
                    <a:pt x="543" y="297"/>
                    <a:pt x="572" y="471"/>
                    <a:pt x="547" y="539"/>
                  </a:cubicBezTo>
                  <a:cubicBezTo>
                    <a:pt x="535" y="571"/>
                    <a:pt x="502" y="562"/>
                    <a:pt x="474" y="566"/>
                  </a:cubicBezTo>
                  <a:cubicBezTo>
                    <a:pt x="452" y="570"/>
                    <a:pt x="431" y="578"/>
                    <a:pt x="409" y="585"/>
                  </a:cubicBezTo>
                  <a:cubicBezTo>
                    <a:pt x="377" y="595"/>
                    <a:pt x="344" y="602"/>
                    <a:pt x="310" y="606"/>
                  </a:cubicBezTo>
                  <a:cubicBezTo>
                    <a:pt x="282" y="609"/>
                    <a:pt x="253" y="610"/>
                    <a:pt x="224" y="610"/>
                  </a:cubicBezTo>
                  <a:cubicBezTo>
                    <a:pt x="191" y="610"/>
                    <a:pt x="159" y="610"/>
                    <a:pt x="126" y="600"/>
                  </a:cubicBezTo>
                  <a:cubicBezTo>
                    <a:pt x="88" y="587"/>
                    <a:pt x="52" y="574"/>
                    <a:pt x="12" y="567"/>
                  </a:cubicBezTo>
                  <a:cubicBezTo>
                    <a:pt x="9" y="567"/>
                    <a:pt x="6" y="566"/>
                    <a:pt x="3" y="566"/>
                  </a:cubicBezTo>
                  <a:cubicBezTo>
                    <a:pt x="0" y="565"/>
                    <a:pt x="0" y="571"/>
                    <a:pt x="3" y="5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5"/>
            <p:cNvSpPr>
              <a:spLocks/>
            </p:cNvSpPr>
            <p:nvPr/>
          </p:nvSpPr>
          <p:spPr bwMode="auto">
            <a:xfrm>
              <a:off x="3008773" y="2475989"/>
              <a:ext cx="3154272" cy="1166303"/>
            </a:xfrm>
            <a:custGeom>
              <a:avLst/>
              <a:gdLst/>
              <a:ahLst/>
              <a:cxnLst>
                <a:cxn ang="0">
                  <a:pos x="3" y="407"/>
                </a:cxn>
                <a:cxn ang="0">
                  <a:pos x="199" y="394"/>
                </a:cxn>
                <a:cxn ang="0">
                  <a:pos x="348" y="407"/>
                </a:cxn>
                <a:cxn ang="0">
                  <a:pos x="523" y="404"/>
                </a:cxn>
                <a:cxn ang="0">
                  <a:pos x="606" y="386"/>
                </a:cxn>
                <a:cxn ang="0">
                  <a:pos x="647" y="379"/>
                </a:cxn>
                <a:cxn ang="0">
                  <a:pos x="680" y="378"/>
                </a:cxn>
                <a:cxn ang="0">
                  <a:pos x="774" y="367"/>
                </a:cxn>
                <a:cxn ang="0">
                  <a:pos x="869" y="270"/>
                </a:cxn>
                <a:cxn ang="0">
                  <a:pos x="923" y="194"/>
                </a:cxn>
                <a:cxn ang="0">
                  <a:pos x="951" y="121"/>
                </a:cxn>
                <a:cxn ang="0">
                  <a:pos x="1014" y="72"/>
                </a:cxn>
                <a:cxn ang="0">
                  <a:pos x="1059" y="34"/>
                </a:cxn>
                <a:cxn ang="0">
                  <a:pos x="1122" y="5"/>
                </a:cxn>
                <a:cxn ang="0">
                  <a:pos x="1123" y="0"/>
                </a:cxn>
                <a:cxn ang="0">
                  <a:pos x="1042" y="40"/>
                </a:cxn>
                <a:cxn ang="0">
                  <a:pos x="1014" y="63"/>
                </a:cxn>
                <a:cxn ang="0">
                  <a:pos x="955" y="96"/>
                </a:cxn>
                <a:cxn ang="0">
                  <a:pos x="946" y="123"/>
                </a:cxn>
                <a:cxn ang="0">
                  <a:pos x="911" y="204"/>
                </a:cxn>
                <a:cxn ang="0">
                  <a:pos x="856" y="280"/>
                </a:cxn>
                <a:cxn ang="0">
                  <a:pos x="721" y="379"/>
                </a:cxn>
                <a:cxn ang="0">
                  <a:pos x="681" y="372"/>
                </a:cxn>
                <a:cxn ang="0">
                  <a:pos x="661" y="373"/>
                </a:cxn>
                <a:cxn ang="0">
                  <a:pos x="614" y="379"/>
                </a:cxn>
                <a:cxn ang="0">
                  <a:pos x="432" y="408"/>
                </a:cxn>
                <a:cxn ang="0">
                  <a:pos x="247" y="390"/>
                </a:cxn>
                <a:cxn ang="0">
                  <a:pos x="4" y="402"/>
                </a:cxn>
                <a:cxn ang="0">
                  <a:pos x="3" y="407"/>
                </a:cxn>
              </a:cxnLst>
              <a:rect l="0" t="0" r="r" b="b"/>
              <a:pathLst>
                <a:path w="1126" h="415">
                  <a:moveTo>
                    <a:pt x="3" y="407"/>
                  </a:moveTo>
                  <a:cubicBezTo>
                    <a:pt x="69" y="407"/>
                    <a:pt x="134" y="396"/>
                    <a:pt x="199" y="394"/>
                  </a:cubicBezTo>
                  <a:cubicBezTo>
                    <a:pt x="249" y="392"/>
                    <a:pt x="299" y="401"/>
                    <a:pt x="348" y="407"/>
                  </a:cubicBezTo>
                  <a:cubicBezTo>
                    <a:pt x="407" y="414"/>
                    <a:pt x="464" y="415"/>
                    <a:pt x="523" y="404"/>
                  </a:cubicBezTo>
                  <a:cubicBezTo>
                    <a:pt x="551" y="398"/>
                    <a:pt x="579" y="392"/>
                    <a:pt x="606" y="386"/>
                  </a:cubicBezTo>
                  <a:cubicBezTo>
                    <a:pt x="620" y="383"/>
                    <a:pt x="633" y="381"/>
                    <a:pt x="647" y="379"/>
                  </a:cubicBezTo>
                  <a:cubicBezTo>
                    <a:pt x="656" y="378"/>
                    <a:pt x="671" y="374"/>
                    <a:pt x="680" y="378"/>
                  </a:cubicBezTo>
                  <a:cubicBezTo>
                    <a:pt x="711" y="392"/>
                    <a:pt x="746" y="383"/>
                    <a:pt x="774" y="367"/>
                  </a:cubicBezTo>
                  <a:cubicBezTo>
                    <a:pt x="813" y="345"/>
                    <a:pt x="843" y="306"/>
                    <a:pt x="869" y="270"/>
                  </a:cubicBezTo>
                  <a:cubicBezTo>
                    <a:pt x="887" y="245"/>
                    <a:pt x="907" y="220"/>
                    <a:pt x="923" y="194"/>
                  </a:cubicBezTo>
                  <a:cubicBezTo>
                    <a:pt x="937" y="171"/>
                    <a:pt x="951" y="149"/>
                    <a:pt x="951" y="121"/>
                  </a:cubicBezTo>
                  <a:cubicBezTo>
                    <a:pt x="951" y="87"/>
                    <a:pt x="998" y="96"/>
                    <a:pt x="1014" y="72"/>
                  </a:cubicBezTo>
                  <a:cubicBezTo>
                    <a:pt x="1024" y="55"/>
                    <a:pt x="1043" y="45"/>
                    <a:pt x="1059" y="34"/>
                  </a:cubicBezTo>
                  <a:cubicBezTo>
                    <a:pt x="1077" y="23"/>
                    <a:pt x="1100" y="7"/>
                    <a:pt x="1122" y="5"/>
                  </a:cubicBezTo>
                  <a:cubicBezTo>
                    <a:pt x="1125" y="5"/>
                    <a:pt x="1126" y="0"/>
                    <a:pt x="1123" y="0"/>
                  </a:cubicBezTo>
                  <a:cubicBezTo>
                    <a:pt x="1095" y="2"/>
                    <a:pt x="1065" y="25"/>
                    <a:pt x="1042" y="40"/>
                  </a:cubicBezTo>
                  <a:cubicBezTo>
                    <a:pt x="1032" y="47"/>
                    <a:pt x="1022" y="54"/>
                    <a:pt x="1014" y="63"/>
                  </a:cubicBezTo>
                  <a:cubicBezTo>
                    <a:pt x="997" y="82"/>
                    <a:pt x="978" y="86"/>
                    <a:pt x="955" y="96"/>
                  </a:cubicBezTo>
                  <a:cubicBezTo>
                    <a:pt x="945" y="101"/>
                    <a:pt x="946" y="114"/>
                    <a:pt x="946" y="123"/>
                  </a:cubicBezTo>
                  <a:cubicBezTo>
                    <a:pt x="945" y="153"/>
                    <a:pt x="928" y="180"/>
                    <a:pt x="911" y="204"/>
                  </a:cubicBezTo>
                  <a:cubicBezTo>
                    <a:pt x="894" y="230"/>
                    <a:pt x="875" y="255"/>
                    <a:pt x="856" y="280"/>
                  </a:cubicBezTo>
                  <a:cubicBezTo>
                    <a:pt x="823" y="324"/>
                    <a:pt x="780" y="375"/>
                    <a:pt x="721" y="379"/>
                  </a:cubicBezTo>
                  <a:cubicBezTo>
                    <a:pt x="708" y="380"/>
                    <a:pt x="693" y="378"/>
                    <a:pt x="681" y="372"/>
                  </a:cubicBezTo>
                  <a:cubicBezTo>
                    <a:pt x="676" y="370"/>
                    <a:pt x="666" y="372"/>
                    <a:pt x="661" y="373"/>
                  </a:cubicBezTo>
                  <a:cubicBezTo>
                    <a:pt x="645" y="374"/>
                    <a:pt x="630" y="376"/>
                    <a:pt x="614" y="379"/>
                  </a:cubicBezTo>
                  <a:cubicBezTo>
                    <a:pt x="553" y="390"/>
                    <a:pt x="495" y="409"/>
                    <a:pt x="432" y="408"/>
                  </a:cubicBezTo>
                  <a:cubicBezTo>
                    <a:pt x="370" y="407"/>
                    <a:pt x="309" y="395"/>
                    <a:pt x="247" y="390"/>
                  </a:cubicBezTo>
                  <a:cubicBezTo>
                    <a:pt x="166" y="383"/>
                    <a:pt x="85" y="401"/>
                    <a:pt x="4" y="402"/>
                  </a:cubicBezTo>
                  <a:cubicBezTo>
                    <a:pt x="1" y="402"/>
                    <a:pt x="0" y="407"/>
                    <a:pt x="3" y="4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6"/>
            <p:cNvSpPr>
              <a:spLocks/>
            </p:cNvSpPr>
            <p:nvPr/>
          </p:nvSpPr>
          <p:spPr bwMode="auto">
            <a:xfrm>
              <a:off x="3229425" y="2137655"/>
              <a:ext cx="2946228" cy="1344926"/>
            </a:xfrm>
            <a:custGeom>
              <a:avLst/>
              <a:gdLst/>
              <a:ahLst/>
              <a:cxnLst>
                <a:cxn ang="0">
                  <a:pos x="1045" y="3"/>
                </a:cxn>
                <a:cxn ang="0">
                  <a:pos x="1011" y="4"/>
                </a:cxn>
                <a:cxn ang="0">
                  <a:pos x="966" y="4"/>
                </a:cxn>
                <a:cxn ang="0">
                  <a:pos x="946" y="35"/>
                </a:cxn>
                <a:cxn ang="0">
                  <a:pos x="893" y="23"/>
                </a:cxn>
                <a:cxn ang="0">
                  <a:pos x="857" y="97"/>
                </a:cxn>
                <a:cxn ang="0">
                  <a:pos x="855" y="159"/>
                </a:cxn>
                <a:cxn ang="0">
                  <a:pos x="863" y="222"/>
                </a:cxn>
                <a:cxn ang="0">
                  <a:pos x="790" y="296"/>
                </a:cxn>
                <a:cxn ang="0">
                  <a:pos x="766" y="310"/>
                </a:cxn>
                <a:cxn ang="0">
                  <a:pos x="763" y="313"/>
                </a:cxn>
                <a:cxn ang="0">
                  <a:pos x="746" y="356"/>
                </a:cxn>
                <a:cxn ang="0">
                  <a:pos x="614" y="464"/>
                </a:cxn>
                <a:cxn ang="0">
                  <a:pos x="601" y="463"/>
                </a:cxn>
                <a:cxn ang="0">
                  <a:pos x="557" y="414"/>
                </a:cxn>
                <a:cxn ang="0">
                  <a:pos x="495" y="335"/>
                </a:cxn>
                <a:cxn ang="0">
                  <a:pos x="422" y="303"/>
                </a:cxn>
                <a:cxn ang="0">
                  <a:pos x="214" y="299"/>
                </a:cxn>
                <a:cxn ang="0">
                  <a:pos x="111" y="300"/>
                </a:cxn>
                <a:cxn ang="0">
                  <a:pos x="5" y="313"/>
                </a:cxn>
                <a:cxn ang="0">
                  <a:pos x="5" y="322"/>
                </a:cxn>
                <a:cxn ang="0">
                  <a:pos x="90" y="310"/>
                </a:cxn>
                <a:cxn ang="0">
                  <a:pos x="185" y="308"/>
                </a:cxn>
                <a:cxn ang="0">
                  <a:pos x="376" y="308"/>
                </a:cxn>
                <a:cxn ang="0">
                  <a:pos x="456" y="321"/>
                </a:cxn>
                <a:cxn ang="0">
                  <a:pos x="526" y="386"/>
                </a:cxn>
                <a:cxn ang="0">
                  <a:pos x="574" y="452"/>
                </a:cxn>
                <a:cxn ang="0">
                  <a:pos x="600" y="472"/>
                </a:cxn>
                <a:cxn ang="0">
                  <a:pos x="694" y="443"/>
                </a:cxn>
                <a:cxn ang="0">
                  <a:pos x="758" y="349"/>
                </a:cxn>
                <a:cxn ang="0">
                  <a:pos x="776" y="315"/>
                </a:cxn>
                <a:cxn ang="0">
                  <a:pos x="808" y="294"/>
                </a:cxn>
                <a:cxn ang="0">
                  <a:pos x="872" y="216"/>
                </a:cxn>
                <a:cxn ang="0">
                  <a:pos x="869" y="197"/>
                </a:cxn>
                <a:cxn ang="0">
                  <a:pos x="862" y="153"/>
                </a:cxn>
                <a:cxn ang="0">
                  <a:pos x="869" y="72"/>
                </a:cxn>
                <a:cxn ang="0">
                  <a:pos x="883" y="37"/>
                </a:cxn>
                <a:cxn ang="0">
                  <a:pos x="919" y="49"/>
                </a:cxn>
                <a:cxn ang="0">
                  <a:pos x="953" y="38"/>
                </a:cxn>
                <a:cxn ang="0">
                  <a:pos x="972" y="13"/>
                </a:cxn>
                <a:cxn ang="0">
                  <a:pos x="1008" y="13"/>
                </a:cxn>
                <a:cxn ang="0">
                  <a:pos x="1046" y="13"/>
                </a:cxn>
                <a:cxn ang="0">
                  <a:pos x="1045" y="3"/>
                </a:cxn>
              </a:cxnLst>
              <a:rect l="0" t="0" r="r" b="b"/>
              <a:pathLst>
                <a:path w="1051" h="479">
                  <a:moveTo>
                    <a:pt x="1045" y="3"/>
                  </a:moveTo>
                  <a:cubicBezTo>
                    <a:pt x="1034" y="3"/>
                    <a:pt x="1022" y="3"/>
                    <a:pt x="1011" y="4"/>
                  </a:cubicBezTo>
                  <a:cubicBezTo>
                    <a:pt x="997" y="4"/>
                    <a:pt x="979" y="0"/>
                    <a:pt x="966" y="4"/>
                  </a:cubicBezTo>
                  <a:cubicBezTo>
                    <a:pt x="954" y="9"/>
                    <a:pt x="951" y="24"/>
                    <a:pt x="946" y="35"/>
                  </a:cubicBezTo>
                  <a:cubicBezTo>
                    <a:pt x="934" y="59"/>
                    <a:pt x="907" y="28"/>
                    <a:pt x="893" y="23"/>
                  </a:cubicBezTo>
                  <a:cubicBezTo>
                    <a:pt x="870" y="14"/>
                    <a:pt x="859" y="82"/>
                    <a:pt x="857" y="97"/>
                  </a:cubicBezTo>
                  <a:cubicBezTo>
                    <a:pt x="854" y="118"/>
                    <a:pt x="854" y="139"/>
                    <a:pt x="855" y="159"/>
                  </a:cubicBezTo>
                  <a:cubicBezTo>
                    <a:pt x="856" y="179"/>
                    <a:pt x="868" y="203"/>
                    <a:pt x="863" y="222"/>
                  </a:cubicBezTo>
                  <a:cubicBezTo>
                    <a:pt x="854" y="254"/>
                    <a:pt x="816" y="279"/>
                    <a:pt x="790" y="296"/>
                  </a:cubicBezTo>
                  <a:cubicBezTo>
                    <a:pt x="782" y="301"/>
                    <a:pt x="774" y="306"/>
                    <a:pt x="766" y="310"/>
                  </a:cubicBezTo>
                  <a:cubicBezTo>
                    <a:pt x="765" y="311"/>
                    <a:pt x="763" y="312"/>
                    <a:pt x="763" y="313"/>
                  </a:cubicBezTo>
                  <a:cubicBezTo>
                    <a:pt x="758" y="328"/>
                    <a:pt x="753" y="342"/>
                    <a:pt x="746" y="356"/>
                  </a:cubicBezTo>
                  <a:cubicBezTo>
                    <a:pt x="723" y="410"/>
                    <a:pt x="677" y="464"/>
                    <a:pt x="614" y="464"/>
                  </a:cubicBezTo>
                  <a:cubicBezTo>
                    <a:pt x="610" y="464"/>
                    <a:pt x="605" y="464"/>
                    <a:pt x="601" y="463"/>
                  </a:cubicBezTo>
                  <a:cubicBezTo>
                    <a:pt x="581" y="459"/>
                    <a:pt x="569" y="430"/>
                    <a:pt x="557" y="414"/>
                  </a:cubicBezTo>
                  <a:cubicBezTo>
                    <a:pt x="537" y="388"/>
                    <a:pt x="519" y="359"/>
                    <a:pt x="495" y="335"/>
                  </a:cubicBezTo>
                  <a:cubicBezTo>
                    <a:pt x="476" y="316"/>
                    <a:pt x="449" y="307"/>
                    <a:pt x="422" y="303"/>
                  </a:cubicBezTo>
                  <a:cubicBezTo>
                    <a:pt x="355" y="291"/>
                    <a:pt x="282" y="298"/>
                    <a:pt x="214" y="299"/>
                  </a:cubicBezTo>
                  <a:cubicBezTo>
                    <a:pt x="180" y="299"/>
                    <a:pt x="145" y="298"/>
                    <a:pt x="111" y="300"/>
                  </a:cubicBezTo>
                  <a:cubicBezTo>
                    <a:pt x="75" y="301"/>
                    <a:pt x="40" y="311"/>
                    <a:pt x="5" y="313"/>
                  </a:cubicBezTo>
                  <a:cubicBezTo>
                    <a:pt x="0" y="313"/>
                    <a:pt x="1" y="323"/>
                    <a:pt x="5" y="322"/>
                  </a:cubicBezTo>
                  <a:cubicBezTo>
                    <a:pt x="34" y="321"/>
                    <a:pt x="62" y="313"/>
                    <a:pt x="90" y="310"/>
                  </a:cubicBezTo>
                  <a:cubicBezTo>
                    <a:pt x="122" y="308"/>
                    <a:pt x="153" y="308"/>
                    <a:pt x="185" y="308"/>
                  </a:cubicBezTo>
                  <a:cubicBezTo>
                    <a:pt x="249" y="308"/>
                    <a:pt x="312" y="306"/>
                    <a:pt x="376" y="308"/>
                  </a:cubicBezTo>
                  <a:cubicBezTo>
                    <a:pt x="403" y="309"/>
                    <a:pt x="430" y="311"/>
                    <a:pt x="456" y="321"/>
                  </a:cubicBezTo>
                  <a:cubicBezTo>
                    <a:pt x="488" y="332"/>
                    <a:pt x="507" y="360"/>
                    <a:pt x="526" y="386"/>
                  </a:cubicBezTo>
                  <a:cubicBezTo>
                    <a:pt x="542" y="408"/>
                    <a:pt x="559" y="429"/>
                    <a:pt x="574" y="452"/>
                  </a:cubicBezTo>
                  <a:cubicBezTo>
                    <a:pt x="580" y="463"/>
                    <a:pt x="588" y="470"/>
                    <a:pt x="600" y="472"/>
                  </a:cubicBezTo>
                  <a:cubicBezTo>
                    <a:pt x="634" y="479"/>
                    <a:pt x="669" y="463"/>
                    <a:pt x="694" y="443"/>
                  </a:cubicBezTo>
                  <a:cubicBezTo>
                    <a:pt x="724" y="419"/>
                    <a:pt x="743" y="384"/>
                    <a:pt x="758" y="349"/>
                  </a:cubicBezTo>
                  <a:cubicBezTo>
                    <a:pt x="764" y="336"/>
                    <a:pt x="763" y="323"/>
                    <a:pt x="776" y="315"/>
                  </a:cubicBezTo>
                  <a:cubicBezTo>
                    <a:pt x="787" y="309"/>
                    <a:pt x="798" y="301"/>
                    <a:pt x="808" y="294"/>
                  </a:cubicBezTo>
                  <a:cubicBezTo>
                    <a:pt x="834" y="276"/>
                    <a:pt x="868" y="250"/>
                    <a:pt x="872" y="216"/>
                  </a:cubicBezTo>
                  <a:cubicBezTo>
                    <a:pt x="873" y="209"/>
                    <a:pt x="871" y="203"/>
                    <a:pt x="869" y="197"/>
                  </a:cubicBezTo>
                  <a:cubicBezTo>
                    <a:pt x="864" y="183"/>
                    <a:pt x="863" y="168"/>
                    <a:pt x="862" y="153"/>
                  </a:cubicBezTo>
                  <a:cubicBezTo>
                    <a:pt x="861" y="126"/>
                    <a:pt x="863" y="98"/>
                    <a:pt x="869" y="72"/>
                  </a:cubicBezTo>
                  <a:cubicBezTo>
                    <a:pt x="872" y="60"/>
                    <a:pt x="877" y="48"/>
                    <a:pt x="883" y="37"/>
                  </a:cubicBezTo>
                  <a:cubicBezTo>
                    <a:pt x="890" y="24"/>
                    <a:pt x="913" y="46"/>
                    <a:pt x="919" y="49"/>
                  </a:cubicBezTo>
                  <a:cubicBezTo>
                    <a:pt x="934" y="59"/>
                    <a:pt x="946" y="53"/>
                    <a:pt x="953" y="38"/>
                  </a:cubicBezTo>
                  <a:cubicBezTo>
                    <a:pt x="957" y="29"/>
                    <a:pt x="959" y="15"/>
                    <a:pt x="972" y="13"/>
                  </a:cubicBezTo>
                  <a:cubicBezTo>
                    <a:pt x="983" y="12"/>
                    <a:pt x="996" y="13"/>
                    <a:pt x="1008" y="13"/>
                  </a:cubicBezTo>
                  <a:cubicBezTo>
                    <a:pt x="1020" y="13"/>
                    <a:pt x="1033" y="13"/>
                    <a:pt x="1046" y="13"/>
                  </a:cubicBezTo>
                  <a:cubicBezTo>
                    <a:pt x="1051" y="13"/>
                    <a:pt x="1050" y="3"/>
                    <a:pt x="1045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37"/>
            <p:cNvSpPr>
              <a:spLocks/>
            </p:cNvSpPr>
            <p:nvPr/>
          </p:nvSpPr>
          <p:spPr bwMode="auto">
            <a:xfrm>
              <a:off x="3115947" y="2726060"/>
              <a:ext cx="3053403" cy="1042317"/>
            </a:xfrm>
            <a:custGeom>
              <a:avLst/>
              <a:gdLst/>
              <a:ahLst/>
              <a:cxnLst>
                <a:cxn ang="0">
                  <a:pos x="5" y="284"/>
                </a:cxn>
                <a:cxn ang="0">
                  <a:pos x="158" y="291"/>
                </a:cxn>
                <a:cxn ang="0">
                  <a:pos x="230" y="318"/>
                </a:cxn>
                <a:cxn ang="0">
                  <a:pos x="314" y="352"/>
                </a:cxn>
                <a:cxn ang="0">
                  <a:pos x="474" y="352"/>
                </a:cxn>
                <a:cxn ang="0">
                  <a:pos x="548" y="329"/>
                </a:cxn>
                <a:cxn ang="0">
                  <a:pos x="573" y="339"/>
                </a:cxn>
                <a:cxn ang="0">
                  <a:pos x="677" y="316"/>
                </a:cxn>
                <a:cxn ang="0">
                  <a:pos x="866" y="220"/>
                </a:cxn>
                <a:cxn ang="0">
                  <a:pos x="980" y="108"/>
                </a:cxn>
                <a:cxn ang="0">
                  <a:pos x="1001" y="80"/>
                </a:cxn>
                <a:cxn ang="0">
                  <a:pos x="1019" y="60"/>
                </a:cxn>
                <a:cxn ang="0">
                  <a:pos x="1083" y="11"/>
                </a:cxn>
                <a:cxn ang="0">
                  <a:pos x="1085" y="2"/>
                </a:cxn>
                <a:cxn ang="0">
                  <a:pos x="1013" y="55"/>
                </a:cxn>
                <a:cxn ang="0">
                  <a:pos x="994" y="74"/>
                </a:cxn>
                <a:cxn ang="0">
                  <a:pos x="981" y="94"/>
                </a:cxn>
                <a:cxn ang="0">
                  <a:pos x="935" y="150"/>
                </a:cxn>
                <a:cxn ang="0">
                  <a:pos x="733" y="285"/>
                </a:cxn>
                <a:cxn ang="0">
                  <a:pos x="599" y="331"/>
                </a:cxn>
                <a:cxn ang="0">
                  <a:pos x="579" y="331"/>
                </a:cxn>
                <a:cxn ang="0">
                  <a:pos x="556" y="320"/>
                </a:cxn>
                <a:cxn ang="0">
                  <a:pos x="498" y="334"/>
                </a:cxn>
                <a:cxn ang="0">
                  <a:pos x="399" y="356"/>
                </a:cxn>
                <a:cxn ang="0">
                  <a:pos x="292" y="334"/>
                </a:cxn>
                <a:cxn ang="0">
                  <a:pos x="195" y="291"/>
                </a:cxn>
                <a:cxn ang="0">
                  <a:pos x="7" y="275"/>
                </a:cxn>
                <a:cxn ang="0">
                  <a:pos x="5" y="284"/>
                </a:cxn>
              </a:cxnLst>
              <a:rect l="0" t="0" r="r" b="b"/>
              <a:pathLst>
                <a:path w="1090" h="371">
                  <a:moveTo>
                    <a:pt x="5" y="284"/>
                  </a:moveTo>
                  <a:cubicBezTo>
                    <a:pt x="56" y="284"/>
                    <a:pt x="107" y="282"/>
                    <a:pt x="158" y="291"/>
                  </a:cubicBezTo>
                  <a:cubicBezTo>
                    <a:pt x="184" y="295"/>
                    <a:pt x="206" y="306"/>
                    <a:pt x="230" y="318"/>
                  </a:cubicBezTo>
                  <a:cubicBezTo>
                    <a:pt x="257" y="331"/>
                    <a:pt x="285" y="343"/>
                    <a:pt x="314" y="352"/>
                  </a:cubicBezTo>
                  <a:cubicBezTo>
                    <a:pt x="366" y="368"/>
                    <a:pt x="423" y="371"/>
                    <a:pt x="474" y="352"/>
                  </a:cubicBezTo>
                  <a:cubicBezTo>
                    <a:pt x="498" y="343"/>
                    <a:pt x="522" y="333"/>
                    <a:pt x="548" y="329"/>
                  </a:cubicBezTo>
                  <a:cubicBezTo>
                    <a:pt x="560" y="327"/>
                    <a:pt x="562" y="337"/>
                    <a:pt x="573" y="339"/>
                  </a:cubicBezTo>
                  <a:cubicBezTo>
                    <a:pt x="607" y="346"/>
                    <a:pt x="646" y="327"/>
                    <a:pt x="677" y="316"/>
                  </a:cubicBezTo>
                  <a:cubicBezTo>
                    <a:pt x="744" y="293"/>
                    <a:pt x="808" y="261"/>
                    <a:pt x="866" y="220"/>
                  </a:cubicBezTo>
                  <a:cubicBezTo>
                    <a:pt x="909" y="188"/>
                    <a:pt x="949" y="151"/>
                    <a:pt x="980" y="108"/>
                  </a:cubicBezTo>
                  <a:cubicBezTo>
                    <a:pt x="986" y="99"/>
                    <a:pt x="992" y="85"/>
                    <a:pt x="1001" y="80"/>
                  </a:cubicBezTo>
                  <a:cubicBezTo>
                    <a:pt x="1008" y="75"/>
                    <a:pt x="1014" y="68"/>
                    <a:pt x="1019" y="60"/>
                  </a:cubicBezTo>
                  <a:cubicBezTo>
                    <a:pt x="1030" y="40"/>
                    <a:pt x="1057" y="9"/>
                    <a:pt x="1083" y="11"/>
                  </a:cubicBezTo>
                  <a:cubicBezTo>
                    <a:pt x="1088" y="11"/>
                    <a:pt x="1090" y="2"/>
                    <a:pt x="1085" y="2"/>
                  </a:cubicBezTo>
                  <a:cubicBezTo>
                    <a:pt x="1056" y="0"/>
                    <a:pt x="1026" y="32"/>
                    <a:pt x="1013" y="55"/>
                  </a:cubicBezTo>
                  <a:cubicBezTo>
                    <a:pt x="1009" y="63"/>
                    <a:pt x="1003" y="70"/>
                    <a:pt x="994" y="74"/>
                  </a:cubicBezTo>
                  <a:cubicBezTo>
                    <a:pt x="989" y="76"/>
                    <a:pt x="984" y="89"/>
                    <a:pt x="981" y="94"/>
                  </a:cubicBezTo>
                  <a:cubicBezTo>
                    <a:pt x="968" y="114"/>
                    <a:pt x="952" y="132"/>
                    <a:pt x="935" y="150"/>
                  </a:cubicBezTo>
                  <a:cubicBezTo>
                    <a:pt x="879" y="209"/>
                    <a:pt x="808" y="252"/>
                    <a:pt x="733" y="285"/>
                  </a:cubicBezTo>
                  <a:cubicBezTo>
                    <a:pt x="690" y="304"/>
                    <a:pt x="645" y="320"/>
                    <a:pt x="599" y="331"/>
                  </a:cubicBezTo>
                  <a:cubicBezTo>
                    <a:pt x="593" y="332"/>
                    <a:pt x="586" y="331"/>
                    <a:pt x="579" y="331"/>
                  </a:cubicBezTo>
                  <a:cubicBezTo>
                    <a:pt x="569" y="329"/>
                    <a:pt x="566" y="321"/>
                    <a:pt x="556" y="320"/>
                  </a:cubicBezTo>
                  <a:cubicBezTo>
                    <a:pt x="537" y="318"/>
                    <a:pt x="515" y="327"/>
                    <a:pt x="498" y="334"/>
                  </a:cubicBezTo>
                  <a:cubicBezTo>
                    <a:pt x="465" y="347"/>
                    <a:pt x="436" y="356"/>
                    <a:pt x="399" y="356"/>
                  </a:cubicBezTo>
                  <a:cubicBezTo>
                    <a:pt x="362" y="355"/>
                    <a:pt x="327" y="347"/>
                    <a:pt x="292" y="334"/>
                  </a:cubicBezTo>
                  <a:cubicBezTo>
                    <a:pt x="258" y="322"/>
                    <a:pt x="228" y="303"/>
                    <a:pt x="195" y="291"/>
                  </a:cubicBezTo>
                  <a:cubicBezTo>
                    <a:pt x="136" y="268"/>
                    <a:pt x="68" y="275"/>
                    <a:pt x="7" y="275"/>
                  </a:cubicBezTo>
                  <a:cubicBezTo>
                    <a:pt x="2" y="275"/>
                    <a:pt x="0" y="284"/>
                    <a:pt x="5" y="28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38"/>
            <p:cNvSpPr>
              <a:spLocks/>
            </p:cNvSpPr>
            <p:nvPr/>
          </p:nvSpPr>
          <p:spPr bwMode="auto">
            <a:xfrm>
              <a:off x="3235729" y="2675626"/>
              <a:ext cx="2925214" cy="1412172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79" y="484"/>
                </a:cxn>
                <a:cxn ang="0">
                  <a:pos x="178" y="479"/>
                </a:cxn>
                <a:cxn ang="0">
                  <a:pos x="357" y="497"/>
                </a:cxn>
                <a:cxn ang="0">
                  <a:pos x="421" y="485"/>
                </a:cxn>
                <a:cxn ang="0">
                  <a:pos x="447" y="465"/>
                </a:cxn>
                <a:cxn ang="0">
                  <a:pos x="489" y="447"/>
                </a:cxn>
                <a:cxn ang="0">
                  <a:pos x="568" y="414"/>
                </a:cxn>
                <a:cxn ang="0">
                  <a:pos x="571" y="389"/>
                </a:cxn>
                <a:cxn ang="0">
                  <a:pos x="570" y="334"/>
                </a:cxn>
                <a:cxn ang="0">
                  <a:pos x="572" y="283"/>
                </a:cxn>
                <a:cxn ang="0">
                  <a:pos x="591" y="238"/>
                </a:cxn>
                <a:cxn ang="0">
                  <a:pos x="622" y="181"/>
                </a:cxn>
                <a:cxn ang="0">
                  <a:pos x="640" y="161"/>
                </a:cxn>
                <a:cxn ang="0">
                  <a:pos x="654" y="153"/>
                </a:cxn>
                <a:cxn ang="0">
                  <a:pos x="676" y="79"/>
                </a:cxn>
                <a:cxn ang="0">
                  <a:pos x="682" y="63"/>
                </a:cxn>
                <a:cxn ang="0">
                  <a:pos x="702" y="69"/>
                </a:cxn>
                <a:cxn ang="0">
                  <a:pos x="741" y="56"/>
                </a:cxn>
                <a:cxn ang="0">
                  <a:pos x="779" y="20"/>
                </a:cxn>
                <a:cxn ang="0">
                  <a:pos x="815" y="17"/>
                </a:cxn>
                <a:cxn ang="0">
                  <a:pos x="930" y="45"/>
                </a:cxn>
                <a:cxn ang="0">
                  <a:pos x="975" y="54"/>
                </a:cxn>
                <a:cxn ang="0">
                  <a:pos x="1041" y="50"/>
                </a:cxn>
                <a:cxn ang="0">
                  <a:pos x="1041" y="44"/>
                </a:cxn>
                <a:cxn ang="0">
                  <a:pos x="979" y="48"/>
                </a:cxn>
                <a:cxn ang="0">
                  <a:pos x="939" y="41"/>
                </a:cxn>
                <a:cxn ang="0">
                  <a:pos x="830" y="15"/>
                </a:cxn>
                <a:cxn ang="0">
                  <a:pos x="775" y="17"/>
                </a:cxn>
                <a:cxn ang="0">
                  <a:pos x="689" y="57"/>
                </a:cxn>
                <a:cxn ang="0">
                  <a:pos x="669" y="91"/>
                </a:cxn>
                <a:cxn ang="0">
                  <a:pos x="658" y="136"/>
                </a:cxn>
                <a:cxn ang="0">
                  <a:pos x="632" y="161"/>
                </a:cxn>
                <a:cxn ang="0">
                  <a:pos x="575" y="255"/>
                </a:cxn>
                <a:cxn ang="0">
                  <a:pos x="566" y="343"/>
                </a:cxn>
                <a:cxn ang="0">
                  <a:pos x="566" y="396"/>
                </a:cxn>
                <a:cxn ang="0">
                  <a:pos x="530" y="433"/>
                </a:cxn>
                <a:cxn ang="0">
                  <a:pos x="468" y="445"/>
                </a:cxn>
                <a:cxn ang="0">
                  <a:pos x="405" y="486"/>
                </a:cxn>
                <a:cxn ang="0">
                  <a:pos x="301" y="488"/>
                </a:cxn>
                <a:cxn ang="0">
                  <a:pos x="199" y="475"/>
                </a:cxn>
                <a:cxn ang="0">
                  <a:pos x="106" y="472"/>
                </a:cxn>
                <a:cxn ang="0">
                  <a:pos x="3" y="497"/>
                </a:cxn>
                <a:cxn ang="0">
                  <a:pos x="3" y="503"/>
                </a:cxn>
              </a:cxnLst>
              <a:rect l="0" t="0" r="r" b="b"/>
              <a:pathLst>
                <a:path w="1044" h="503">
                  <a:moveTo>
                    <a:pt x="3" y="503"/>
                  </a:moveTo>
                  <a:cubicBezTo>
                    <a:pt x="29" y="501"/>
                    <a:pt x="54" y="491"/>
                    <a:pt x="79" y="484"/>
                  </a:cubicBezTo>
                  <a:cubicBezTo>
                    <a:pt x="111" y="474"/>
                    <a:pt x="144" y="475"/>
                    <a:pt x="178" y="479"/>
                  </a:cubicBezTo>
                  <a:cubicBezTo>
                    <a:pt x="238" y="484"/>
                    <a:pt x="297" y="496"/>
                    <a:pt x="357" y="497"/>
                  </a:cubicBezTo>
                  <a:cubicBezTo>
                    <a:pt x="378" y="497"/>
                    <a:pt x="402" y="495"/>
                    <a:pt x="421" y="485"/>
                  </a:cubicBezTo>
                  <a:cubicBezTo>
                    <a:pt x="431" y="480"/>
                    <a:pt x="439" y="472"/>
                    <a:pt x="447" y="465"/>
                  </a:cubicBezTo>
                  <a:cubicBezTo>
                    <a:pt x="460" y="454"/>
                    <a:pt x="472" y="449"/>
                    <a:pt x="489" y="447"/>
                  </a:cubicBezTo>
                  <a:cubicBezTo>
                    <a:pt x="516" y="445"/>
                    <a:pt x="553" y="439"/>
                    <a:pt x="568" y="414"/>
                  </a:cubicBezTo>
                  <a:cubicBezTo>
                    <a:pt x="572" y="408"/>
                    <a:pt x="571" y="396"/>
                    <a:pt x="571" y="389"/>
                  </a:cubicBezTo>
                  <a:cubicBezTo>
                    <a:pt x="571" y="371"/>
                    <a:pt x="570" y="353"/>
                    <a:pt x="570" y="334"/>
                  </a:cubicBezTo>
                  <a:cubicBezTo>
                    <a:pt x="570" y="317"/>
                    <a:pt x="570" y="300"/>
                    <a:pt x="572" y="283"/>
                  </a:cubicBezTo>
                  <a:cubicBezTo>
                    <a:pt x="574" y="265"/>
                    <a:pt x="583" y="253"/>
                    <a:pt x="591" y="238"/>
                  </a:cubicBezTo>
                  <a:cubicBezTo>
                    <a:pt x="601" y="219"/>
                    <a:pt x="610" y="199"/>
                    <a:pt x="622" y="181"/>
                  </a:cubicBezTo>
                  <a:cubicBezTo>
                    <a:pt x="627" y="174"/>
                    <a:pt x="633" y="167"/>
                    <a:pt x="640" y="161"/>
                  </a:cubicBezTo>
                  <a:cubicBezTo>
                    <a:pt x="644" y="158"/>
                    <a:pt x="650" y="157"/>
                    <a:pt x="654" y="153"/>
                  </a:cubicBezTo>
                  <a:cubicBezTo>
                    <a:pt x="670" y="135"/>
                    <a:pt x="671" y="102"/>
                    <a:pt x="676" y="79"/>
                  </a:cubicBezTo>
                  <a:cubicBezTo>
                    <a:pt x="677" y="74"/>
                    <a:pt x="679" y="67"/>
                    <a:pt x="682" y="63"/>
                  </a:cubicBezTo>
                  <a:cubicBezTo>
                    <a:pt x="685" y="60"/>
                    <a:pt x="699" y="68"/>
                    <a:pt x="702" y="69"/>
                  </a:cubicBezTo>
                  <a:cubicBezTo>
                    <a:pt x="717" y="72"/>
                    <a:pt x="730" y="65"/>
                    <a:pt x="741" y="56"/>
                  </a:cubicBezTo>
                  <a:cubicBezTo>
                    <a:pt x="755" y="45"/>
                    <a:pt x="766" y="31"/>
                    <a:pt x="779" y="20"/>
                  </a:cubicBezTo>
                  <a:cubicBezTo>
                    <a:pt x="792" y="8"/>
                    <a:pt x="801" y="13"/>
                    <a:pt x="815" y="17"/>
                  </a:cubicBezTo>
                  <a:cubicBezTo>
                    <a:pt x="853" y="28"/>
                    <a:pt x="892" y="36"/>
                    <a:pt x="930" y="45"/>
                  </a:cubicBezTo>
                  <a:cubicBezTo>
                    <a:pt x="945" y="48"/>
                    <a:pt x="960" y="51"/>
                    <a:pt x="975" y="54"/>
                  </a:cubicBezTo>
                  <a:cubicBezTo>
                    <a:pt x="997" y="58"/>
                    <a:pt x="1018" y="51"/>
                    <a:pt x="1041" y="50"/>
                  </a:cubicBezTo>
                  <a:cubicBezTo>
                    <a:pt x="1044" y="50"/>
                    <a:pt x="1044" y="44"/>
                    <a:pt x="1041" y="44"/>
                  </a:cubicBezTo>
                  <a:cubicBezTo>
                    <a:pt x="1020" y="45"/>
                    <a:pt x="1000" y="52"/>
                    <a:pt x="979" y="48"/>
                  </a:cubicBezTo>
                  <a:cubicBezTo>
                    <a:pt x="966" y="46"/>
                    <a:pt x="953" y="43"/>
                    <a:pt x="939" y="41"/>
                  </a:cubicBezTo>
                  <a:cubicBezTo>
                    <a:pt x="903" y="33"/>
                    <a:pt x="866" y="24"/>
                    <a:pt x="830" y="15"/>
                  </a:cubicBezTo>
                  <a:cubicBezTo>
                    <a:pt x="807" y="9"/>
                    <a:pt x="794" y="0"/>
                    <a:pt x="775" y="17"/>
                  </a:cubicBezTo>
                  <a:cubicBezTo>
                    <a:pt x="752" y="37"/>
                    <a:pt x="724" y="79"/>
                    <a:pt x="689" y="57"/>
                  </a:cubicBezTo>
                  <a:cubicBezTo>
                    <a:pt x="675" y="47"/>
                    <a:pt x="670" y="84"/>
                    <a:pt x="669" y="91"/>
                  </a:cubicBezTo>
                  <a:cubicBezTo>
                    <a:pt x="666" y="106"/>
                    <a:pt x="663" y="122"/>
                    <a:pt x="658" y="136"/>
                  </a:cubicBezTo>
                  <a:cubicBezTo>
                    <a:pt x="653" y="150"/>
                    <a:pt x="642" y="151"/>
                    <a:pt x="632" y="161"/>
                  </a:cubicBezTo>
                  <a:cubicBezTo>
                    <a:pt x="607" y="187"/>
                    <a:pt x="594" y="224"/>
                    <a:pt x="575" y="255"/>
                  </a:cubicBezTo>
                  <a:cubicBezTo>
                    <a:pt x="561" y="279"/>
                    <a:pt x="566" y="318"/>
                    <a:pt x="566" y="343"/>
                  </a:cubicBezTo>
                  <a:cubicBezTo>
                    <a:pt x="566" y="361"/>
                    <a:pt x="567" y="378"/>
                    <a:pt x="566" y="396"/>
                  </a:cubicBezTo>
                  <a:cubicBezTo>
                    <a:pt x="566" y="418"/>
                    <a:pt x="549" y="426"/>
                    <a:pt x="530" y="433"/>
                  </a:cubicBezTo>
                  <a:cubicBezTo>
                    <a:pt x="510" y="441"/>
                    <a:pt x="488" y="439"/>
                    <a:pt x="468" y="445"/>
                  </a:cubicBezTo>
                  <a:cubicBezTo>
                    <a:pt x="443" y="453"/>
                    <a:pt x="430" y="478"/>
                    <a:pt x="405" y="486"/>
                  </a:cubicBezTo>
                  <a:cubicBezTo>
                    <a:pt x="372" y="495"/>
                    <a:pt x="334" y="491"/>
                    <a:pt x="301" y="488"/>
                  </a:cubicBezTo>
                  <a:cubicBezTo>
                    <a:pt x="267" y="485"/>
                    <a:pt x="233" y="479"/>
                    <a:pt x="199" y="475"/>
                  </a:cubicBezTo>
                  <a:cubicBezTo>
                    <a:pt x="169" y="471"/>
                    <a:pt x="137" y="467"/>
                    <a:pt x="106" y="472"/>
                  </a:cubicBezTo>
                  <a:cubicBezTo>
                    <a:pt x="71" y="478"/>
                    <a:pt x="39" y="494"/>
                    <a:pt x="3" y="497"/>
                  </a:cubicBezTo>
                  <a:cubicBezTo>
                    <a:pt x="0" y="497"/>
                    <a:pt x="0" y="503"/>
                    <a:pt x="3" y="50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39"/>
            <p:cNvSpPr>
              <a:spLocks/>
            </p:cNvSpPr>
            <p:nvPr/>
          </p:nvSpPr>
          <p:spPr bwMode="auto">
            <a:xfrm>
              <a:off x="3090730" y="3066495"/>
              <a:ext cx="1832462" cy="1094854"/>
            </a:xfrm>
            <a:custGeom>
              <a:avLst/>
              <a:gdLst/>
              <a:ahLst/>
              <a:cxnLst>
                <a:cxn ang="0">
                  <a:pos x="3" y="390"/>
                </a:cxn>
                <a:cxn ang="0">
                  <a:pos x="156" y="354"/>
                </a:cxn>
                <a:cxn ang="0">
                  <a:pos x="187" y="278"/>
                </a:cxn>
                <a:cxn ang="0">
                  <a:pos x="233" y="143"/>
                </a:cxn>
                <a:cxn ang="0">
                  <a:pos x="459" y="11"/>
                </a:cxn>
                <a:cxn ang="0">
                  <a:pos x="578" y="77"/>
                </a:cxn>
                <a:cxn ang="0">
                  <a:pos x="619" y="129"/>
                </a:cxn>
                <a:cxn ang="0">
                  <a:pos x="650" y="153"/>
                </a:cxn>
                <a:cxn ang="0">
                  <a:pos x="651" y="147"/>
                </a:cxn>
                <a:cxn ang="0">
                  <a:pos x="608" y="107"/>
                </a:cxn>
                <a:cxn ang="0">
                  <a:pos x="567" y="56"/>
                </a:cxn>
                <a:cxn ang="0">
                  <a:pos x="474" y="6"/>
                </a:cxn>
                <a:cxn ang="0">
                  <a:pos x="351" y="29"/>
                </a:cxn>
                <a:cxn ang="0">
                  <a:pos x="257" y="101"/>
                </a:cxn>
                <a:cxn ang="0">
                  <a:pos x="200" y="202"/>
                </a:cxn>
                <a:cxn ang="0">
                  <a:pos x="169" y="327"/>
                </a:cxn>
                <a:cxn ang="0">
                  <a:pos x="88" y="377"/>
                </a:cxn>
                <a:cxn ang="0">
                  <a:pos x="3" y="384"/>
                </a:cxn>
                <a:cxn ang="0">
                  <a:pos x="3" y="390"/>
                </a:cxn>
              </a:cxnLst>
              <a:rect l="0" t="0" r="r" b="b"/>
              <a:pathLst>
                <a:path w="654" h="390">
                  <a:moveTo>
                    <a:pt x="3" y="390"/>
                  </a:moveTo>
                  <a:cubicBezTo>
                    <a:pt x="53" y="390"/>
                    <a:pt x="115" y="388"/>
                    <a:pt x="156" y="354"/>
                  </a:cubicBezTo>
                  <a:cubicBezTo>
                    <a:pt x="177" y="336"/>
                    <a:pt x="181" y="304"/>
                    <a:pt x="187" y="278"/>
                  </a:cubicBezTo>
                  <a:cubicBezTo>
                    <a:pt x="197" y="231"/>
                    <a:pt x="207" y="185"/>
                    <a:pt x="233" y="143"/>
                  </a:cubicBezTo>
                  <a:cubicBezTo>
                    <a:pt x="281" y="64"/>
                    <a:pt x="365" y="13"/>
                    <a:pt x="459" y="11"/>
                  </a:cubicBezTo>
                  <a:cubicBezTo>
                    <a:pt x="508" y="11"/>
                    <a:pt x="549" y="41"/>
                    <a:pt x="578" y="77"/>
                  </a:cubicBezTo>
                  <a:cubicBezTo>
                    <a:pt x="592" y="94"/>
                    <a:pt x="605" y="112"/>
                    <a:pt x="619" y="129"/>
                  </a:cubicBezTo>
                  <a:cubicBezTo>
                    <a:pt x="627" y="138"/>
                    <a:pt x="637" y="151"/>
                    <a:pt x="650" y="153"/>
                  </a:cubicBezTo>
                  <a:cubicBezTo>
                    <a:pt x="653" y="154"/>
                    <a:pt x="654" y="148"/>
                    <a:pt x="651" y="147"/>
                  </a:cubicBezTo>
                  <a:cubicBezTo>
                    <a:pt x="633" y="144"/>
                    <a:pt x="618" y="121"/>
                    <a:pt x="608" y="107"/>
                  </a:cubicBezTo>
                  <a:cubicBezTo>
                    <a:pt x="594" y="90"/>
                    <a:pt x="582" y="72"/>
                    <a:pt x="567" y="56"/>
                  </a:cubicBezTo>
                  <a:cubicBezTo>
                    <a:pt x="543" y="29"/>
                    <a:pt x="509" y="12"/>
                    <a:pt x="474" y="6"/>
                  </a:cubicBezTo>
                  <a:cubicBezTo>
                    <a:pt x="434" y="0"/>
                    <a:pt x="388" y="14"/>
                    <a:pt x="351" y="29"/>
                  </a:cubicBezTo>
                  <a:cubicBezTo>
                    <a:pt x="314" y="45"/>
                    <a:pt x="283" y="70"/>
                    <a:pt x="257" y="101"/>
                  </a:cubicBezTo>
                  <a:cubicBezTo>
                    <a:pt x="232" y="131"/>
                    <a:pt x="212" y="165"/>
                    <a:pt x="200" y="202"/>
                  </a:cubicBezTo>
                  <a:cubicBezTo>
                    <a:pt x="187" y="243"/>
                    <a:pt x="183" y="287"/>
                    <a:pt x="169" y="327"/>
                  </a:cubicBezTo>
                  <a:cubicBezTo>
                    <a:pt x="157" y="359"/>
                    <a:pt x="117" y="371"/>
                    <a:pt x="88" y="377"/>
                  </a:cubicBezTo>
                  <a:cubicBezTo>
                    <a:pt x="60" y="382"/>
                    <a:pt x="31" y="384"/>
                    <a:pt x="3" y="384"/>
                  </a:cubicBezTo>
                  <a:cubicBezTo>
                    <a:pt x="0" y="384"/>
                    <a:pt x="0" y="390"/>
                    <a:pt x="3" y="3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40"/>
            <p:cNvSpPr>
              <a:spLocks/>
            </p:cNvSpPr>
            <p:nvPr/>
          </p:nvSpPr>
          <p:spPr bwMode="auto">
            <a:xfrm>
              <a:off x="3370221" y="3217799"/>
              <a:ext cx="1552970" cy="96876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78" y="49"/>
                </a:cxn>
                <a:cxn ang="0">
                  <a:pos x="153" y="142"/>
                </a:cxn>
                <a:cxn ang="0">
                  <a:pos x="216" y="251"/>
                </a:cxn>
                <a:cxn ang="0">
                  <a:pos x="255" y="301"/>
                </a:cxn>
                <a:cxn ang="0">
                  <a:pos x="394" y="341"/>
                </a:cxn>
                <a:cxn ang="0">
                  <a:pos x="474" y="304"/>
                </a:cxn>
                <a:cxn ang="0">
                  <a:pos x="512" y="259"/>
                </a:cxn>
                <a:cxn ang="0">
                  <a:pos x="551" y="226"/>
                </a:cxn>
                <a:cxn ang="0">
                  <a:pos x="550" y="221"/>
                </a:cxn>
                <a:cxn ang="0">
                  <a:pos x="533" y="229"/>
                </a:cxn>
                <a:cxn ang="0">
                  <a:pos x="492" y="276"/>
                </a:cxn>
                <a:cxn ang="0">
                  <a:pos x="399" y="334"/>
                </a:cxn>
                <a:cxn ang="0">
                  <a:pos x="251" y="291"/>
                </a:cxn>
                <a:cxn ang="0">
                  <a:pos x="203" y="216"/>
                </a:cxn>
                <a:cxn ang="0">
                  <a:pos x="138" y="112"/>
                </a:cxn>
                <a:cxn ang="0">
                  <a:pos x="72" y="33"/>
                </a:cxn>
                <a:cxn ang="0">
                  <a:pos x="3" y="0"/>
                </a:cxn>
                <a:cxn ang="0">
                  <a:pos x="3" y="6"/>
                </a:cxn>
              </a:cxnLst>
              <a:rect l="0" t="0" r="r" b="b"/>
              <a:pathLst>
                <a:path w="554" h="345">
                  <a:moveTo>
                    <a:pt x="3" y="6"/>
                  </a:moveTo>
                  <a:cubicBezTo>
                    <a:pt x="38" y="6"/>
                    <a:pt x="57" y="23"/>
                    <a:pt x="78" y="49"/>
                  </a:cubicBezTo>
                  <a:cubicBezTo>
                    <a:pt x="103" y="80"/>
                    <a:pt x="130" y="109"/>
                    <a:pt x="153" y="142"/>
                  </a:cubicBezTo>
                  <a:cubicBezTo>
                    <a:pt x="176" y="178"/>
                    <a:pt x="196" y="214"/>
                    <a:pt x="216" y="251"/>
                  </a:cubicBezTo>
                  <a:cubicBezTo>
                    <a:pt x="227" y="270"/>
                    <a:pt x="237" y="288"/>
                    <a:pt x="255" y="301"/>
                  </a:cubicBezTo>
                  <a:cubicBezTo>
                    <a:pt x="294" y="329"/>
                    <a:pt x="345" y="345"/>
                    <a:pt x="394" y="341"/>
                  </a:cubicBezTo>
                  <a:cubicBezTo>
                    <a:pt x="424" y="338"/>
                    <a:pt x="451" y="324"/>
                    <a:pt x="474" y="304"/>
                  </a:cubicBezTo>
                  <a:cubicBezTo>
                    <a:pt x="488" y="291"/>
                    <a:pt x="500" y="274"/>
                    <a:pt x="512" y="259"/>
                  </a:cubicBezTo>
                  <a:cubicBezTo>
                    <a:pt x="521" y="248"/>
                    <a:pt x="535" y="228"/>
                    <a:pt x="551" y="226"/>
                  </a:cubicBezTo>
                  <a:cubicBezTo>
                    <a:pt x="554" y="226"/>
                    <a:pt x="554" y="220"/>
                    <a:pt x="550" y="221"/>
                  </a:cubicBezTo>
                  <a:cubicBezTo>
                    <a:pt x="541" y="221"/>
                    <a:pt x="539" y="223"/>
                    <a:pt x="533" y="229"/>
                  </a:cubicBezTo>
                  <a:cubicBezTo>
                    <a:pt x="518" y="244"/>
                    <a:pt x="506" y="260"/>
                    <a:pt x="492" y="276"/>
                  </a:cubicBezTo>
                  <a:cubicBezTo>
                    <a:pt x="467" y="306"/>
                    <a:pt x="438" y="328"/>
                    <a:pt x="399" y="334"/>
                  </a:cubicBezTo>
                  <a:cubicBezTo>
                    <a:pt x="348" y="343"/>
                    <a:pt x="291" y="322"/>
                    <a:pt x="251" y="291"/>
                  </a:cubicBezTo>
                  <a:cubicBezTo>
                    <a:pt x="229" y="274"/>
                    <a:pt x="216" y="240"/>
                    <a:pt x="203" y="216"/>
                  </a:cubicBezTo>
                  <a:cubicBezTo>
                    <a:pt x="184" y="180"/>
                    <a:pt x="162" y="145"/>
                    <a:pt x="138" y="112"/>
                  </a:cubicBezTo>
                  <a:cubicBezTo>
                    <a:pt x="118" y="84"/>
                    <a:pt x="94" y="59"/>
                    <a:pt x="72" y="33"/>
                  </a:cubicBezTo>
                  <a:cubicBezTo>
                    <a:pt x="53" y="11"/>
                    <a:pt x="32" y="0"/>
                    <a:pt x="3" y="0"/>
                  </a:cubicBezTo>
                  <a:cubicBezTo>
                    <a:pt x="0" y="0"/>
                    <a:pt x="0" y="6"/>
                    <a:pt x="3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41"/>
            <p:cNvSpPr>
              <a:spLocks/>
            </p:cNvSpPr>
            <p:nvPr/>
          </p:nvSpPr>
          <p:spPr bwMode="auto">
            <a:xfrm>
              <a:off x="3235729" y="2362511"/>
              <a:ext cx="2952533" cy="1557172"/>
            </a:xfrm>
            <a:custGeom>
              <a:avLst/>
              <a:gdLst/>
              <a:ahLst/>
              <a:cxnLst>
                <a:cxn ang="0">
                  <a:pos x="3" y="477"/>
                </a:cxn>
                <a:cxn ang="0">
                  <a:pos x="99" y="470"/>
                </a:cxn>
                <a:cxn ang="0">
                  <a:pos x="228" y="519"/>
                </a:cxn>
                <a:cxn ang="0">
                  <a:pos x="394" y="555"/>
                </a:cxn>
                <a:cxn ang="0">
                  <a:pos x="473" y="545"/>
                </a:cxn>
                <a:cxn ang="0">
                  <a:pos x="541" y="516"/>
                </a:cxn>
                <a:cxn ang="0">
                  <a:pos x="697" y="442"/>
                </a:cxn>
                <a:cxn ang="0">
                  <a:pos x="763" y="381"/>
                </a:cxn>
                <a:cxn ang="0">
                  <a:pos x="773" y="353"/>
                </a:cxn>
                <a:cxn ang="0">
                  <a:pos x="814" y="316"/>
                </a:cxn>
                <a:cxn ang="0">
                  <a:pos x="915" y="274"/>
                </a:cxn>
                <a:cxn ang="0">
                  <a:pos x="960" y="145"/>
                </a:cxn>
                <a:cxn ang="0">
                  <a:pos x="964" y="107"/>
                </a:cxn>
                <a:cxn ang="0">
                  <a:pos x="943" y="40"/>
                </a:cxn>
                <a:cxn ang="0">
                  <a:pos x="939" y="7"/>
                </a:cxn>
                <a:cxn ang="0">
                  <a:pos x="960" y="11"/>
                </a:cxn>
                <a:cxn ang="0">
                  <a:pos x="1051" y="24"/>
                </a:cxn>
                <a:cxn ang="0">
                  <a:pos x="1051" y="18"/>
                </a:cxn>
                <a:cxn ang="0">
                  <a:pos x="973" y="8"/>
                </a:cxn>
                <a:cxn ang="0">
                  <a:pos x="940" y="1"/>
                </a:cxn>
                <a:cxn ang="0">
                  <a:pos x="943" y="54"/>
                </a:cxn>
                <a:cxn ang="0">
                  <a:pos x="959" y="102"/>
                </a:cxn>
                <a:cxn ang="0">
                  <a:pos x="955" y="146"/>
                </a:cxn>
                <a:cxn ang="0">
                  <a:pos x="921" y="252"/>
                </a:cxn>
                <a:cxn ang="0">
                  <a:pos x="902" y="286"/>
                </a:cxn>
                <a:cxn ang="0">
                  <a:pos x="844" y="304"/>
                </a:cxn>
                <a:cxn ang="0">
                  <a:pos x="773" y="341"/>
                </a:cxn>
                <a:cxn ang="0">
                  <a:pos x="761" y="374"/>
                </a:cxn>
                <a:cxn ang="0">
                  <a:pos x="729" y="412"/>
                </a:cxn>
                <a:cxn ang="0">
                  <a:pos x="634" y="470"/>
                </a:cxn>
                <a:cxn ang="0">
                  <a:pos x="540" y="510"/>
                </a:cxn>
                <a:cxn ang="0">
                  <a:pos x="451" y="544"/>
                </a:cxn>
                <a:cxn ang="0">
                  <a:pos x="323" y="542"/>
                </a:cxn>
                <a:cxn ang="0">
                  <a:pos x="216" y="508"/>
                </a:cxn>
                <a:cxn ang="0">
                  <a:pos x="126" y="466"/>
                </a:cxn>
                <a:cxn ang="0">
                  <a:pos x="3" y="471"/>
                </a:cxn>
                <a:cxn ang="0">
                  <a:pos x="3" y="477"/>
                </a:cxn>
              </a:cxnLst>
              <a:rect l="0" t="0" r="r" b="b"/>
              <a:pathLst>
                <a:path w="1054" h="555">
                  <a:moveTo>
                    <a:pt x="3" y="477"/>
                  </a:moveTo>
                  <a:cubicBezTo>
                    <a:pt x="35" y="476"/>
                    <a:pt x="67" y="471"/>
                    <a:pt x="99" y="470"/>
                  </a:cubicBezTo>
                  <a:cubicBezTo>
                    <a:pt x="148" y="468"/>
                    <a:pt x="185" y="501"/>
                    <a:pt x="228" y="519"/>
                  </a:cubicBezTo>
                  <a:cubicBezTo>
                    <a:pt x="281" y="540"/>
                    <a:pt x="337" y="555"/>
                    <a:pt x="394" y="555"/>
                  </a:cubicBezTo>
                  <a:cubicBezTo>
                    <a:pt x="421" y="555"/>
                    <a:pt x="448" y="552"/>
                    <a:pt x="473" y="545"/>
                  </a:cubicBezTo>
                  <a:cubicBezTo>
                    <a:pt x="497" y="538"/>
                    <a:pt x="518" y="526"/>
                    <a:pt x="541" y="516"/>
                  </a:cubicBezTo>
                  <a:cubicBezTo>
                    <a:pt x="595" y="494"/>
                    <a:pt x="648" y="473"/>
                    <a:pt x="697" y="442"/>
                  </a:cubicBezTo>
                  <a:cubicBezTo>
                    <a:pt x="722" y="426"/>
                    <a:pt x="748" y="407"/>
                    <a:pt x="763" y="381"/>
                  </a:cubicBezTo>
                  <a:cubicBezTo>
                    <a:pt x="768" y="372"/>
                    <a:pt x="770" y="363"/>
                    <a:pt x="773" y="353"/>
                  </a:cubicBezTo>
                  <a:cubicBezTo>
                    <a:pt x="780" y="331"/>
                    <a:pt x="792" y="320"/>
                    <a:pt x="814" y="316"/>
                  </a:cubicBezTo>
                  <a:cubicBezTo>
                    <a:pt x="849" y="309"/>
                    <a:pt x="897" y="309"/>
                    <a:pt x="915" y="274"/>
                  </a:cubicBezTo>
                  <a:cubicBezTo>
                    <a:pt x="936" y="234"/>
                    <a:pt x="950" y="188"/>
                    <a:pt x="960" y="145"/>
                  </a:cubicBezTo>
                  <a:cubicBezTo>
                    <a:pt x="963" y="133"/>
                    <a:pt x="967" y="119"/>
                    <a:pt x="964" y="107"/>
                  </a:cubicBezTo>
                  <a:cubicBezTo>
                    <a:pt x="960" y="84"/>
                    <a:pt x="950" y="62"/>
                    <a:pt x="943" y="40"/>
                  </a:cubicBezTo>
                  <a:cubicBezTo>
                    <a:pt x="941" y="34"/>
                    <a:pt x="932" y="12"/>
                    <a:pt x="939" y="7"/>
                  </a:cubicBezTo>
                  <a:cubicBezTo>
                    <a:pt x="944" y="4"/>
                    <a:pt x="956" y="10"/>
                    <a:pt x="960" y="11"/>
                  </a:cubicBezTo>
                  <a:cubicBezTo>
                    <a:pt x="990" y="19"/>
                    <a:pt x="1020" y="23"/>
                    <a:pt x="1051" y="24"/>
                  </a:cubicBezTo>
                  <a:cubicBezTo>
                    <a:pt x="1054" y="24"/>
                    <a:pt x="1054" y="18"/>
                    <a:pt x="1051" y="18"/>
                  </a:cubicBezTo>
                  <a:cubicBezTo>
                    <a:pt x="1024" y="17"/>
                    <a:pt x="998" y="14"/>
                    <a:pt x="973" y="8"/>
                  </a:cubicBezTo>
                  <a:cubicBezTo>
                    <a:pt x="962" y="6"/>
                    <a:pt x="951" y="0"/>
                    <a:pt x="940" y="1"/>
                  </a:cubicBezTo>
                  <a:cubicBezTo>
                    <a:pt x="921" y="1"/>
                    <a:pt x="941" y="48"/>
                    <a:pt x="943" y="54"/>
                  </a:cubicBezTo>
                  <a:cubicBezTo>
                    <a:pt x="948" y="70"/>
                    <a:pt x="954" y="86"/>
                    <a:pt x="959" y="102"/>
                  </a:cubicBezTo>
                  <a:cubicBezTo>
                    <a:pt x="963" y="117"/>
                    <a:pt x="959" y="131"/>
                    <a:pt x="955" y="146"/>
                  </a:cubicBezTo>
                  <a:cubicBezTo>
                    <a:pt x="947" y="182"/>
                    <a:pt x="935" y="217"/>
                    <a:pt x="921" y="252"/>
                  </a:cubicBezTo>
                  <a:cubicBezTo>
                    <a:pt x="916" y="263"/>
                    <a:pt x="911" y="277"/>
                    <a:pt x="902" y="286"/>
                  </a:cubicBezTo>
                  <a:cubicBezTo>
                    <a:pt x="888" y="299"/>
                    <a:pt x="862" y="301"/>
                    <a:pt x="844" y="304"/>
                  </a:cubicBezTo>
                  <a:cubicBezTo>
                    <a:pt x="813" y="310"/>
                    <a:pt x="788" y="310"/>
                    <a:pt x="773" y="341"/>
                  </a:cubicBezTo>
                  <a:cubicBezTo>
                    <a:pt x="768" y="352"/>
                    <a:pt x="767" y="363"/>
                    <a:pt x="761" y="374"/>
                  </a:cubicBezTo>
                  <a:cubicBezTo>
                    <a:pt x="754" y="389"/>
                    <a:pt x="741" y="401"/>
                    <a:pt x="729" y="412"/>
                  </a:cubicBezTo>
                  <a:cubicBezTo>
                    <a:pt x="701" y="436"/>
                    <a:pt x="667" y="454"/>
                    <a:pt x="634" y="470"/>
                  </a:cubicBezTo>
                  <a:cubicBezTo>
                    <a:pt x="604" y="485"/>
                    <a:pt x="572" y="497"/>
                    <a:pt x="540" y="510"/>
                  </a:cubicBezTo>
                  <a:cubicBezTo>
                    <a:pt x="510" y="522"/>
                    <a:pt x="484" y="537"/>
                    <a:pt x="451" y="544"/>
                  </a:cubicBezTo>
                  <a:cubicBezTo>
                    <a:pt x="409" y="552"/>
                    <a:pt x="365" y="550"/>
                    <a:pt x="323" y="542"/>
                  </a:cubicBezTo>
                  <a:cubicBezTo>
                    <a:pt x="287" y="535"/>
                    <a:pt x="250" y="522"/>
                    <a:pt x="216" y="508"/>
                  </a:cubicBezTo>
                  <a:cubicBezTo>
                    <a:pt x="185" y="494"/>
                    <a:pt x="159" y="472"/>
                    <a:pt x="126" y="466"/>
                  </a:cubicBezTo>
                  <a:cubicBezTo>
                    <a:pt x="86" y="458"/>
                    <a:pt x="43" y="470"/>
                    <a:pt x="3" y="471"/>
                  </a:cubicBezTo>
                  <a:cubicBezTo>
                    <a:pt x="0" y="471"/>
                    <a:pt x="0" y="477"/>
                    <a:pt x="3" y="47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42"/>
            <p:cNvSpPr>
              <a:spLocks/>
            </p:cNvSpPr>
            <p:nvPr/>
          </p:nvSpPr>
          <p:spPr bwMode="auto">
            <a:xfrm>
              <a:off x="3237831" y="2555844"/>
              <a:ext cx="2921011" cy="1014999"/>
            </a:xfrm>
            <a:custGeom>
              <a:avLst/>
              <a:gdLst/>
              <a:ahLst/>
              <a:cxnLst>
                <a:cxn ang="0">
                  <a:pos x="1040" y="19"/>
                </a:cxn>
                <a:cxn ang="0">
                  <a:pos x="843" y="4"/>
                </a:cxn>
                <a:cxn ang="0">
                  <a:pos x="811" y="6"/>
                </a:cxn>
                <a:cxn ang="0">
                  <a:pos x="786" y="48"/>
                </a:cxn>
                <a:cxn ang="0">
                  <a:pos x="793" y="148"/>
                </a:cxn>
                <a:cxn ang="0">
                  <a:pos x="829" y="179"/>
                </a:cxn>
                <a:cxn ang="0">
                  <a:pos x="823" y="146"/>
                </a:cxn>
                <a:cxn ang="0">
                  <a:pos x="796" y="172"/>
                </a:cxn>
                <a:cxn ang="0">
                  <a:pos x="766" y="220"/>
                </a:cxn>
                <a:cxn ang="0">
                  <a:pos x="665" y="311"/>
                </a:cxn>
                <a:cxn ang="0">
                  <a:pos x="598" y="323"/>
                </a:cxn>
                <a:cxn ang="0">
                  <a:pos x="542" y="323"/>
                </a:cxn>
                <a:cxn ang="0">
                  <a:pos x="449" y="340"/>
                </a:cxn>
                <a:cxn ang="0">
                  <a:pos x="322" y="336"/>
                </a:cxn>
                <a:cxn ang="0">
                  <a:pos x="219" y="283"/>
                </a:cxn>
                <a:cxn ang="0">
                  <a:pos x="114" y="224"/>
                </a:cxn>
                <a:cxn ang="0">
                  <a:pos x="66" y="211"/>
                </a:cxn>
                <a:cxn ang="0">
                  <a:pos x="2" y="217"/>
                </a:cxn>
                <a:cxn ang="0">
                  <a:pos x="2" y="221"/>
                </a:cxn>
                <a:cxn ang="0">
                  <a:pos x="94" y="220"/>
                </a:cxn>
                <a:cxn ang="0">
                  <a:pos x="181" y="265"/>
                </a:cxn>
                <a:cxn ang="0">
                  <a:pos x="328" y="342"/>
                </a:cxn>
                <a:cxn ang="0">
                  <a:pos x="492" y="334"/>
                </a:cxn>
                <a:cxn ang="0">
                  <a:pos x="557" y="327"/>
                </a:cxn>
                <a:cxn ang="0">
                  <a:pos x="598" y="327"/>
                </a:cxn>
                <a:cxn ang="0">
                  <a:pos x="716" y="281"/>
                </a:cxn>
                <a:cxn ang="0">
                  <a:pos x="793" y="184"/>
                </a:cxn>
                <a:cxn ang="0">
                  <a:pos x="808" y="162"/>
                </a:cxn>
                <a:cxn ang="0">
                  <a:pos x="832" y="169"/>
                </a:cxn>
                <a:cxn ang="0">
                  <a:pos x="806" y="172"/>
                </a:cxn>
                <a:cxn ang="0">
                  <a:pos x="797" y="150"/>
                </a:cxn>
                <a:cxn ang="0">
                  <a:pos x="796" y="33"/>
                </a:cxn>
                <a:cxn ang="0">
                  <a:pos x="829" y="7"/>
                </a:cxn>
                <a:cxn ang="0">
                  <a:pos x="861" y="11"/>
                </a:cxn>
                <a:cxn ang="0">
                  <a:pos x="1040" y="23"/>
                </a:cxn>
                <a:cxn ang="0">
                  <a:pos x="1040" y="19"/>
                </a:cxn>
              </a:cxnLst>
              <a:rect l="0" t="0" r="r" b="b"/>
              <a:pathLst>
                <a:path w="1042" h="362">
                  <a:moveTo>
                    <a:pt x="1040" y="19"/>
                  </a:moveTo>
                  <a:cubicBezTo>
                    <a:pt x="975" y="19"/>
                    <a:pt x="907" y="14"/>
                    <a:pt x="843" y="4"/>
                  </a:cubicBezTo>
                  <a:cubicBezTo>
                    <a:pt x="833" y="3"/>
                    <a:pt x="820" y="0"/>
                    <a:pt x="811" y="6"/>
                  </a:cubicBezTo>
                  <a:cubicBezTo>
                    <a:pt x="798" y="16"/>
                    <a:pt x="792" y="33"/>
                    <a:pt x="786" y="48"/>
                  </a:cubicBezTo>
                  <a:cubicBezTo>
                    <a:pt x="775" y="78"/>
                    <a:pt x="784" y="118"/>
                    <a:pt x="793" y="148"/>
                  </a:cubicBezTo>
                  <a:cubicBezTo>
                    <a:pt x="798" y="162"/>
                    <a:pt x="807" y="196"/>
                    <a:pt x="829" y="179"/>
                  </a:cubicBezTo>
                  <a:cubicBezTo>
                    <a:pt x="837" y="172"/>
                    <a:pt x="841" y="141"/>
                    <a:pt x="823" y="146"/>
                  </a:cubicBezTo>
                  <a:cubicBezTo>
                    <a:pt x="811" y="150"/>
                    <a:pt x="803" y="162"/>
                    <a:pt x="796" y="172"/>
                  </a:cubicBezTo>
                  <a:cubicBezTo>
                    <a:pt x="786" y="188"/>
                    <a:pt x="777" y="205"/>
                    <a:pt x="766" y="220"/>
                  </a:cubicBezTo>
                  <a:cubicBezTo>
                    <a:pt x="740" y="257"/>
                    <a:pt x="706" y="291"/>
                    <a:pt x="665" y="311"/>
                  </a:cubicBezTo>
                  <a:cubicBezTo>
                    <a:pt x="645" y="320"/>
                    <a:pt x="620" y="327"/>
                    <a:pt x="598" y="323"/>
                  </a:cubicBezTo>
                  <a:cubicBezTo>
                    <a:pt x="581" y="319"/>
                    <a:pt x="560" y="323"/>
                    <a:pt x="542" y="323"/>
                  </a:cubicBezTo>
                  <a:cubicBezTo>
                    <a:pt x="510" y="325"/>
                    <a:pt x="480" y="333"/>
                    <a:pt x="449" y="340"/>
                  </a:cubicBezTo>
                  <a:cubicBezTo>
                    <a:pt x="405" y="351"/>
                    <a:pt x="365" y="351"/>
                    <a:pt x="322" y="336"/>
                  </a:cubicBezTo>
                  <a:cubicBezTo>
                    <a:pt x="286" y="323"/>
                    <a:pt x="253" y="302"/>
                    <a:pt x="219" y="283"/>
                  </a:cubicBezTo>
                  <a:cubicBezTo>
                    <a:pt x="184" y="263"/>
                    <a:pt x="151" y="241"/>
                    <a:pt x="114" y="224"/>
                  </a:cubicBezTo>
                  <a:cubicBezTo>
                    <a:pt x="99" y="217"/>
                    <a:pt x="83" y="212"/>
                    <a:pt x="66" y="211"/>
                  </a:cubicBezTo>
                  <a:cubicBezTo>
                    <a:pt x="45" y="208"/>
                    <a:pt x="23" y="216"/>
                    <a:pt x="2" y="217"/>
                  </a:cubicBezTo>
                  <a:cubicBezTo>
                    <a:pt x="0" y="217"/>
                    <a:pt x="0" y="221"/>
                    <a:pt x="2" y="221"/>
                  </a:cubicBezTo>
                  <a:cubicBezTo>
                    <a:pt x="34" y="220"/>
                    <a:pt x="61" y="211"/>
                    <a:pt x="94" y="220"/>
                  </a:cubicBezTo>
                  <a:cubicBezTo>
                    <a:pt x="125" y="230"/>
                    <a:pt x="154" y="247"/>
                    <a:pt x="181" y="265"/>
                  </a:cubicBezTo>
                  <a:cubicBezTo>
                    <a:pt x="227" y="294"/>
                    <a:pt x="276" y="324"/>
                    <a:pt x="328" y="342"/>
                  </a:cubicBezTo>
                  <a:cubicBezTo>
                    <a:pt x="384" y="362"/>
                    <a:pt x="436" y="346"/>
                    <a:pt x="492" y="334"/>
                  </a:cubicBezTo>
                  <a:cubicBezTo>
                    <a:pt x="514" y="329"/>
                    <a:pt x="535" y="328"/>
                    <a:pt x="557" y="327"/>
                  </a:cubicBezTo>
                  <a:cubicBezTo>
                    <a:pt x="570" y="327"/>
                    <a:pt x="585" y="324"/>
                    <a:pt x="598" y="327"/>
                  </a:cubicBezTo>
                  <a:cubicBezTo>
                    <a:pt x="641" y="334"/>
                    <a:pt x="685" y="308"/>
                    <a:pt x="716" y="281"/>
                  </a:cubicBezTo>
                  <a:cubicBezTo>
                    <a:pt x="747" y="255"/>
                    <a:pt x="773" y="220"/>
                    <a:pt x="793" y="184"/>
                  </a:cubicBezTo>
                  <a:cubicBezTo>
                    <a:pt x="797" y="176"/>
                    <a:pt x="802" y="169"/>
                    <a:pt x="808" y="162"/>
                  </a:cubicBezTo>
                  <a:cubicBezTo>
                    <a:pt x="818" y="149"/>
                    <a:pt x="839" y="145"/>
                    <a:pt x="832" y="169"/>
                  </a:cubicBezTo>
                  <a:cubicBezTo>
                    <a:pt x="828" y="180"/>
                    <a:pt x="812" y="183"/>
                    <a:pt x="806" y="172"/>
                  </a:cubicBezTo>
                  <a:cubicBezTo>
                    <a:pt x="802" y="165"/>
                    <a:pt x="800" y="157"/>
                    <a:pt x="797" y="150"/>
                  </a:cubicBezTo>
                  <a:cubicBezTo>
                    <a:pt x="784" y="111"/>
                    <a:pt x="779" y="71"/>
                    <a:pt x="796" y="33"/>
                  </a:cubicBezTo>
                  <a:cubicBezTo>
                    <a:pt x="803" y="17"/>
                    <a:pt x="811" y="6"/>
                    <a:pt x="829" y="7"/>
                  </a:cubicBezTo>
                  <a:cubicBezTo>
                    <a:pt x="840" y="7"/>
                    <a:pt x="851" y="9"/>
                    <a:pt x="861" y="11"/>
                  </a:cubicBezTo>
                  <a:cubicBezTo>
                    <a:pt x="920" y="17"/>
                    <a:pt x="981" y="23"/>
                    <a:pt x="1040" y="23"/>
                  </a:cubicBezTo>
                  <a:cubicBezTo>
                    <a:pt x="1042" y="23"/>
                    <a:pt x="1042" y="19"/>
                    <a:pt x="1040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3"/>
            <p:cNvSpPr>
              <a:spLocks/>
            </p:cNvSpPr>
            <p:nvPr/>
          </p:nvSpPr>
          <p:spPr bwMode="auto">
            <a:xfrm>
              <a:off x="3233628" y="2648308"/>
              <a:ext cx="2979851" cy="1405868"/>
            </a:xfrm>
            <a:custGeom>
              <a:avLst/>
              <a:gdLst/>
              <a:ahLst/>
              <a:cxnLst>
                <a:cxn ang="0">
                  <a:pos x="4" y="286"/>
                </a:cxn>
                <a:cxn ang="0">
                  <a:pos x="68" y="295"/>
                </a:cxn>
                <a:cxn ang="0">
                  <a:pos x="140" y="339"/>
                </a:cxn>
                <a:cxn ang="0">
                  <a:pos x="255" y="450"/>
                </a:cxn>
                <a:cxn ang="0">
                  <a:pos x="384" y="498"/>
                </a:cxn>
                <a:cxn ang="0">
                  <a:pos x="543" y="481"/>
                </a:cxn>
                <a:cxn ang="0">
                  <a:pos x="583" y="453"/>
                </a:cxn>
                <a:cxn ang="0">
                  <a:pos x="587" y="407"/>
                </a:cxn>
                <a:cxn ang="0">
                  <a:pos x="600" y="364"/>
                </a:cxn>
                <a:cxn ang="0">
                  <a:pos x="611" y="362"/>
                </a:cxn>
                <a:cxn ang="0">
                  <a:pos x="743" y="289"/>
                </a:cxn>
                <a:cxn ang="0">
                  <a:pos x="842" y="171"/>
                </a:cxn>
                <a:cxn ang="0">
                  <a:pos x="872" y="102"/>
                </a:cxn>
                <a:cxn ang="0">
                  <a:pos x="938" y="16"/>
                </a:cxn>
                <a:cxn ang="0">
                  <a:pos x="1005" y="10"/>
                </a:cxn>
                <a:cxn ang="0">
                  <a:pos x="1059" y="13"/>
                </a:cxn>
                <a:cxn ang="0">
                  <a:pos x="1060" y="9"/>
                </a:cxn>
                <a:cxn ang="0">
                  <a:pos x="1008" y="5"/>
                </a:cxn>
                <a:cxn ang="0">
                  <a:pos x="959" y="3"/>
                </a:cxn>
                <a:cxn ang="0">
                  <a:pos x="895" y="49"/>
                </a:cxn>
                <a:cxn ang="0">
                  <a:pos x="858" y="124"/>
                </a:cxn>
                <a:cxn ang="0">
                  <a:pos x="851" y="144"/>
                </a:cxn>
                <a:cxn ang="0">
                  <a:pos x="840" y="164"/>
                </a:cxn>
                <a:cxn ang="0">
                  <a:pos x="810" y="208"/>
                </a:cxn>
                <a:cxn ang="0">
                  <a:pos x="635" y="349"/>
                </a:cxn>
                <a:cxn ang="0">
                  <a:pos x="600" y="359"/>
                </a:cxn>
                <a:cxn ang="0">
                  <a:pos x="581" y="408"/>
                </a:cxn>
                <a:cxn ang="0">
                  <a:pos x="552" y="472"/>
                </a:cxn>
                <a:cxn ang="0">
                  <a:pos x="448" y="492"/>
                </a:cxn>
                <a:cxn ang="0">
                  <a:pos x="343" y="489"/>
                </a:cxn>
                <a:cxn ang="0">
                  <a:pos x="259" y="447"/>
                </a:cxn>
                <a:cxn ang="0">
                  <a:pos x="129" y="322"/>
                </a:cxn>
                <a:cxn ang="0">
                  <a:pos x="4" y="281"/>
                </a:cxn>
                <a:cxn ang="0">
                  <a:pos x="4" y="286"/>
                </a:cxn>
              </a:cxnLst>
              <a:rect l="0" t="0" r="r" b="b"/>
              <a:pathLst>
                <a:path w="1064" h="501">
                  <a:moveTo>
                    <a:pt x="4" y="286"/>
                  </a:moveTo>
                  <a:cubicBezTo>
                    <a:pt x="25" y="286"/>
                    <a:pt x="47" y="289"/>
                    <a:pt x="68" y="295"/>
                  </a:cubicBezTo>
                  <a:cubicBezTo>
                    <a:pt x="97" y="302"/>
                    <a:pt x="118" y="319"/>
                    <a:pt x="140" y="339"/>
                  </a:cubicBezTo>
                  <a:cubicBezTo>
                    <a:pt x="179" y="375"/>
                    <a:pt x="215" y="415"/>
                    <a:pt x="255" y="450"/>
                  </a:cubicBezTo>
                  <a:cubicBezTo>
                    <a:pt x="292" y="484"/>
                    <a:pt x="334" y="495"/>
                    <a:pt x="384" y="498"/>
                  </a:cubicBezTo>
                  <a:cubicBezTo>
                    <a:pt x="435" y="501"/>
                    <a:pt x="494" y="498"/>
                    <a:pt x="543" y="481"/>
                  </a:cubicBezTo>
                  <a:cubicBezTo>
                    <a:pt x="558" y="475"/>
                    <a:pt x="576" y="467"/>
                    <a:pt x="583" y="453"/>
                  </a:cubicBezTo>
                  <a:cubicBezTo>
                    <a:pt x="592" y="438"/>
                    <a:pt x="590" y="423"/>
                    <a:pt x="587" y="407"/>
                  </a:cubicBezTo>
                  <a:cubicBezTo>
                    <a:pt x="584" y="392"/>
                    <a:pt x="578" y="367"/>
                    <a:pt x="600" y="364"/>
                  </a:cubicBezTo>
                  <a:cubicBezTo>
                    <a:pt x="604" y="363"/>
                    <a:pt x="607" y="363"/>
                    <a:pt x="611" y="362"/>
                  </a:cubicBezTo>
                  <a:cubicBezTo>
                    <a:pt x="660" y="350"/>
                    <a:pt x="705" y="322"/>
                    <a:pt x="743" y="289"/>
                  </a:cubicBezTo>
                  <a:cubicBezTo>
                    <a:pt x="782" y="256"/>
                    <a:pt x="814" y="215"/>
                    <a:pt x="842" y="171"/>
                  </a:cubicBezTo>
                  <a:cubicBezTo>
                    <a:pt x="856" y="149"/>
                    <a:pt x="862" y="127"/>
                    <a:pt x="872" y="102"/>
                  </a:cubicBezTo>
                  <a:cubicBezTo>
                    <a:pt x="886" y="69"/>
                    <a:pt x="906" y="35"/>
                    <a:pt x="938" y="16"/>
                  </a:cubicBezTo>
                  <a:cubicBezTo>
                    <a:pt x="959" y="3"/>
                    <a:pt x="982" y="6"/>
                    <a:pt x="1005" y="10"/>
                  </a:cubicBezTo>
                  <a:cubicBezTo>
                    <a:pt x="1023" y="13"/>
                    <a:pt x="1041" y="13"/>
                    <a:pt x="1059" y="13"/>
                  </a:cubicBezTo>
                  <a:cubicBezTo>
                    <a:pt x="1062" y="13"/>
                    <a:pt x="1064" y="9"/>
                    <a:pt x="1060" y="9"/>
                  </a:cubicBezTo>
                  <a:cubicBezTo>
                    <a:pt x="1042" y="9"/>
                    <a:pt x="1025" y="8"/>
                    <a:pt x="1008" y="5"/>
                  </a:cubicBezTo>
                  <a:cubicBezTo>
                    <a:pt x="991" y="3"/>
                    <a:pt x="975" y="0"/>
                    <a:pt x="959" y="3"/>
                  </a:cubicBezTo>
                  <a:cubicBezTo>
                    <a:pt x="932" y="7"/>
                    <a:pt x="910" y="28"/>
                    <a:pt x="895" y="49"/>
                  </a:cubicBezTo>
                  <a:cubicBezTo>
                    <a:pt x="879" y="72"/>
                    <a:pt x="867" y="98"/>
                    <a:pt x="858" y="124"/>
                  </a:cubicBezTo>
                  <a:cubicBezTo>
                    <a:pt x="855" y="131"/>
                    <a:pt x="853" y="137"/>
                    <a:pt x="851" y="144"/>
                  </a:cubicBezTo>
                  <a:cubicBezTo>
                    <a:pt x="849" y="151"/>
                    <a:pt x="844" y="158"/>
                    <a:pt x="840" y="164"/>
                  </a:cubicBezTo>
                  <a:cubicBezTo>
                    <a:pt x="831" y="179"/>
                    <a:pt x="821" y="194"/>
                    <a:pt x="810" y="208"/>
                  </a:cubicBezTo>
                  <a:cubicBezTo>
                    <a:pt x="766" y="269"/>
                    <a:pt x="706" y="322"/>
                    <a:pt x="635" y="349"/>
                  </a:cubicBezTo>
                  <a:cubicBezTo>
                    <a:pt x="624" y="354"/>
                    <a:pt x="612" y="358"/>
                    <a:pt x="600" y="359"/>
                  </a:cubicBezTo>
                  <a:cubicBezTo>
                    <a:pt x="574" y="363"/>
                    <a:pt x="577" y="387"/>
                    <a:pt x="581" y="408"/>
                  </a:cubicBezTo>
                  <a:cubicBezTo>
                    <a:pt x="586" y="437"/>
                    <a:pt x="581" y="457"/>
                    <a:pt x="552" y="472"/>
                  </a:cubicBezTo>
                  <a:cubicBezTo>
                    <a:pt x="520" y="488"/>
                    <a:pt x="483" y="490"/>
                    <a:pt x="448" y="492"/>
                  </a:cubicBezTo>
                  <a:cubicBezTo>
                    <a:pt x="413" y="495"/>
                    <a:pt x="378" y="494"/>
                    <a:pt x="343" y="489"/>
                  </a:cubicBezTo>
                  <a:cubicBezTo>
                    <a:pt x="310" y="484"/>
                    <a:pt x="284" y="468"/>
                    <a:pt x="259" y="447"/>
                  </a:cubicBezTo>
                  <a:cubicBezTo>
                    <a:pt x="214" y="408"/>
                    <a:pt x="175" y="361"/>
                    <a:pt x="129" y="322"/>
                  </a:cubicBezTo>
                  <a:cubicBezTo>
                    <a:pt x="94" y="292"/>
                    <a:pt x="50" y="282"/>
                    <a:pt x="4" y="281"/>
                  </a:cubicBezTo>
                  <a:cubicBezTo>
                    <a:pt x="1" y="281"/>
                    <a:pt x="0" y="286"/>
                    <a:pt x="4" y="28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44"/>
            <p:cNvSpPr>
              <a:spLocks/>
            </p:cNvSpPr>
            <p:nvPr/>
          </p:nvSpPr>
          <p:spPr bwMode="auto">
            <a:xfrm>
              <a:off x="3101236" y="2389829"/>
              <a:ext cx="3074417" cy="1513041"/>
            </a:xfrm>
            <a:custGeom>
              <a:avLst/>
              <a:gdLst/>
              <a:ahLst/>
              <a:cxnLst>
                <a:cxn ang="0">
                  <a:pos x="6" y="531"/>
                </a:cxn>
                <a:cxn ang="0">
                  <a:pos x="111" y="539"/>
                </a:cxn>
                <a:cxn ang="0">
                  <a:pos x="156" y="533"/>
                </a:cxn>
                <a:cxn ang="0">
                  <a:pos x="201" y="491"/>
                </a:cxn>
                <a:cxn ang="0">
                  <a:pos x="349" y="387"/>
                </a:cxn>
                <a:cxn ang="0">
                  <a:pos x="504" y="339"/>
                </a:cxn>
                <a:cxn ang="0">
                  <a:pos x="642" y="332"/>
                </a:cxn>
                <a:cxn ang="0">
                  <a:pos x="747" y="269"/>
                </a:cxn>
                <a:cxn ang="0">
                  <a:pos x="791" y="201"/>
                </a:cxn>
                <a:cxn ang="0">
                  <a:pos x="862" y="140"/>
                </a:cxn>
                <a:cxn ang="0">
                  <a:pos x="874" y="78"/>
                </a:cxn>
                <a:cxn ang="0">
                  <a:pos x="884" y="29"/>
                </a:cxn>
                <a:cxn ang="0">
                  <a:pos x="930" y="16"/>
                </a:cxn>
                <a:cxn ang="0">
                  <a:pos x="989" y="27"/>
                </a:cxn>
                <a:cxn ang="0">
                  <a:pos x="1022" y="49"/>
                </a:cxn>
                <a:cxn ang="0">
                  <a:pos x="1051" y="43"/>
                </a:cxn>
                <a:cxn ang="0">
                  <a:pos x="1090" y="38"/>
                </a:cxn>
                <a:cxn ang="0">
                  <a:pos x="1091" y="29"/>
                </a:cxn>
                <a:cxn ang="0">
                  <a:pos x="1050" y="34"/>
                </a:cxn>
                <a:cxn ang="0">
                  <a:pos x="1032" y="41"/>
                </a:cxn>
                <a:cxn ang="0">
                  <a:pos x="1002" y="24"/>
                </a:cxn>
                <a:cxn ang="0">
                  <a:pos x="888" y="13"/>
                </a:cxn>
                <a:cxn ang="0">
                  <a:pos x="864" y="93"/>
                </a:cxn>
                <a:cxn ang="0">
                  <a:pos x="853" y="139"/>
                </a:cxn>
                <a:cxn ang="0">
                  <a:pos x="810" y="177"/>
                </a:cxn>
                <a:cxn ang="0">
                  <a:pos x="764" y="222"/>
                </a:cxn>
                <a:cxn ang="0">
                  <a:pos x="656" y="321"/>
                </a:cxn>
                <a:cxn ang="0">
                  <a:pos x="610" y="322"/>
                </a:cxn>
                <a:cxn ang="0">
                  <a:pos x="528" y="327"/>
                </a:cxn>
                <a:cxn ang="0">
                  <a:pos x="386" y="362"/>
                </a:cxn>
                <a:cxn ang="0">
                  <a:pos x="181" y="502"/>
                </a:cxn>
                <a:cxn ang="0">
                  <a:pos x="88" y="527"/>
                </a:cxn>
                <a:cxn ang="0">
                  <a:pos x="6" y="521"/>
                </a:cxn>
                <a:cxn ang="0">
                  <a:pos x="6" y="531"/>
                </a:cxn>
              </a:cxnLst>
              <a:rect l="0" t="0" r="r" b="b"/>
              <a:pathLst>
                <a:path w="1097" h="539">
                  <a:moveTo>
                    <a:pt x="6" y="531"/>
                  </a:moveTo>
                  <a:cubicBezTo>
                    <a:pt x="41" y="531"/>
                    <a:pt x="76" y="537"/>
                    <a:pt x="111" y="539"/>
                  </a:cubicBezTo>
                  <a:cubicBezTo>
                    <a:pt x="127" y="539"/>
                    <a:pt x="141" y="539"/>
                    <a:pt x="156" y="533"/>
                  </a:cubicBezTo>
                  <a:cubicBezTo>
                    <a:pt x="176" y="526"/>
                    <a:pt x="188" y="506"/>
                    <a:pt x="201" y="491"/>
                  </a:cubicBezTo>
                  <a:cubicBezTo>
                    <a:pt x="240" y="446"/>
                    <a:pt x="296" y="413"/>
                    <a:pt x="349" y="387"/>
                  </a:cubicBezTo>
                  <a:cubicBezTo>
                    <a:pt x="398" y="364"/>
                    <a:pt x="450" y="348"/>
                    <a:pt x="504" y="339"/>
                  </a:cubicBezTo>
                  <a:cubicBezTo>
                    <a:pt x="549" y="333"/>
                    <a:pt x="596" y="331"/>
                    <a:pt x="642" y="332"/>
                  </a:cubicBezTo>
                  <a:cubicBezTo>
                    <a:pt x="686" y="333"/>
                    <a:pt x="723" y="303"/>
                    <a:pt x="747" y="269"/>
                  </a:cubicBezTo>
                  <a:cubicBezTo>
                    <a:pt x="763" y="248"/>
                    <a:pt x="768" y="216"/>
                    <a:pt x="791" y="201"/>
                  </a:cubicBezTo>
                  <a:cubicBezTo>
                    <a:pt x="817" y="184"/>
                    <a:pt x="844" y="165"/>
                    <a:pt x="862" y="140"/>
                  </a:cubicBezTo>
                  <a:cubicBezTo>
                    <a:pt x="874" y="123"/>
                    <a:pt x="871" y="98"/>
                    <a:pt x="874" y="78"/>
                  </a:cubicBezTo>
                  <a:cubicBezTo>
                    <a:pt x="875" y="61"/>
                    <a:pt x="877" y="44"/>
                    <a:pt x="884" y="29"/>
                  </a:cubicBezTo>
                  <a:cubicBezTo>
                    <a:pt x="890" y="15"/>
                    <a:pt x="917" y="16"/>
                    <a:pt x="930" y="16"/>
                  </a:cubicBezTo>
                  <a:cubicBezTo>
                    <a:pt x="950" y="15"/>
                    <a:pt x="971" y="17"/>
                    <a:pt x="989" y="27"/>
                  </a:cubicBezTo>
                  <a:cubicBezTo>
                    <a:pt x="1001" y="33"/>
                    <a:pt x="1009" y="44"/>
                    <a:pt x="1022" y="49"/>
                  </a:cubicBezTo>
                  <a:cubicBezTo>
                    <a:pt x="1033" y="54"/>
                    <a:pt x="1041" y="48"/>
                    <a:pt x="1051" y="43"/>
                  </a:cubicBezTo>
                  <a:cubicBezTo>
                    <a:pt x="1064" y="38"/>
                    <a:pt x="1077" y="39"/>
                    <a:pt x="1090" y="38"/>
                  </a:cubicBezTo>
                  <a:cubicBezTo>
                    <a:pt x="1095" y="38"/>
                    <a:pt x="1097" y="29"/>
                    <a:pt x="1091" y="29"/>
                  </a:cubicBezTo>
                  <a:cubicBezTo>
                    <a:pt x="1077" y="29"/>
                    <a:pt x="1064" y="29"/>
                    <a:pt x="1050" y="34"/>
                  </a:cubicBezTo>
                  <a:cubicBezTo>
                    <a:pt x="1044" y="36"/>
                    <a:pt x="1039" y="40"/>
                    <a:pt x="1032" y="41"/>
                  </a:cubicBezTo>
                  <a:cubicBezTo>
                    <a:pt x="1020" y="42"/>
                    <a:pt x="1011" y="31"/>
                    <a:pt x="1002" y="24"/>
                  </a:cubicBezTo>
                  <a:cubicBezTo>
                    <a:pt x="973" y="0"/>
                    <a:pt x="922" y="1"/>
                    <a:pt x="888" y="13"/>
                  </a:cubicBezTo>
                  <a:cubicBezTo>
                    <a:pt x="866" y="20"/>
                    <a:pt x="866" y="75"/>
                    <a:pt x="864" y="93"/>
                  </a:cubicBezTo>
                  <a:cubicBezTo>
                    <a:pt x="863" y="110"/>
                    <a:pt x="864" y="125"/>
                    <a:pt x="853" y="139"/>
                  </a:cubicBezTo>
                  <a:cubicBezTo>
                    <a:pt x="841" y="154"/>
                    <a:pt x="825" y="166"/>
                    <a:pt x="810" y="177"/>
                  </a:cubicBezTo>
                  <a:cubicBezTo>
                    <a:pt x="790" y="192"/>
                    <a:pt x="775" y="200"/>
                    <a:pt x="764" y="222"/>
                  </a:cubicBezTo>
                  <a:cubicBezTo>
                    <a:pt x="742" y="268"/>
                    <a:pt x="711" y="313"/>
                    <a:pt x="656" y="321"/>
                  </a:cubicBezTo>
                  <a:cubicBezTo>
                    <a:pt x="641" y="324"/>
                    <a:pt x="625" y="322"/>
                    <a:pt x="610" y="322"/>
                  </a:cubicBezTo>
                  <a:cubicBezTo>
                    <a:pt x="583" y="323"/>
                    <a:pt x="555" y="324"/>
                    <a:pt x="528" y="327"/>
                  </a:cubicBezTo>
                  <a:cubicBezTo>
                    <a:pt x="479" y="332"/>
                    <a:pt x="432" y="344"/>
                    <a:pt x="386" y="362"/>
                  </a:cubicBezTo>
                  <a:cubicBezTo>
                    <a:pt x="309" y="392"/>
                    <a:pt x="234" y="437"/>
                    <a:pt x="181" y="502"/>
                  </a:cubicBezTo>
                  <a:cubicBezTo>
                    <a:pt x="156" y="533"/>
                    <a:pt x="124" y="530"/>
                    <a:pt x="88" y="527"/>
                  </a:cubicBezTo>
                  <a:cubicBezTo>
                    <a:pt x="61" y="526"/>
                    <a:pt x="34" y="521"/>
                    <a:pt x="6" y="521"/>
                  </a:cubicBezTo>
                  <a:cubicBezTo>
                    <a:pt x="2" y="521"/>
                    <a:pt x="0" y="530"/>
                    <a:pt x="6" y="53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45"/>
            <p:cNvSpPr>
              <a:spLocks/>
            </p:cNvSpPr>
            <p:nvPr/>
          </p:nvSpPr>
          <p:spPr bwMode="auto">
            <a:xfrm>
              <a:off x="3160077" y="2240627"/>
              <a:ext cx="2998765" cy="2013186"/>
            </a:xfrm>
            <a:custGeom>
              <a:avLst/>
              <a:gdLst/>
              <a:ahLst/>
              <a:cxnLst>
                <a:cxn ang="0">
                  <a:pos x="2" y="717"/>
                </a:cxn>
                <a:cxn ang="0">
                  <a:pos x="96" y="699"/>
                </a:cxn>
                <a:cxn ang="0">
                  <a:pos x="216" y="621"/>
                </a:cxn>
                <a:cxn ang="0">
                  <a:pos x="364" y="515"/>
                </a:cxn>
                <a:cxn ang="0">
                  <a:pos x="536" y="449"/>
                </a:cxn>
                <a:cxn ang="0">
                  <a:pos x="694" y="438"/>
                </a:cxn>
                <a:cxn ang="0">
                  <a:pos x="844" y="285"/>
                </a:cxn>
                <a:cxn ang="0">
                  <a:pos x="872" y="227"/>
                </a:cxn>
                <a:cxn ang="0">
                  <a:pos x="885" y="171"/>
                </a:cxn>
                <a:cxn ang="0">
                  <a:pos x="952" y="132"/>
                </a:cxn>
                <a:cxn ang="0">
                  <a:pos x="986" y="102"/>
                </a:cxn>
                <a:cxn ang="0">
                  <a:pos x="989" y="68"/>
                </a:cxn>
                <a:cxn ang="0">
                  <a:pos x="993" y="16"/>
                </a:cxn>
                <a:cxn ang="0">
                  <a:pos x="1068" y="20"/>
                </a:cxn>
                <a:cxn ang="0">
                  <a:pos x="1068" y="16"/>
                </a:cxn>
                <a:cxn ang="0">
                  <a:pos x="1022" y="8"/>
                </a:cxn>
                <a:cxn ang="0">
                  <a:pos x="999" y="6"/>
                </a:cxn>
                <a:cxn ang="0">
                  <a:pos x="987" y="27"/>
                </a:cxn>
                <a:cxn ang="0">
                  <a:pos x="986" y="72"/>
                </a:cxn>
                <a:cxn ang="0">
                  <a:pos x="985" y="96"/>
                </a:cxn>
                <a:cxn ang="0">
                  <a:pos x="956" y="125"/>
                </a:cxn>
                <a:cxn ang="0">
                  <a:pos x="891" y="158"/>
                </a:cxn>
                <a:cxn ang="0">
                  <a:pos x="873" y="195"/>
                </a:cxn>
                <a:cxn ang="0">
                  <a:pos x="868" y="239"/>
                </a:cxn>
                <a:cxn ang="0">
                  <a:pos x="847" y="275"/>
                </a:cxn>
                <a:cxn ang="0">
                  <a:pos x="687" y="437"/>
                </a:cxn>
                <a:cxn ang="0">
                  <a:pos x="630" y="443"/>
                </a:cxn>
                <a:cxn ang="0">
                  <a:pos x="507" y="449"/>
                </a:cxn>
                <a:cxn ang="0">
                  <a:pos x="368" y="508"/>
                </a:cxn>
                <a:cxn ang="0">
                  <a:pos x="301" y="557"/>
                </a:cxn>
                <a:cxn ang="0">
                  <a:pos x="227" y="609"/>
                </a:cxn>
                <a:cxn ang="0">
                  <a:pos x="99" y="694"/>
                </a:cxn>
                <a:cxn ang="0">
                  <a:pos x="2" y="713"/>
                </a:cxn>
                <a:cxn ang="0">
                  <a:pos x="2" y="717"/>
                </a:cxn>
              </a:cxnLst>
              <a:rect l="0" t="0" r="r" b="b"/>
              <a:pathLst>
                <a:path w="1070" h="717">
                  <a:moveTo>
                    <a:pt x="2" y="717"/>
                  </a:moveTo>
                  <a:cubicBezTo>
                    <a:pt x="33" y="716"/>
                    <a:pt x="66" y="707"/>
                    <a:pt x="96" y="699"/>
                  </a:cubicBezTo>
                  <a:cubicBezTo>
                    <a:pt x="143" y="687"/>
                    <a:pt x="178" y="648"/>
                    <a:pt x="216" y="621"/>
                  </a:cubicBezTo>
                  <a:cubicBezTo>
                    <a:pt x="266" y="586"/>
                    <a:pt x="314" y="549"/>
                    <a:pt x="364" y="515"/>
                  </a:cubicBezTo>
                  <a:cubicBezTo>
                    <a:pt x="415" y="480"/>
                    <a:pt x="474" y="455"/>
                    <a:pt x="536" y="449"/>
                  </a:cubicBezTo>
                  <a:cubicBezTo>
                    <a:pt x="588" y="443"/>
                    <a:pt x="644" y="456"/>
                    <a:pt x="694" y="438"/>
                  </a:cubicBezTo>
                  <a:cubicBezTo>
                    <a:pt x="767" y="412"/>
                    <a:pt x="804" y="345"/>
                    <a:pt x="844" y="285"/>
                  </a:cubicBezTo>
                  <a:cubicBezTo>
                    <a:pt x="858" y="264"/>
                    <a:pt x="871" y="251"/>
                    <a:pt x="872" y="227"/>
                  </a:cubicBezTo>
                  <a:cubicBezTo>
                    <a:pt x="874" y="208"/>
                    <a:pt x="875" y="188"/>
                    <a:pt x="885" y="171"/>
                  </a:cubicBezTo>
                  <a:cubicBezTo>
                    <a:pt x="897" y="150"/>
                    <a:pt x="932" y="143"/>
                    <a:pt x="952" y="132"/>
                  </a:cubicBezTo>
                  <a:cubicBezTo>
                    <a:pt x="965" y="124"/>
                    <a:pt x="979" y="116"/>
                    <a:pt x="986" y="102"/>
                  </a:cubicBezTo>
                  <a:cubicBezTo>
                    <a:pt x="991" y="93"/>
                    <a:pt x="989" y="78"/>
                    <a:pt x="989" y="68"/>
                  </a:cubicBezTo>
                  <a:cubicBezTo>
                    <a:pt x="989" y="51"/>
                    <a:pt x="987" y="32"/>
                    <a:pt x="993" y="16"/>
                  </a:cubicBezTo>
                  <a:cubicBezTo>
                    <a:pt x="999" y="0"/>
                    <a:pt x="1052" y="19"/>
                    <a:pt x="1068" y="20"/>
                  </a:cubicBezTo>
                  <a:cubicBezTo>
                    <a:pt x="1070" y="20"/>
                    <a:pt x="1070" y="16"/>
                    <a:pt x="1068" y="16"/>
                  </a:cubicBezTo>
                  <a:cubicBezTo>
                    <a:pt x="1053" y="15"/>
                    <a:pt x="1037" y="11"/>
                    <a:pt x="1022" y="8"/>
                  </a:cubicBezTo>
                  <a:cubicBezTo>
                    <a:pt x="1016" y="7"/>
                    <a:pt x="1005" y="4"/>
                    <a:pt x="999" y="6"/>
                  </a:cubicBezTo>
                  <a:cubicBezTo>
                    <a:pt x="990" y="9"/>
                    <a:pt x="989" y="19"/>
                    <a:pt x="987" y="27"/>
                  </a:cubicBezTo>
                  <a:cubicBezTo>
                    <a:pt x="985" y="42"/>
                    <a:pt x="986" y="57"/>
                    <a:pt x="986" y="72"/>
                  </a:cubicBezTo>
                  <a:cubicBezTo>
                    <a:pt x="986" y="80"/>
                    <a:pt x="986" y="88"/>
                    <a:pt x="985" y="96"/>
                  </a:cubicBezTo>
                  <a:cubicBezTo>
                    <a:pt x="982" y="109"/>
                    <a:pt x="967" y="118"/>
                    <a:pt x="956" y="125"/>
                  </a:cubicBezTo>
                  <a:cubicBezTo>
                    <a:pt x="936" y="138"/>
                    <a:pt x="910" y="143"/>
                    <a:pt x="891" y="158"/>
                  </a:cubicBezTo>
                  <a:cubicBezTo>
                    <a:pt x="880" y="167"/>
                    <a:pt x="876" y="182"/>
                    <a:pt x="873" y="195"/>
                  </a:cubicBezTo>
                  <a:cubicBezTo>
                    <a:pt x="870" y="209"/>
                    <a:pt x="870" y="224"/>
                    <a:pt x="868" y="239"/>
                  </a:cubicBezTo>
                  <a:cubicBezTo>
                    <a:pt x="867" y="252"/>
                    <a:pt x="854" y="264"/>
                    <a:pt x="847" y="275"/>
                  </a:cubicBezTo>
                  <a:cubicBezTo>
                    <a:pt x="803" y="339"/>
                    <a:pt x="766" y="410"/>
                    <a:pt x="687" y="437"/>
                  </a:cubicBezTo>
                  <a:cubicBezTo>
                    <a:pt x="669" y="443"/>
                    <a:pt x="649" y="445"/>
                    <a:pt x="630" y="443"/>
                  </a:cubicBezTo>
                  <a:cubicBezTo>
                    <a:pt x="590" y="439"/>
                    <a:pt x="546" y="442"/>
                    <a:pt x="507" y="449"/>
                  </a:cubicBezTo>
                  <a:cubicBezTo>
                    <a:pt x="457" y="458"/>
                    <a:pt x="410" y="480"/>
                    <a:pt x="368" y="508"/>
                  </a:cubicBezTo>
                  <a:cubicBezTo>
                    <a:pt x="345" y="523"/>
                    <a:pt x="324" y="541"/>
                    <a:pt x="301" y="557"/>
                  </a:cubicBezTo>
                  <a:cubicBezTo>
                    <a:pt x="277" y="575"/>
                    <a:pt x="252" y="592"/>
                    <a:pt x="227" y="609"/>
                  </a:cubicBezTo>
                  <a:cubicBezTo>
                    <a:pt x="186" y="638"/>
                    <a:pt x="148" y="680"/>
                    <a:pt x="99" y="694"/>
                  </a:cubicBezTo>
                  <a:cubicBezTo>
                    <a:pt x="68" y="703"/>
                    <a:pt x="34" y="712"/>
                    <a:pt x="2" y="713"/>
                  </a:cubicBezTo>
                  <a:cubicBezTo>
                    <a:pt x="0" y="713"/>
                    <a:pt x="0" y="717"/>
                    <a:pt x="2" y="71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46"/>
            <p:cNvSpPr>
              <a:spLocks/>
            </p:cNvSpPr>
            <p:nvPr/>
          </p:nvSpPr>
          <p:spPr bwMode="auto">
            <a:xfrm>
              <a:off x="3143265" y="2734466"/>
              <a:ext cx="3023982" cy="628333"/>
            </a:xfrm>
            <a:custGeom>
              <a:avLst/>
              <a:gdLst/>
              <a:ahLst/>
              <a:cxnLst>
                <a:cxn ang="0">
                  <a:pos x="4" y="125"/>
                </a:cxn>
                <a:cxn ang="0">
                  <a:pos x="348" y="127"/>
                </a:cxn>
                <a:cxn ang="0">
                  <a:pos x="431" y="157"/>
                </a:cxn>
                <a:cxn ang="0">
                  <a:pos x="492" y="192"/>
                </a:cxn>
                <a:cxn ang="0">
                  <a:pos x="607" y="218"/>
                </a:cxn>
                <a:cxn ang="0">
                  <a:pos x="760" y="185"/>
                </a:cxn>
                <a:cxn ang="0">
                  <a:pos x="801" y="137"/>
                </a:cxn>
                <a:cxn ang="0">
                  <a:pos x="816" y="114"/>
                </a:cxn>
                <a:cxn ang="0">
                  <a:pos x="820" y="78"/>
                </a:cxn>
                <a:cxn ang="0">
                  <a:pos x="827" y="54"/>
                </a:cxn>
                <a:cxn ang="0">
                  <a:pos x="865" y="54"/>
                </a:cxn>
                <a:cxn ang="0">
                  <a:pos x="894" y="61"/>
                </a:cxn>
                <a:cxn ang="0">
                  <a:pos x="950" y="58"/>
                </a:cxn>
                <a:cxn ang="0">
                  <a:pos x="990" y="43"/>
                </a:cxn>
                <a:cxn ang="0">
                  <a:pos x="1018" y="17"/>
                </a:cxn>
                <a:cxn ang="0">
                  <a:pos x="1073" y="6"/>
                </a:cxn>
                <a:cxn ang="0">
                  <a:pos x="1075" y="1"/>
                </a:cxn>
                <a:cxn ang="0">
                  <a:pos x="1021" y="10"/>
                </a:cxn>
                <a:cxn ang="0">
                  <a:pos x="998" y="26"/>
                </a:cxn>
                <a:cxn ang="0">
                  <a:pos x="977" y="47"/>
                </a:cxn>
                <a:cxn ang="0">
                  <a:pos x="921" y="56"/>
                </a:cxn>
                <a:cxn ang="0">
                  <a:pos x="878" y="57"/>
                </a:cxn>
                <a:cxn ang="0">
                  <a:pos x="839" y="37"/>
                </a:cxn>
                <a:cxn ang="0">
                  <a:pos x="822" y="53"/>
                </a:cxn>
                <a:cxn ang="0">
                  <a:pos x="812" y="93"/>
                </a:cxn>
                <a:cxn ang="0">
                  <a:pos x="807" y="120"/>
                </a:cxn>
                <a:cxn ang="0">
                  <a:pos x="718" y="207"/>
                </a:cxn>
                <a:cxn ang="0">
                  <a:pos x="632" y="215"/>
                </a:cxn>
                <a:cxn ang="0">
                  <a:pos x="524" y="197"/>
                </a:cxn>
                <a:cxn ang="0">
                  <a:pos x="468" y="174"/>
                </a:cxn>
                <a:cxn ang="0">
                  <a:pos x="393" y="132"/>
                </a:cxn>
                <a:cxn ang="0">
                  <a:pos x="201" y="114"/>
                </a:cxn>
                <a:cxn ang="0">
                  <a:pos x="4" y="120"/>
                </a:cxn>
                <a:cxn ang="0">
                  <a:pos x="4" y="125"/>
                </a:cxn>
              </a:cxnLst>
              <a:rect l="0" t="0" r="r" b="b"/>
              <a:pathLst>
                <a:path w="1079" h="224">
                  <a:moveTo>
                    <a:pt x="4" y="125"/>
                  </a:moveTo>
                  <a:cubicBezTo>
                    <a:pt x="118" y="125"/>
                    <a:pt x="234" y="109"/>
                    <a:pt x="348" y="127"/>
                  </a:cubicBezTo>
                  <a:cubicBezTo>
                    <a:pt x="378" y="132"/>
                    <a:pt x="405" y="141"/>
                    <a:pt x="431" y="157"/>
                  </a:cubicBezTo>
                  <a:cubicBezTo>
                    <a:pt x="451" y="169"/>
                    <a:pt x="470" y="183"/>
                    <a:pt x="492" y="192"/>
                  </a:cubicBezTo>
                  <a:cubicBezTo>
                    <a:pt x="529" y="206"/>
                    <a:pt x="569" y="213"/>
                    <a:pt x="607" y="218"/>
                  </a:cubicBezTo>
                  <a:cubicBezTo>
                    <a:pt x="658" y="224"/>
                    <a:pt x="722" y="224"/>
                    <a:pt x="760" y="185"/>
                  </a:cubicBezTo>
                  <a:cubicBezTo>
                    <a:pt x="774" y="170"/>
                    <a:pt x="788" y="154"/>
                    <a:pt x="801" y="137"/>
                  </a:cubicBezTo>
                  <a:cubicBezTo>
                    <a:pt x="805" y="131"/>
                    <a:pt x="815" y="122"/>
                    <a:pt x="816" y="114"/>
                  </a:cubicBezTo>
                  <a:cubicBezTo>
                    <a:pt x="816" y="102"/>
                    <a:pt x="818" y="90"/>
                    <a:pt x="820" y="78"/>
                  </a:cubicBezTo>
                  <a:cubicBezTo>
                    <a:pt x="821" y="70"/>
                    <a:pt x="824" y="62"/>
                    <a:pt x="827" y="54"/>
                  </a:cubicBezTo>
                  <a:cubicBezTo>
                    <a:pt x="835" y="34"/>
                    <a:pt x="854" y="45"/>
                    <a:pt x="865" y="54"/>
                  </a:cubicBezTo>
                  <a:cubicBezTo>
                    <a:pt x="877" y="63"/>
                    <a:pt x="881" y="62"/>
                    <a:pt x="894" y="61"/>
                  </a:cubicBezTo>
                  <a:cubicBezTo>
                    <a:pt x="913" y="60"/>
                    <a:pt x="932" y="61"/>
                    <a:pt x="950" y="58"/>
                  </a:cubicBezTo>
                  <a:cubicBezTo>
                    <a:pt x="964" y="57"/>
                    <a:pt x="979" y="53"/>
                    <a:pt x="990" y="43"/>
                  </a:cubicBezTo>
                  <a:cubicBezTo>
                    <a:pt x="999" y="34"/>
                    <a:pt x="1006" y="24"/>
                    <a:pt x="1018" y="17"/>
                  </a:cubicBezTo>
                  <a:cubicBezTo>
                    <a:pt x="1035" y="7"/>
                    <a:pt x="1054" y="4"/>
                    <a:pt x="1073" y="6"/>
                  </a:cubicBezTo>
                  <a:cubicBezTo>
                    <a:pt x="1076" y="6"/>
                    <a:pt x="1079" y="1"/>
                    <a:pt x="1075" y="1"/>
                  </a:cubicBezTo>
                  <a:cubicBezTo>
                    <a:pt x="1056" y="0"/>
                    <a:pt x="1039" y="3"/>
                    <a:pt x="1021" y="10"/>
                  </a:cubicBezTo>
                  <a:cubicBezTo>
                    <a:pt x="1012" y="14"/>
                    <a:pt x="1005" y="20"/>
                    <a:pt x="998" y="26"/>
                  </a:cubicBezTo>
                  <a:cubicBezTo>
                    <a:pt x="990" y="33"/>
                    <a:pt x="986" y="42"/>
                    <a:pt x="977" y="47"/>
                  </a:cubicBezTo>
                  <a:cubicBezTo>
                    <a:pt x="960" y="55"/>
                    <a:pt x="939" y="55"/>
                    <a:pt x="921" y="56"/>
                  </a:cubicBezTo>
                  <a:cubicBezTo>
                    <a:pt x="910" y="56"/>
                    <a:pt x="888" y="61"/>
                    <a:pt x="878" y="57"/>
                  </a:cubicBezTo>
                  <a:cubicBezTo>
                    <a:pt x="865" y="51"/>
                    <a:pt x="856" y="35"/>
                    <a:pt x="839" y="37"/>
                  </a:cubicBezTo>
                  <a:cubicBezTo>
                    <a:pt x="830" y="38"/>
                    <a:pt x="825" y="45"/>
                    <a:pt x="822" y="53"/>
                  </a:cubicBezTo>
                  <a:cubicBezTo>
                    <a:pt x="816" y="65"/>
                    <a:pt x="814" y="80"/>
                    <a:pt x="812" y="93"/>
                  </a:cubicBezTo>
                  <a:cubicBezTo>
                    <a:pt x="811" y="102"/>
                    <a:pt x="812" y="113"/>
                    <a:pt x="807" y="120"/>
                  </a:cubicBezTo>
                  <a:cubicBezTo>
                    <a:pt x="784" y="152"/>
                    <a:pt x="757" y="195"/>
                    <a:pt x="718" y="207"/>
                  </a:cubicBezTo>
                  <a:cubicBezTo>
                    <a:pt x="691" y="215"/>
                    <a:pt x="660" y="216"/>
                    <a:pt x="632" y="215"/>
                  </a:cubicBezTo>
                  <a:cubicBezTo>
                    <a:pt x="596" y="213"/>
                    <a:pt x="559" y="206"/>
                    <a:pt x="524" y="197"/>
                  </a:cubicBezTo>
                  <a:cubicBezTo>
                    <a:pt x="504" y="191"/>
                    <a:pt x="485" y="184"/>
                    <a:pt x="468" y="174"/>
                  </a:cubicBezTo>
                  <a:cubicBezTo>
                    <a:pt x="443" y="159"/>
                    <a:pt x="420" y="142"/>
                    <a:pt x="393" y="132"/>
                  </a:cubicBezTo>
                  <a:cubicBezTo>
                    <a:pt x="333" y="111"/>
                    <a:pt x="263" y="114"/>
                    <a:pt x="201" y="114"/>
                  </a:cubicBezTo>
                  <a:cubicBezTo>
                    <a:pt x="135" y="115"/>
                    <a:pt x="70" y="120"/>
                    <a:pt x="4" y="120"/>
                  </a:cubicBezTo>
                  <a:cubicBezTo>
                    <a:pt x="1" y="120"/>
                    <a:pt x="0" y="125"/>
                    <a:pt x="4" y="12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3426961" y="2797510"/>
              <a:ext cx="2759200" cy="1048622"/>
            </a:xfrm>
            <a:custGeom>
              <a:avLst/>
              <a:gdLst/>
              <a:ahLst/>
              <a:cxnLst>
                <a:cxn ang="0">
                  <a:pos x="6" y="340"/>
                </a:cxn>
                <a:cxn ang="0">
                  <a:pos x="124" y="337"/>
                </a:cxn>
                <a:cxn ang="0">
                  <a:pos x="304" y="367"/>
                </a:cxn>
                <a:cxn ang="0">
                  <a:pos x="382" y="373"/>
                </a:cxn>
                <a:cxn ang="0">
                  <a:pos x="468" y="357"/>
                </a:cxn>
                <a:cxn ang="0">
                  <a:pos x="546" y="347"/>
                </a:cxn>
                <a:cxn ang="0">
                  <a:pos x="732" y="241"/>
                </a:cxn>
                <a:cxn ang="0">
                  <a:pos x="773" y="201"/>
                </a:cxn>
                <a:cxn ang="0">
                  <a:pos x="842" y="211"/>
                </a:cxn>
                <a:cxn ang="0">
                  <a:pos x="888" y="158"/>
                </a:cxn>
                <a:cxn ang="0">
                  <a:pos x="913" y="63"/>
                </a:cxn>
                <a:cxn ang="0">
                  <a:pos x="931" y="37"/>
                </a:cxn>
                <a:cxn ang="0">
                  <a:pos x="977" y="8"/>
                </a:cxn>
                <a:cxn ang="0">
                  <a:pos x="978" y="1"/>
                </a:cxn>
                <a:cxn ang="0">
                  <a:pos x="939" y="10"/>
                </a:cxn>
                <a:cxn ang="0">
                  <a:pos x="915" y="43"/>
                </a:cxn>
                <a:cxn ang="0">
                  <a:pos x="902" y="69"/>
                </a:cxn>
                <a:cxn ang="0">
                  <a:pos x="887" y="123"/>
                </a:cxn>
                <a:cxn ang="0">
                  <a:pos x="825" y="203"/>
                </a:cxn>
                <a:cxn ang="0">
                  <a:pos x="773" y="194"/>
                </a:cxn>
                <a:cxn ang="0">
                  <a:pos x="745" y="216"/>
                </a:cxn>
                <a:cxn ang="0">
                  <a:pos x="542" y="340"/>
                </a:cxn>
                <a:cxn ang="0">
                  <a:pos x="454" y="353"/>
                </a:cxn>
                <a:cxn ang="0">
                  <a:pos x="375" y="366"/>
                </a:cxn>
                <a:cxn ang="0">
                  <a:pos x="277" y="355"/>
                </a:cxn>
                <a:cxn ang="0">
                  <a:pos x="111" y="329"/>
                </a:cxn>
                <a:cxn ang="0">
                  <a:pos x="8" y="333"/>
                </a:cxn>
                <a:cxn ang="0">
                  <a:pos x="6" y="340"/>
                </a:cxn>
              </a:cxnLst>
              <a:rect l="0" t="0" r="r" b="b"/>
              <a:pathLst>
                <a:path w="985" h="374">
                  <a:moveTo>
                    <a:pt x="6" y="340"/>
                  </a:moveTo>
                  <a:cubicBezTo>
                    <a:pt x="46" y="341"/>
                    <a:pt x="84" y="334"/>
                    <a:pt x="124" y="337"/>
                  </a:cubicBezTo>
                  <a:cubicBezTo>
                    <a:pt x="184" y="342"/>
                    <a:pt x="244" y="358"/>
                    <a:pt x="304" y="367"/>
                  </a:cubicBezTo>
                  <a:cubicBezTo>
                    <a:pt x="330" y="371"/>
                    <a:pt x="356" y="374"/>
                    <a:pt x="382" y="373"/>
                  </a:cubicBezTo>
                  <a:cubicBezTo>
                    <a:pt x="411" y="371"/>
                    <a:pt x="440" y="363"/>
                    <a:pt x="468" y="357"/>
                  </a:cubicBezTo>
                  <a:cubicBezTo>
                    <a:pt x="494" y="351"/>
                    <a:pt x="520" y="351"/>
                    <a:pt x="546" y="347"/>
                  </a:cubicBezTo>
                  <a:cubicBezTo>
                    <a:pt x="618" y="336"/>
                    <a:pt x="682" y="291"/>
                    <a:pt x="732" y="241"/>
                  </a:cubicBezTo>
                  <a:cubicBezTo>
                    <a:pt x="745" y="229"/>
                    <a:pt x="756" y="208"/>
                    <a:pt x="773" y="201"/>
                  </a:cubicBezTo>
                  <a:cubicBezTo>
                    <a:pt x="794" y="193"/>
                    <a:pt x="819" y="213"/>
                    <a:pt x="842" y="211"/>
                  </a:cubicBezTo>
                  <a:cubicBezTo>
                    <a:pt x="869" y="209"/>
                    <a:pt x="881" y="181"/>
                    <a:pt x="888" y="158"/>
                  </a:cubicBezTo>
                  <a:cubicBezTo>
                    <a:pt x="897" y="127"/>
                    <a:pt x="902" y="94"/>
                    <a:pt x="913" y="63"/>
                  </a:cubicBezTo>
                  <a:cubicBezTo>
                    <a:pt x="917" y="52"/>
                    <a:pt x="925" y="46"/>
                    <a:pt x="931" y="37"/>
                  </a:cubicBezTo>
                  <a:cubicBezTo>
                    <a:pt x="944" y="17"/>
                    <a:pt x="951" y="7"/>
                    <a:pt x="977" y="8"/>
                  </a:cubicBezTo>
                  <a:cubicBezTo>
                    <a:pt x="982" y="8"/>
                    <a:pt x="985" y="1"/>
                    <a:pt x="978" y="1"/>
                  </a:cubicBezTo>
                  <a:cubicBezTo>
                    <a:pt x="965" y="0"/>
                    <a:pt x="950" y="1"/>
                    <a:pt x="939" y="10"/>
                  </a:cubicBezTo>
                  <a:cubicBezTo>
                    <a:pt x="929" y="19"/>
                    <a:pt x="925" y="33"/>
                    <a:pt x="915" y="43"/>
                  </a:cubicBezTo>
                  <a:cubicBezTo>
                    <a:pt x="908" y="50"/>
                    <a:pt x="905" y="60"/>
                    <a:pt x="902" y="69"/>
                  </a:cubicBezTo>
                  <a:cubicBezTo>
                    <a:pt x="895" y="87"/>
                    <a:pt x="891" y="105"/>
                    <a:pt x="887" y="123"/>
                  </a:cubicBezTo>
                  <a:cubicBezTo>
                    <a:pt x="879" y="156"/>
                    <a:pt x="872" y="211"/>
                    <a:pt x="825" y="203"/>
                  </a:cubicBezTo>
                  <a:cubicBezTo>
                    <a:pt x="808" y="200"/>
                    <a:pt x="792" y="189"/>
                    <a:pt x="773" y="194"/>
                  </a:cubicBezTo>
                  <a:cubicBezTo>
                    <a:pt x="760" y="198"/>
                    <a:pt x="754" y="205"/>
                    <a:pt x="745" y="216"/>
                  </a:cubicBezTo>
                  <a:cubicBezTo>
                    <a:pt x="693" y="275"/>
                    <a:pt x="622" y="329"/>
                    <a:pt x="542" y="340"/>
                  </a:cubicBezTo>
                  <a:cubicBezTo>
                    <a:pt x="514" y="344"/>
                    <a:pt x="484" y="346"/>
                    <a:pt x="454" y="353"/>
                  </a:cubicBezTo>
                  <a:cubicBezTo>
                    <a:pt x="428" y="358"/>
                    <a:pt x="402" y="364"/>
                    <a:pt x="375" y="366"/>
                  </a:cubicBezTo>
                  <a:cubicBezTo>
                    <a:pt x="342" y="368"/>
                    <a:pt x="308" y="361"/>
                    <a:pt x="277" y="355"/>
                  </a:cubicBezTo>
                  <a:cubicBezTo>
                    <a:pt x="221" y="346"/>
                    <a:pt x="167" y="333"/>
                    <a:pt x="111" y="329"/>
                  </a:cubicBezTo>
                  <a:cubicBezTo>
                    <a:pt x="76" y="326"/>
                    <a:pt x="43" y="334"/>
                    <a:pt x="8" y="333"/>
                  </a:cubicBezTo>
                  <a:cubicBezTo>
                    <a:pt x="3" y="333"/>
                    <a:pt x="0" y="340"/>
                    <a:pt x="6" y="34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>
              <a:off x="3176888" y="2211207"/>
              <a:ext cx="3034489" cy="1309202"/>
            </a:xfrm>
            <a:custGeom>
              <a:avLst/>
              <a:gdLst/>
              <a:ahLst/>
              <a:cxnLst>
                <a:cxn ang="0">
                  <a:pos x="4" y="418"/>
                </a:cxn>
                <a:cxn ang="0">
                  <a:pos x="163" y="419"/>
                </a:cxn>
                <a:cxn ang="0">
                  <a:pos x="345" y="459"/>
                </a:cxn>
                <a:cxn ang="0">
                  <a:pos x="498" y="448"/>
                </a:cxn>
                <a:cxn ang="0">
                  <a:pos x="560" y="427"/>
                </a:cxn>
                <a:cxn ang="0">
                  <a:pos x="619" y="426"/>
                </a:cxn>
                <a:cxn ang="0">
                  <a:pos x="723" y="386"/>
                </a:cxn>
                <a:cxn ang="0">
                  <a:pos x="790" y="215"/>
                </a:cxn>
                <a:cxn ang="0">
                  <a:pos x="813" y="117"/>
                </a:cxn>
                <a:cxn ang="0">
                  <a:pos x="883" y="92"/>
                </a:cxn>
                <a:cxn ang="0">
                  <a:pos x="917" y="46"/>
                </a:cxn>
                <a:cxn ang="0">
                  <a:pos x="974" y="8"/>
                </a:cxn>
                <a:cxn ang="0">
                  <a:pos x="1000" y="8"/>
                </a:cxn>
                <a:cxn ang="0">
                  <a:pos x="1079" y="8"/>
                </a:cxn>
                <a:cxn ang="0">
                  <a:pos x="1080" y="3"/>
                </a:cxn>
                <a:cxn ang="0">
                  <a:pos x="1006" y="3"/>
                </a:cxn>
                <a:cxn ang="0">
                  <a:pos x="938" y="13"/>
                </a:cxn>
                <a:cxn ang="0">
                  <a:pos x="910" y="48"/>
                </a:cxn>
                <a:cxn ang="0">
                  <a:pos x="894" y="73"/>
                </a:cxn>
                <a:cxn ang="0">
                  <a:pos x="852" y="97"/>
                </a:cxn>
                <a:cxn ang="0">
                  <a:pos x="808" y="116"/>
                </a:cxn>
                <a:cxn ang="0">
                  <a:pos x="794" y="155"/>
                </a:cxn>
                <a:cxn ang="0">
                  <a:pos x="780" y="245"/>
                </a:cxn>
                <a:cxn ang="0">
                  <a:pos x="752" y="346"/>
                </a:cxn>
                <a:cxn ang="0">
                  <a:pos x="623" y="420"/>
                </a:cxn>
                <a:cxn ang="0">
                  <a:pos x="538" y="427"/>
                </a:cxn>
                <a:cxn ang="0">
                  <a:pos x="453" y="454"/>
                </a:cxn>
                <a:cxn ang="0">
                  <a:pos x="354" y="455"/>
                </a:cxn>
                <a:cxn ang="0">
                  <a:pos x="165" y="414"/>
                </a:cxn>
                <a:cxn ang="0">
                  <a:pos x="4" y="413"/>
                </a:cxn>
                <a:cxn ang="0">
                  <a:pos x="4" y="418"/>
                </a:cxn>
              </a:cxnLst>
              <a:rect l="0" t="0" r="r" b="b"/>
              <a:pathLst>
                <a:path w="1083" h="467">
                  <a:moveTo>
                    <a:pt x="4" y="418"/>
                  </a:moveTo>
                  <a:cubicBezTo>
                    <a:pt x="58" y="421"/>
                    <a:pt x="109" y="408"/>
                    <a:pt x="163" y="419"/>
                  </a:cubicBezTo>
                  <a:cubicBezTo>
                    <a:pt x="224" y="432"/>
                    <a:pt x="283" y="451"/>
                    <a:pt x="345" y="459"/>
                  </a:cubicBezTo>
                  <a:cubicBezTo>
                    <a:pt x="397" y="467"/>
                    <a:pt x="448" y="464"/>
                    <a:pt x="498" y="448"/>
                  </a:cubicBezTo>
                  <a:cubicBezTo>
                    <a:pt x="519" y="441"/>
                    <a:pt x="538" y="431"/>
                    <a:pt x="560" y="427"/>
                  </a:cubicBezTo>
                  <a:cubicBezTo>
                    <a:pt x="579" y="423"/>
                    <a:pt x="600" y="426"/>
                    <a:pt x="619" y="426"/>
                  </a:cubicBezTo>
                  <a:cubicBezTo>
                    <a:pt x="656" y="426"/>
                    <a:pt x="696" y="409"/>
                    <a:pt x="723" y="386"/>
                  </a:cubicBezTo>
                  <a:cubicBezTo>
                    <a:pt x="775" y="343"/>
                    <a:pt x="778" y="276"/>
                    <a:pt x="790" y="215"/>
                  </a:cubicBezTo>
                  <a:cubicBezTo>
                    <a:pt x="797" y="185"/>
                    <a:pt x="792" y="142"/>
                    <a:pt x="813" y="117"/>
                  </a:cubicBezTo>
                  <a:cubicBezTo>
                    <a:pt x="828" y="99"/>
                    <a:pt x="863" y="104"/>
                    <a:pt x="883" y="92"/>
                  </a:cubicBezTo>
                  <a:cubicBezTo>
                    <a:pt x="898" y="83"/>
                    <a:pt x="908" y="61"/>
                    <a:pt x="917" y="46"/>
                  </a:cubicBezTo>
                  <a:cubicBezTo>
                    <a:pt x="932" y="25"/>
                    <a:pt x="945" y="8"/>
                    <a:pt x="974" y="8"/>
                  </a:cubicBezTo>
                  <a:cubicBezTo>
                    <a:pt x="982" y="8"/>
                    <a:pt x="991" y="8"/>
                    <a:pt x="1000" y="8"/>
                  </a:cubicBezTo>
                  <a:cubicBezTo>
                    <a:pt x="1026" y="8"/>
                    <a:pt x="1052" y="8"/>
                    <a:pt x="1079" y="8"/>
                  </a:cubicBezTo>
                  <a:cubicBezTo>
                    <a:pt x="1082" y="8"/>
                    <a:pt x="1083" y="3"/>
                    <a:pt x="1080" y="3"/>
                  </a:cubicBezTo>
                  <a:cubicBezTo>
                    <a:pt x="1055" y="3"/>
                    <a:pt x="1031" y="3"/>
                    <a:pt x="1006" y="3"/>
                  </a:cubicBezTo>
                  <a:cubicBezTo>
                    <a:pt x="983" y="3"/>
                    <a:pt x="959" y="0"/>
                    <a:pt x="938" y="13"/>
                  </a:cubicBezTo>
                  <a:cubicBezTo>
                    <a:pt x="926" y="21"/>
                    <a:pt x="918" y="37"/>
                    <a:pt x="910" y="48"/>
                  </a:cubicBezTo>
                  <a:cubicBezTo>
                    <a:pt x="905" y="57"/>
                    <a:pt x="899" y="65"/>
                    <a:pt x="894" y="73"/>
                  </a:cubicBezTo>
                  <a:cubicBezTo>
                    <a:pt x="883" y="89"/>
                    <a:pt x="870" y="93"/>
                    <a:pt x="852" y="97"/>
                  </a:cubicBezTo>
                  <a:cubicBezTo>
                    <a:pt x="837" y="101"/>
                    <a:pt x="819" y="103"/>
                    <a:pt x="808" y="116"/>
                  </a:cubicBezTo>
                  <a:cubicBezTo>
                    <a:pt x="799" y="126"/>
                    <a:pt x="796" y="142"/>
                    <a:pt x="794" y="155"/>
                  </a:cubicBezTo>
                  <a:cubicBezTo>
                    <a:pt x="788" y="185"/>
                    <a:pt x="785" y="215"/>
                    <a:pt x="780" y="245"/>
                  </a:cubicBezTo>
                  <a:cubicBezTo>
                    <a:pt x="773" y="279"/>
                    <a:pt x="769" y="314"/>
                    <a:pt x="752" y="346"/>
                  </a:cubicBezTo>
                  <a:cubicBezTo>
                    <a:pt x="726" y="391"/>
                    <a:pt x="673" y="417"/>
                    <a:pt x="623" y="420"/>
                  </a:cubicBezTo>
                  <a:cubicBezTo>
                    <a:pt x="593" y="422"/>
                    <a:pt x="567" y="418"/>
                    <a:pt x="538" y="427"/>
                  </a:cubicBezTo>
                  <a:cubicBezTo>
                    <a:pt x="510" y="437"/>
                    <a:pt x="483" y="448"/>
                    <a:pt x="453" y="454"/>
                  </a:cubicBezTo>
                  <a:cubicBezTo>
                    <a:pt x="421" y="460"/>
                    <a:pt x="387" y="458"/>
                    <a:pt x="354" y="455"/>
                  </a:cubicBezTo>
                  <a:cubicBezTo>
                    <a:pt x="290" y="448"/>
                    <a:pt x="228" y="427"/>
                    <a:pt x="165" y="414"/>
                  </a:cubicBezTo>
                  <a:cubicBezTo>
                    <a:pt x="111" y="402"/>
                    <a:pt x="59" y="415"/>
                    <a:pt x="4" y="413"/>
                  </a:cubicBezTo>
                  <a:cubicBezTo>
                    <a:pt x="2" y="413"/>
                    <a:pt x="0" y="418"/>
                    <a:pt x="4" y="41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49"/>
            <p:cNvSpPr>
              <a:spLocks/>
            </p:cNvSpPr>
            <p:nvPr/>
          </p:nvSpPr>
          <p:spPr bwMode="auto">
            <a:xfrm>
              <a:off x="3233628" y="2080917"/>
              <a:ext cx="2929417" cy="1460506"/>
            </a:xfrm>
            <a:custGeom>
              <a:avLst/>
              <a:gdLst/>
              <a:ahLst/>
              <a:cxnLst>
                <a:cxn ang="0">
                  <a:pos x="4" y="265"/>
                </a:cxn>
                <a:cxn ang="0">
                  <a:pos x="97" y="269"/>
                </a:cxn>
                <a:cxn ang="0">
                  <a:pos x="176" y="306"/>
                </a:cxn>
                <a:cxn ang="0">
                  <a:pos x="294" y="434"/>
                </a:cxn>
                <a:cxn ang="0">
                  <a:pos x="414" y="505"/>
                </a:cxn>
                <a:cxn ang="0">
                  <a:pos x="525" y="514"/>
                </a:cxn>
                <a:cxn ang="0">
                  <a:pos x="573" y="514"/>
                </a:cxn>
                <a:cxn ang="0">
                  <a:pos x="599" y="514"/>
                </a:cxn>
                <a:cxn ang="0">
                  <a:pos x="682" y="499"/>
                </a:cxn>
                <a:cxn ang="0">
                  <a:pos x="787" y="315"/>
                </a:cxn>
                <a:cxn ang="0">
                  <a:pos x="820" y="275"/>
                </a:cxn>
                <a:cxn ang="0">
                  <a:pos x="875" y="234"/>
                </a:cxn>
                <a:cxn ang="0">
                  <a:pos x="899" y="211"/>
                </a:cxn>
                <a:cxn ang="0">
                  <a:pos x="880" y="162"/>
                </a:cxn>
                <a:cxn ang="0">
                  <a:pos x="885" y="126"/>
                </a:cxn>
                <a:cxn ang="0">
                  <a:pos x="913" y="94"/>
                </a:cxn>
                <a:cxn ang="0">
                  <a:pos x="934" y="71"/>
                </a:cxn>
                <a:cxn ang="0">
                  <a:pos x="940" y="41"/>
                </a:cxn>
                <a:cxn ang="0">
                  <a:pos x="1042" y="8"/>
                </a:cxn>
                <a:cxn ang="0">
                  <a:pos x="1042" y="3"/>
                </a:cxn>
                <a:cxn ang="0">
                  <a:pos x="945" y="20"/>
                </a:cxn>
                <a:cxn ang="0">
                  <a:pos x="935" y="34"/>
                </a:cxn>
                <a:cxn ang="0">
                  <a:pos x="924" y="78"/>
                </a:cxn>
                <a:cxn ang="0">
                  <a:pos x="902" y="98"/>
                </a:cxn>
                <a:cxn ang="0">
                  <a:pos x="880" y="123"/>
                </a:cxn>
                <a:cxn ang="0">
                  <a:pos x="872" y="155"/>
                </a:cxn>
                <a:cxn ang="0">
                  <a:pos x="889" y="198"/>
                </a:cxn>
                <a:cxn ang="0">
                  <a:pos x="876" y="227"/>
                </a:cxn>
                <a:cxn ang="0">
                  <a:pos x="798" y="285"/>
                </a:cxn>
                <a:cxn ang="0">
                  <a:pos x="769" y="357"/>
                </a:cxn>
                <a:cxn ang="0">
                  <a:pos x="701" y="479"/>
                </a:cxn>
                <a:cxn ang="0">
                  <a:pos x="601" y="510"/>
                </a:cxn>
                <a:cxn ang="0">
                  <a:pos x="572" y="510"/>
                </a:cxn>
                <a:cxn ang="0">
                  <a:pos x="497" y="508"/>
                </a:cxn>
                <a:cxn ang="0">
                  <a:pos x="425" y="503"/>
                </a:cxn>
                <a:cxn ang="0">
                  <a:pos x="333" y="461"/>
                </a:cxn>
                <a:cxn ang="0">
                  <a:pos x="254" y="380"/>
                </a:cxn>
                <a:cxn ang="0">
                  <a:pos x="185" y="306"/>
                </a:cxn>
                <a:cxn ang="0">
                  <a:pos x="99" y="265"/>
                </a:cxn>
                <a:cxn ang="0">
                  <a:pos x="4" y="260"/>
                </a:cxn>
                <a:cxn ang="0">
                  <a:pos x="4" y="265"/>
                </a:cxn>
              </a:cxnLst>
              <a:rect l="0" t="0" r="r" b="b"/>
              <a:pathLst>
                <a:path w="1046" h="520">
                  <a:moveTo>
                    <a:pt x="4" y="265"/>
                  </a:moveTo>
                  <a:cubicBezTo>
                    <a:pt x="36" y="264"/>
                    <a:pt x="66" y="262"/>
                    <a:pt x="97" y="269"/>
                  </a:cubicBezTo>
                  <a:cubicBezTo>
                    <a:pt x="125" y="276"/>
                    <a:pt x="152" y="290"/>
                    <a:pt x="176" y="306"/>
                  </a:cubicBezTo>
                  <a:cubicBezTo>
                    <a:pt x="225" y="338"/>
                    <a:pt x="253" y="393"/>
                    <a:pt x="294" y="434"/>
                  </a:cubicBezTo>
                  <a:cubicBezTo>
                    <a:pt x="327" y="467"/>
                    <a:pt x="368" y="496"/>
                    <a:pt x="414" y="505"/>
                  </a:cubicBezTo>
                  <a:cubicBezTo>
                    <a:pt x="451" y="513"/>
                    <a:pt x="488" y="513"/>
                    <a:pt x="525" y="514"/>
                  </a:cubicBezTo>
                  <a:cubicBezTo>
                    <a:pt x="541" y="514"/>
                    <a:pt x="557" y="514"/>
                    <a:pt x="573" y="514"/>
                  </a:cubicBezTo>
                  <a:cubicBezTo>
                    <a:pt x="581" y="514"/>
                    <a:pt x="593" y="512"/>
                    <a:pt x="599" y="514"/>
                  </a:cubicBezTo>
                  <a:cubicBezTo>
                    <a:pt x="626" y="520"/>
                    <a:pt x="658" y="513"/>
                    <a:pt x="682" y="499"/>
                  </a:cubicBezTo>
                  <a:cubicBezTo>
                    <a:pt x="748" y="461"/>
                    <a:pt x="764" y="382"/>
                    <a:pt x="787" y="315"/>
                  </a:cubicBezTo>
                  <a:cubicBezTo>
                    <a:pt x="794" y="295"/>
                    <a:pt x="804" y="287"/>
                    <a:pt x="820" y="275"/>
                  </a:cubicBezTo>
                  <a:cubicBezTo>
                    <a:pt x="838" y="261"/>
                    <a:pt x="857" y="248"/>
                    <a:pt x="875" y="234"/>
                  </a:cubicBezTo>
                  <a:cubicBezTo>
                    <a:pt x="880" y="230"/>
                    <a:pt x="899" y="220"/>
                    <a:pt x="899" y="211"/>
                  </a:cubicBezTo>
                  <a:cubicBezTo>
                    <a:pt x="899" y="195"/>
                    <a:pt x="886" y="177"/>
                    <a:pt x="880" y="162"/>
                  </a:cubicBezTo>
                  <a:cubicBezTo>
                    <a:pt x="875" y="147"/>
                    <a:pt x="874" y="139"/>
                    <a:pt x="885" y="126"/>
                  </a:cubicBezTo>
                  <a:cubicBezTo>
                    <a:pt x="894" y="116"/>
                    <a:pt x="903" y="104"/>
                    <a:pt x="913" y="94"/>
                  </a:cubicBezTo>
                  <a:cubicBezTo>
                    <a:pt x="922" y="86"/>
                    <a:pt x="929" y="82"/>
                    <a:pt x="934" y="71"/>
                  </a:cubicBezTo>
                  <a:cubicBezTo>
                    <a:pt x="938" y="62"/>
                    <a:pt x="940" y="51"/>
                    <a:pt x="940" y="41"/>
                  </a:cubicBezTo>
                  <a:cubicBezTo>
                    <a:pt x="941" y="2"/>
                    <a:pt x="1019" y="8"/>
                    <a:pt x="1042" y="8"/>
                  </a:cubicBezTo>
                  <a:cubicBezTo>
                    <a:pt x="1046" y="8"/>
                    <a:pt x="1046" y="3"/>
                    <a:pt x="1042" y="3"/>
                  </a:cubicBezTo>
                  <a:cubicBezTo>
                    <a:pt x="1013" y="3"/>
                    <a:pt x="969" y="0"/>
                    <a:pt x="945" y="20"/>
                  </a:cubicBezTo>
                  <a:cubicBezTo>
                    <a:pt x="940" y="24"/>
                    <a:pt x="937" y="28"/>
                    <a:pt x="935" y="34"/>
                  </a:cubicBezTo>
                  <a:cubicBezTo>
                    <a:pt x="931" y="49"/>
                    <a:pt x="933" y="63"/>
                    <a:pt x="924" y="78"/>
                  </a:cubicBezTo>
                  <a:cubicBezTo>
                    <a:pt x="919" y="85"/>
                    <a:pt x="908" y="92"/>
                    <a:pt x="902" y="98"/>
                  </a:cubicBezTo>
                  <a:cubicBezTo>
                    <a:pt x="895" y="107"/>
                    <a:pt x="888" y="115"/>
                    <a:pt x="880" y="123"/>
                  </a:cubicBezTo>
                  <a:cubicBezTo>
                    <a:pt x="871" y="135"/>
                    <a:pt x="868" y="140"/>
                    <a:pt x="872" y="155"/>
                  </a:cubicBezTo>
                  <a:cubicBezTo>
                    <a:pt x="876" y="170"/>
                    <a:pt x="883" y="184"/>
                    <a:pt x="889" y="198"/>
                  </a:cubicBezTo>
                  <a:cubicBezTo>
                    <a:pt x="895" y="214"/>
                    <a:pt x="888" y="217"/>
                    <a:pt x="876" y="227"/>
                  </a:cubicBezTo>
                  <a:cubicBezTo>
                    <a:pt x="851" y="247"/>
                    <a:pt x="823" y="265"/>
                    <a:pt x="798" y="285"/>
                  </a:cubicBezTo>
                  <a:cubicBezTo>
                    <a:pt x="778" y="301"/>
                    <a:pt x="775" y="334"/>
                    <a:pt x="769" y="357"/>
                  </a:cubicBezTo>
                  <a:cubicBezTo>
                    <a:pt x="756" y="402"/>
                    <a:pt x="735" y="447"/>
                    <a:pt x="701" y="479"/>
                  </a:cubicBezTo>
                  <a:cubicBezTo>
                    <a:pt x="675" y="503"/>
                    <a:pt x="636" y="518"/>
                    <a:pt x="601" y="510"/>
                  </a:cubicBezTo>
                  <a:cubicBezTo>
                    <a:pt x="592" y="508"/>
                    <a:pt x="581" y="510"/>
                    <a:pt x="572" y="510"/>
                  </a:cubicBezTo>
                  <a:cubicBezTo>
                    <a:pt x="547" y="509"/>
                    <a:pt x="522" y="509"/>
                    <a:pt x="497" y="508"/>
                  </a:cubicBezTo>
                  <a:cubicBezTo>
                    <a:pt x="473" y="507"/>
                    <a:pt x="449" y="506"/>
                    <a:pt x="425" y="503"/>
                  </a:cubicBezTo>
                  <a:cubicBezTo>
                    <a:pt x="391" y="498"/>
                    <a:pt x="360" y="482"/>
                    <a:pt x="333" y="461"/>
                  </a:cubicBezTo>
                  <a:cubicBezTo>
                    <a:pt x="302" y="438"/>
                    <a:pt x="277" y="410"/>
                    <a:pt x="254" y="380"/>
                  </a:cubicBezTo>
                  <a:cubicBezTo>
                    <a:pt x="233" y="352"/>
                    <a:pt x="213" y="327"/>
                    <a:pt x="185" y="306"/>
                  </a:cubicBezTo>
                  <a:cubicBezTo>
                    <a:pt x="160" y="288"/>
                    <a:pt x="130" y="273"/>
                    <a:pt x="99" y="265"/>
                  </a:cubicBezTo>
                  <a:cubicBezTo>
                    <a:pt x="67" y="256"/>
                    <a:pt x="37" y="260"/>
                    <a:pt x="4" y="260"/>
                  </a:cubicBezTo>
                  <a:cubicBezTo>
                    <a:pt x="0" y="261"/>
                    <a:pt x="1" y="265"/>
                    <a:pt x="4" y="26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50"/>
            <p:cNvSpPr>
              <a:spLocks/>
            </p:cNvSpPr>
            <p:nvPr/>
          </p:nvSpPr>
          <p:spPr bwMode="auto">
            <a:xfrm>
              <a:off x="4900075" y="2606279"/>
              <a:ext cx="1260868" cy="1246158"/>
            </a:xfrm>
            <a:custGeom>
              <a:avLst/>
              <a:gdLst/>
              <a:ahLst/>
              <a:cxnLst>
                <a:cxn ang="0">
                  <a:pos x="4" y="444"/>
                </a:cxn>
                <a:cxn ang="0">
                  <a:pos x="223" y="366"/>
                </a:cxn>
                <a:cxn ang="0">
                  <a:pos x="301" y="246"/>
                </a:cxn>
                <a:cxn ang="0">
                  <a:pos x="396" y="135"/>
                </a:cxn>
                <a:cxn ang="0">
                  <a:pos x="446" y="6"/>
                </a:cxn>
                <a:cxn ang="0">
                  <a:pos x="447" y="0"/>
                </a:cxn>
                <a:cxn ang="0">
                  <a:pos x="393" y="82"/>
                </a:cxn>
                <a:cxn ang="0">
                  <a:pos x="381" y="158"/>
                </a:cxn>
                <a:cxn ang="0">
                  <a:pos x="319" y="215"/>
                </a:cxn>
                <a:cxn ang="0">
                  <a:pos x="280" y="275"/>
                </a:cxn>
                <a:cxn ang="0">
                  <a:pos x="245" y="334"/>
                </a:cxn>
                <a:cxn ang="0">
                  <a:pos x="150" y="411"/>
                </a:cxn>
                <a:cxn ang="0">
                  <a:pos x="5" y="439"/>
                </a:cxn>
                <a:cxn ang="0">
                  <a:pos x="4" y="444"/>
                </a:cxn>
              </a:cxnLst>
              <a:rect l="0" t="0" r="r" b="b"/>
              <a:pathLst>
                <a:path w="450" h="444">
                  <a:moveTo>
                    <a:pt x="4" y="444"/>
                  </a:moveTo>
                  <a:cubicBezTo>
                    <a:pt x="86" y="444"/>
                    <a:pt x="163" y="424"/>
                    <a:pt x="223" y="366"/>
                  </a:cubicBezTo>
                  <a:cubicBezTo>
                    <a:pt x="257" y="333"/>
                    <a:pt x="280" y="287"/>
                    <a:pt x="301" y="246"/>
                  </a:cubicBezTo>
                  <a:cubicBezTo>
                    <a:pt x="323" y="202"/>
                    <a:pt x="385" y="184"/>
                    <a:pt x="396" y="135"/>
                  </a:cubicBezTo>
                  <a:cubicBezTo>
                    <a:pt x="407" y="89"/>
                    <a:pt x="375" y="8"/>
                    <a:pt x="446" y="6"/>
                  </a:cubicBezTo>
                  <a:cubicBezTo>
                    <a:pt x="449" y="6"/>
                    <a:pt x="450" y="0"/>
                    <a:pt x="447" y="0"/>
                  </a:cubicBezTo>
                  <a:cubicBezTo>
                    <a:pt x="397" y="1"/>
                    <a:pt x="392" y="40"/>
                    <a:pt x="393" y="82"/>
                  </a:cubicBezTo>
                  <a:cubicBezTo>
                    <a:pt x="394" y="106"/>
                    <a:pt x="398" y="138"/>
                    <a:pt x="381" y="158"/>
                  </a:cubicBezTo>
                  <a:cubicBezTo>
                    <a:pt x="363" y="179"/>
                    <a:pt x="338" y="195"/>
                    <a:pt x="319" y="215"/>
                  </a:cubicBezTo>
                  <a:cubicBezTo>
                    <a:pt x="301" y="233"/>
                    <a:pt x="292" y="254"/>
                    <a:pt x="280" y="275"/>
                  </a:cubicBezTo>
                  <a:cubicBezTo>
                    <a:pt x="268" y="295"/>
                    <a:pt x="257" y="315"/>
                    <a:pt x="245" y="334"/>
                  </a:cubicBezTo>
                  <a:cubicBezTo>
                    <a:pt x="224" y="368"/>
                    <a:pt x="185" y="394"/>
                    <a:pt x="150" y="411"/>
                  </a:cubicBezTo>
                  <a:cubicBezTo>
                    <a:pt x="105" y="433"/>
                    <a:pt x="54" y="438"/>
                    <a:pt x="5" y="439"/>
                  </a:cubicBezTo>
                  <a:cubicBezTo>
                    <a:pt x="2" y="439"/>
                    <a:pt x="0" y="444"/>
                    <a:pt x="4" y="44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51"/>
            <p:cNvSpPr>
              <a:spLocks/>
            </p:cNvSpPr>
            <p:nvPr/>
          </p:nvSpPr>
          <p:spPr bwMode="auto">
            <a:xfrm>
              <a:off x="3302975" y="2307873"/>
              <a:ext cx="2868475" cy="1914418"/>
            </a:xfrm>
            <a:custGeom>
              <a:avLst/>
              <a:gdLst/>
              <a:ahLst/>
              <a:cxnLst>
                <a:cxn ang="0">
                  <a:pos x="1017" y="13"/>
                </a:cxn>
                <a:cxn ang="0">
                  <a:pos x="939" y="3"/>
                </a:cxn>
                <a:cxn ang="0">
                  <a:pos x="907" y="10"/>
                </a:cxn>
                <a:cxn ang="0">
                  <a:pos x="863" y="59"/>
                </a:cxn>
                <a:cxn ang="0">
                  <a:pos x="804" y="128"/>
                </a:cxn>
                <a:cxn ang="0">
                  <a:pos x="708" y="222"/>
                </a:cxn>
                <a:cxn ang="0">
                  <a:pos x="658" y="291"/>
                </a:cxn>
                <a:cxn ang="0">
                  <a:pos x="630" y="322"/>
                </a:cxn>
                <a:cxn ang="0">
                  <a:pos x="574" y="330"/>
                </a:cxn>
                <a:cxn ang="0">
                  <a:pos x="573" y="337"/>
                </a:cxn>
                <a:cxn ang="0">
                  <a:pos x="574" y="337"/>
                </a:cxn>
                <a:cxn ang="0">
                  <a:pos x="574" y="330"/>
                </a:cxn>
                <a:cxn ang="0">
                  <a:pos x="521" y="359"/>
                </a:cxn>
                <a:cxn ang="0">
                  <a:pos x="456" y="425"/>
                </a:cxn>
                <a:cxn ang="0">
                  <a:pos x="306" y="563"/>
                </a:cxn>
                <a:cxn ang="0">
                  <a:pos x="235" y="627"/>
                </a:cxn>
                <a:cxn ang="0">
                  <a:pos x="138" y="671"/>
                </a:cxn>
                <a:cxn ang="0">
                  <a:pos x="8" y="663"/>
                </a:cxn>
                <a:cxn ang="0">
                  <a:pos x="6" y="670"/>
                </a:cxn>
                <a:cxn ang="0">
                  <a:pos x="127" y="679"/>
                </a:cxn>
                <a:cxn ang="0">
                  <a:pos x="268" y="609"/>
                </a:cxn>
                <a:cxn ang="0">
                  <a:pos x="420" y="471"/>
                </a:cxn>
                <a:cxn ang="0">
                  <a:pos x="493" y="398"/>
                </a:cxn>
                <a:cxn ang="0">
                  <a:pos x="575" y="337"/>
                </a:cxn>
                <a:cxn ang="0">
                  <a:pos x="576" y="330"/>
                </a:cxn>
                <a:cxn ang="0">
                  <a:pos x="575" y="330"/>
                </a:cxn>
                <a:cxn ang="0">
                  <a:pos x="574" y="337"/>
                </a:cxn>
                <a:cxn ang="0">
                  <a:pos x="642" y="323"/>
                </a:cxn>
                <a:cxn ang="0">
                  <a:pos x="690" y="260"/>
                </a:cxn>
                <a:cxn ang="0">
                  <a:pos x="786" y="156"/>
                </a:cxn>
                <a:cxn ang="0">
                  <a:pos x="842" y="102"/>
                </a:cxn>
                <a:cxn ang="0">
                  <a:pos x="897" y="30"/>
                </a:cxn>
                <a:cxn ang="0">
                  <a:pos x="930" y="8"/>
                </a:cxn>
                <a:cxn ang="0">
                  <a:pos x="942" y="12"/>
                </a:cxn>
                <a:cxn ang="0">
                  <a:pos x="1018" y="20"/>
                </a:cxn>
                <a:cxn ang="0">
                  <a:pos x="1017" y="13"/>
                </a:cxn>
              </a:cxnLst>
              <a:rect l="0" t="0" r="r" b="b"/>
              <a:pathLst>
                <a:path w="1024" h="682">
                  <a:moveTo>
                    <a:pt x="1017" y="13"/>
                  </a:moveTo>
                  <a:cubicBezTo>
                    <a:pt x="991" y="13"/>
                    <a:pt x="964" y="11"/>
                    <a:pt x="939" y="3"/>
                  </a:cubicBezTo>
                  <a:cubicBezTo>
                    <a:pt x="928" y="0"/>
                    <a:pt x="918" y="3"/>
                    <a:pt x="907" y="10"/>
                  </a:cubicBezTo>
                  <a:cubicBezTo>
                    <a:pt x="889" y="22"/>
                    <a:pt x="876" y="42"/>
                    <a:pt x="863" y="59"/>
                  </a:cubicBezTo>
                  <a:cubicBezTo>
                    <a:pt x="845" y="84"/>
                    <a:pt x="828" y="108"/>
                    <a:pt x="804" y="128"/>
                  </a:cubicBezTo>
                  <a:cubicBezTo>
                    <a:pt x="771" y="157"/>
                    <a:pt x="739" y="189"/>
                    <a:pt x="708" y="222"/>
                  </a:cubicBezTo>
                  <a:cubicBezTo>
                    <a:pt x="689" y="242"/>
                    <a:pt x="674" y="268"/>
                    <a:pt x="658" y="291"/>
                  </a:cubicBezTo>
                  <a:cubicBezTo>
                    <a:pt x="650" y="302"/>
                    <a:pt x="641" y="315"/>
                    <a:pt x="630" y="322"/>
                  </a:cubicBezTo>
                  <a:cubicBezTo>
                    <a:pt x="615" y="332"/>
                    <a:pt x="591" y="330"/>
                    <a:pt x="574" y="330"/>
                  </a:cubicBezTo>
                  <a:cubicBezTo>
                    <a:pt x="569" y="330"/>
                    <a:pt x="568" y="336"/>
                    <a:pt x="573" y="337"/>
                  </a:cubicBezTo>
                  <a:cubicBezTo>
                    <a:pt x="573" y="337"/>
                    <a:pt x="573" y="337"/>
                    <a:pt x="574" y="337"/>
                  </a:cubicBezTo>
                  <a:cubicBezTo>
                    <a:pt x="574" y="335"/>
                    <a:pt x="574" y="333"/>
                    <a:pt x="574" y="330"/>
                  </a:cubicBezTo>
                  <a:cubicBezTo>
                    <a:pt x="550" y="331"/>
                    <a:pt x="539" y="343"/>
                    <a:pt x="521" y="359"/>
                  </a:cubicBezTo>
                  <a:cubicBezTo>
                    <a:pt x="499" y="380"/>
                    <a:pt x="477" y="403"/>
                    <a:pt x="456" y="425"/>
                  </a:cubicBezTo>
                  <a:cubicBezTo>
                    <a:pt x="408" y="474"/>
                    <a:pt x="356" y="517"/>
                    <a:pt x="306" y="563"/>
                  </a:cubicBezTo>
                  <a:cubicBezTo>
                    <a:pt x="282" y="584"/>
                    <a:pt x="260" y="607"/>
                    <a:pt x="235" y="627"/>
                  </a:cubicBezTo>
                  <a:cubicBezTo>
                    <a:pt x="207" y="651"/>
                    <a:pt x="175" y="665"/>
                    <a:pt x="138" y="671"/>
                  </a:cubicBezTo>
                  <a:cubicBezTo>
                    <a:pt x="94" y="677"/>
                    <a:pt x="52" y="664"/>
                    <a:pt x="8" y="663"/>
                  </a:cubicBezTo>
                  <a:cubicBezTo>
                    <a:pt x="3" y="663"/>
                    <a:pt x="0" y="670"/>
                    <a:pt x="6" y="670"/>
                  </a:cubicBezTo>
                  <a:cubicBezTo>
                    <a:pt x="47" y="671"/>
                    <a:pt x="86" y="682"/>
                    <a:pt x="127" y="679"/>
                  </a:cubicBezTo>
                  <a:cubicBezTo>
                    <a:pt x="184" y="675"/>
                    <a:pt x="227" y="647"/>
                    <a:pt x="268" y="609"/>
                  </a:cubicBezTo>
                  <a:cubicBezTo>
                    <a:pt x="318" y="562"/>
                    <a:pt x="369" y="518"/>
                    <a:pt x="420" y="471"/>
                  </a:cubicBezTo>
                  <a:cubicBezTo>
                    <a:pt x="445" y="448"/>
                    <a:pt x="469" y="423"/>
                    <a:pt x="493" y="398"/>
                  </a:cubicBezTo>
                  <a:cubicBezTo>
                    <a:pt x="514" y="376"/>
                    <a:pt x="543" y="338"/>
                    <a:pt x="575" y="337"/>
                  </a:cubicBezTo>
                  <a:cubicBezTo>
                    <a:pt x="580" y="337"/>
                    <a:pt x="581" y="331"/>
                    <a:pt x="576" y="330"/>
                  </a:cubicBezTo>
                  <a:cubicBezTo>
                    <a:pt x="575" y="330"/>
                    <a:pt x="575" y="330"/>
                    <a:pt x="575" y="330"/>
                  </a:cubicBezTo>
                  <a:cubicBezTo>
                    <a:pt x="575" y="333"/>
                    <a:pt x="575" y="335"/>
                    <a:pt x="574" y="337"/>
                  </a:cubicBezTo>
                  <a:cubicBezTo>
                    <a:pt x="596" y="337"/>
                    <a:pt x="624" y="338"/>
                    <a:pt x="642" y="323"/>
                  </a:cubicBezTo>
                  <a:cubicBezTo>
                    <a:pt x="662" y="307"/>
                    <a:pt x="675" y="280"/>
                    <a:pt x="690" y="260"/>
                  </a:cubicBezTo>
                  <a:cubicBezTo>
                    <a:pt x="718" y="221"/>
                    <a:pt x="751" y="189"/>
                    <a:pt x="786" y="156"/>
                  </a:cubicBezTo>
                  <a:cubicBezTo>
                    <a:pt x="805" y="138"/>
                    <a:pt x="826" y="122"/>
                    <a:pt x="842" y="102"/>
                  </a:cubicBezTo>
                  <a:cubicBezTo>
                    <a:pt x="862" y="79"/>
                    <a:pt x="877" y="52"/>
                    <a:pt x="897" y="30"/>
                  </a:cubicBezTo>
                  <a:cubicBezTo>
                    <a:pt x="902" y="25"/>
                    <a:pt x="921" y="4"/>
                    <a:pt x="930" y="8"/>
                  </a:cubicBezTo>
                  <a:cubicBezTo>
                    <a:pt x="934" y="10"/>
                    <a:pt x="938" y="11"/>
                    <a:pt x="942" y="12"/>
                  </a:cubicBezTo>
                  <a:cubicBezTo>
                    <a:pt x="967" y="19"/>
                    <a:pt x="992" y="20"/>
                    <a:pt x="1018" y="20"/>
                  </a:cubicBezTo>
                  <a:cubicBezTo>
                    <a:pt x="1024" y="20"/>
                    <a:pt x="1023" y="13"/>
                    <a:pt x="1017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9" name="Oval 100"/>
          <p:cNvSpPr>
            <a:spLocks noChangeArrowheads="1"/>
          </p:cNvSpPr>
          <p:nvPr/>
        </p:nvSpPr>
        <p:spPr bwMode="auto">
          <a:xfrm>
            <a:off x="1752612" y="2970311"/>
            <a:ext cx="512753" cy="386141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2326794" y="2882272"/>
            <a:ext cx="1512932" cy="44730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51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Artisanal </a:t>
            </a:r>
          </a:p>
          <a:p>
            <a:pPr defTabSz="457151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a typeface="+mj-ea"/>
                <a:cs typeface="+mj-cs"/>
              </a:rPr>
              <a:t>Analytics</a:t>
            </a: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6358825" y="2964799"/>
            <a:ext cx="956383" cy="44730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51">
              <a:lnSpc>
                <a:spcPct val="90000"/>
              </a:lnSpc>
              <a:defRPr/>
            </a:pPr>
            <a:r>
              <a:rPr lang="en-US" sz="1600" dirty="0">
                <a:solidFill>
                  <a:srgbClr val="909492"/>
                </a:solidFill>
                <a:ea typeface="+mj-ea"/>
                <a:cs typeface="+mj-cs"/>
              </a:rPr>
              <a:t>The Data Economy</a:t>
            </a: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4150749" y="3936674"/>
            <a:ext cx="1708875" cy="22570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51">
              <a:lnSpc>
                <a:spcPct val="90000"/>
              </a:lnSpc>
              <a:defRPr/>
            </a:pPr>
            <a:r>
              <a:rPr lang="en-US" sz="1600" dirty="0">
                <a:solidFill>
                  <a:srgbClr val="909492"/>
                </a:solidFill>
                <a:ea typeface="+mj-ea"/>
                <a:cs typeface="+mj-cs"/>
              </a:rPr>
              <a:t>Big Data</a:t>
            </a:r>
          </a:p>
        </p:txBody>
      </p:sp>
      <p:sp>
        <p:nvSpPr>
          <p:cNvPr id="123" name="Oval 100"/>
          <p:cNvSpPr>
            <a:spLocks noChangeArrowheads="1"/>
          </p:cNvSpPr>
          <p:nvPr/>
        </p:nvSpPr>
        <p:spPr bwMode="auto">
          <a:xfrm>
            <a:off x="3581408" y="3886207"/>
            <a:ext cx="512753" cy="386141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2.0</a:t>
            </a:r>
          </a:p>
        </p:txBody>
      </p:sp>
      <p:sp>
        <p:nvSpPr>
          <p:cNvPr id="124" name="Oval 100"/>
          <p:cNvSpPr>
            <a:spLocks noChangeArrowheads="1"/>
          </p:cNvSpPr>
          <p:nvPr/>
        </p:nvSpPr>
        <p:spPr bwMode="auto">
          <a:xfrm>
            <a:off x="5769441" y="3048005"/>
            <a:ext cx="512753" cy="386141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3.0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6324600" y="1771657"/>
            <a:ext cx="4191000" cy="1204129"/>
            <a:chOff x="6146233" y="1648019"/>
            <a:chExt cx="1887099" cy="1605505"/>
          </a:xfrm>
          <a:solidFill>
            <a:schemeClr val="tx1"/>
          </a:solidFill>
        </p:grpSpPr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6146233" y="2522221"/>
              <a:ext cx="1769418" cy="22065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21" y="1"/>
                </a:cxn>
                <a:cxn ang="0">
                  <a:pos x="401" y="0"/>
                </a:cxn>
                <a:cxn ang="0">
                  <a:pos x="421" y="0"/>
                </a:cxn>
                <a:cxn ang="0">
                  <a:pos x="442" y="0"/>
                </a:cxn>
                <a:cxn ang="0">
                  <a:pos x="483" y="2"/>
                </a:cxn>
                <a:cxn ang="0">
                  <a:pos x="504" y="5"/>
                </a:cxn>
                <a:cxn ang="0">
                  <a:pos x="514" y="8"/>
                </a:cxn>
                <a:cxn ang="0">
                  <a:pos x="519" y="9"/>
                </a:cxn>
                <a:cxn ang="0">
                  <a:pos x="524" y="11"/>
                </a:cxn>
                <a:cxn ang="0">
                  <a:pos x="544" y="19"/>
                </a:cxn>
                <a:cxn ang="0">
                  <a:pos x="563" y="30"/>
                </a:cxn>
                <a:cxn ang="0">
                  <a:pos x="579" y="41"/>
                </a:cxn>
                <a:cxn ang="0">
                  <a:pos x="595" y="48"/>
                </a:cxn>
                <a:cxn ang="0">
                  <a:pos x="631" y="52"/>
                </a:cxn>
                <a:cxn ang="0">
                  <a:pos x="630" y="79"/>
                </a:cxn>
                <a:cxn ang="0">
                  <a:pos x="587" y="72"/>
                </a:cxn>
                <a:cxn ang="0">
                  <a:pos x="566" y="62"/>
                </a:cxn>
                <a:cxn ang="0">
                  <a:pos x="549" y="50"/>
                </a:cxn>
                <a:cxn ang="0">
                  <a:pos x="533" y="41"/>
                </a:cxn>
                <a:cxn ang="0">
                  <a:pos x="516" y="33"/>
                </a:cxn>
                <a:cxn ang="0">
                  <a:pos x="512" y="31"/>
                </a:cxn>
                <a:cxn ang="0">
                  <a:pos x="508" y="30"/>
                </a:cxn>
                <a:cxn ang="0">
                  <a:pos x="499" y="27"/>
                </a:cxn>
                <a:cxn ang="0">
                  <a:pos x="480" y="24"/>
                </a:cxn>
                <a:cxn ang="0">
                  <a:pos x="441" y="21"/>
                </a:cxn>
                <a:cxn ang="0">
                  <a:pos x="421" y="20"/>
                </a:cxn>
                <a:cxn ang="0">
                  <a:pos x="401" y="20"/>
                </a:cxn>
                <a:cxn ang="0">
                  <a:pos x="321" y="19"/>
                </a:cxn>
                <a:cxn ang="0">
                  <a:pos x="0" y="14"/>
                </a:cxn>
                <a:cxn ang="0">
                  <a:pos x="0" y="6"/>
                </a:cxn>
              </a:cxnLst>
              <a:rect l="0" t="0" r="r" b="b"/>
              <a:pathLst>
                <a:path w="631" h="79">
                  <a:moveTo>
                    <a:pt x="0" y="6"/>
                  </a:moveTo>
                  <a:cubicBezTo>
                    <a:pt x="321" y="1"/>
                    <a:pt x="321" y="1"/>
                    <a:pt x="321" y="1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55" y="0"/>
                    <a:pt x="468" y="0"/>
                    <a:pt x="483" y="2"/>
                  </a:cubicBezTo>
                  <a:cubicBezTo>
                    <a:pt x="490" y="3"/>
                    <a:pt x="497" y="4"/>
                    <a:pt x="504" y="5"/>
                  </a:cubicBezTo>
                  <a:cubicBezTo>
                    <a:pt x="507" y="6"/>
                    <a:pt x="510" y="7"/>
                    <a:pt x="514" y="8"/>
                  </a:cubicBezTo>
                  <a:cubicBezTo>
                    <a:pt x="516" y="8"/>
                    <a:pt x="517" y="9"/>
                    <a:pt x="519" y="9"/>
                  </a:cubicBezTo>
                  <a:cubicBezTo>
                    <a:pt x="521" y="10"/>
                    <a:pt x="523" y="11"/>
                    <a:pt x="524" y="11"/>
                  </a:cubicBezTo>
                  <a:cubicBezTo>
                    <a:pt x="531" y="14"/>
                    <a:pt x="538" y="16"/>
                    <a:pt x="544" y="19"/>
                  </a:cubicBezTo>
                  <a:cubicBezTo>
                    <a:pt x="550" y="23"/>
                    <a:pt x="557" y="26"/>
                    <a:pt x="563" y="30"/>
                  </a:cubicBezTo>
                  <a:cubicBezTo>
                    <a:pt x="579" y="41"/>
                    <a:pt x="579" y="41"/>
                    <a:pt x="579" y="41"/>
                  </a:cubicBezTo>
                  <a:cubicBezTo>
                    <a:pt x="584" y="44"/>
                    <a:pt x="590" y="47"/>
                    <a:pt x="595" y="48"/>
                  </a:cubicBezTo>
                  <a:cubicBezTo>
                    <a:pt x="605" y="51"/>
                    <a:pt x="618" y="52"/>
                    <a:pt x="631" y="52"/>
                  </a:cubicBezTo>
                  <a:cubicBezTo>
                    <a:pt x="630" y="79"/>
                    <a:pt x="630" y="79"/>
                    <a:pt x="630" y="79"/>
                  </a:cubicBezTo>
                  <a:cubicBezTo>
                    <a:pt x="616" y="78"/>
                    <a:pt x="602" y="77"/>
                    <a:pt x="587" y="72"/>
                  </a:cubicBezTo>
                  <a:cubicBezTo>
                    <a:pt x="579" y="70"/>
                    <a:pt x="572" y="66"/>
                    <a:pt x="566" y="62"/>
                  </a:cubicBezTo>
                  <a:cubicBezTo>
                    <a:pt x="549" y="50"/>
                    <a:pt x="549" y="50"/>
                    <a:pt x="549" y="50"/>
                  </a:cubicBezTo>
                  <a:cubicBezTo>
                    <a:pt x="544" y="47"/>
                    <a:pt x="539" y="44"/>
                    <a:pt x="533" y="41"/>
                  </a:cubicBezTo>
                  <a:cubicBezTo>
                    <a:pt x="528" y="38"/>
                    <a:pt x="522" y="35"/>
                    <a:pt x="516" y="33"/>
                  </a:cubicBezTo>
                  <a:cubicBezTo>
                    <a:pt x="515" y="32"/>
                    <a:pt x="514" y="32"/>
                    <a:pt x="512" y="31"/>
                  </a:cubicBezTo>
                  <a:cubicBezTo>
                    <a:pt x="511" y="31"/>
                    <a:pt x="509" y="30"/>
                    <a:pt x="508" y="30"/>
                  </a:cubicBezTo>
                  <a:cubicBezTo>
                    <a:pt x="505" y="29"/>
                    <a:pt x="502" y="28"/>
                    <a:pt x="499" y="27"/>
                  </a:cubicBezTo>
                  <a:cubicBezTo>
                    <a:pt x="493" y="26"/>
                    <a:pt x="486" y="25"/>
                    <a:pt x="480" y="24"/>
                  </a:cubicBezTo>
                  <a:cubicBezTo>
                    <a:pt x="468" y="22"/>
                    <a:pt x="454" y="22"/>
                    <a:pt x="441" y="21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01" y="20"/>
                    <a:pt x="401" y="20"/>
                    <a:pt x="401" y="20"/>
                  </a:cubicBezTo>
                  <a:cubicBezTo>
                    <a:pt x="321" y="19"/>
                    <a:pt x="321" y="19"/>
                    <a:pt x="321" y="19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>
              <a:off x="6146233" y="2467583"/>
              <a:ext cx="1765215" cy="203841"/>
            </a:xfrm>
            <a:custGeom>
              <a:avLst/>
              <a:gdLst/>
              <a:ahLst/>
              <a:cxnLst>
                <a:cxn ang="0">
                  <a:pos x="630" y="72"/>
                </a:cxn>
                <a:cxn ang="0">
                  <a:pos x="620" y="71"/>
                </a:cxn>
                <a:cxn ang="0">
                  <a:pos x="609" y="70"/>
                </a:cxn>
                <a:cxn ang="0">
                  <a:pos x="598" y="67"/>
                </a:cxn>
                <a:cxn ang="0">
                  <a:pos x="587" y="63"/>
                </a:cxn>
                <a:cxn ang="0">
                  <a:pos x="577" y="57"/>
                </a:cxn>
                <a:cxn ang="0">
                  <a:pos x="569" y="51"/>
                </a:cxn>
                <a:cxn ang="0">
                  <a:pos x="553" y="40"/>
                </a:cxn>
                <a:cxn ang="0">
                  <a:pos x="549" y="38"/>
                </a:cxn>
                <a:cxn ang="0">
                  <a:pos x="547" y="37"/>
                </a:cxn>
                <a:cxn ang="0">
                  <a:pos x="545" y="36"/>
                </a:cxn>
                <a:cxn ang="0">
                  <a:pos x="536" y="32"/>
                </a:cxn>
                <a:cxn ang="0">
                  <a:pos x="518" y="24"/>
                </a:cxn>
                <a:cxn ang="0">
                  <a:pos x="481" y="16"/>
                </a:cxn>
                <a:cxn ang="0">
                  <a:pos x="441" y="13"/>
                </a:cxn>
                <a:cxn ang="0">
                  <a:pos x="421" y="12"/>
                </a:cxn>
                <a:cxn ang="0">
                  <a:pos x="401" y="12"/>
                </a:cxn>
                <a:cxn ang="0">
                  <a:pos x="321" y="12"/>
                </a:cxn>
                <a:cxn ang="0">
                  <a:pos x="160" y="11"/>
                </a:cxn>
                <a:cxn ang="0">
                  <a:pos x="0" y="11"/>
                </a:cxn>
                <a:cxn ang="0">
                  <a:pos x="0" y="1"/>
                </a:cxn>
                <a:cxn ang="0">
                  <a:pos x="160" y="0"/>
                </a:cxn>
                <a:cxn ang="0">
                  <a:pos x="321" y="0"/>
                </a:cxn>
                <a:cxn ang="0">
                  <a:pos x="401" y="0"/>
                </a:cxn>
                <a:cxn ang="0">
                  <a:pos x="421" y="0"/>
                </a:cxn>
                <a:cxn ang="0">
                  <a:pos x="442" y="0"/>
                </a:cxn>
                <a:cxn ang="0">
                  <a:pos x="482" y="1"/>
                </a:cxn>
                <a:cxn ang="0">
                  <a:pos x="487" y="2"/>
                </a:cxn>
                <a:cxn ang="0">
                  <a:pos x="493" y="3"/>
                </a:cxn>
                <a:cxn ang="0">
                  <a:pos x="503" y="4"/>
                </a:cxn>
                <a:cxn ang="0">
                  <a:pos x="513" y="6"/>
                </a:cxn>
                <a:cxn ang="0">
                  <a:pos x="518" y="8"/>
                </a:cxn>
                <a:cxn ang="0">
                  <a:pos x="519" y="8"/>
                </a:cxn>
                <a:cxn ang="0">
                  <a:pos x="520" y="8"/>
                </a:cxn>
                <a:cxn ang="0">
                  <a:pos x="521" y="8"/>
                </a:cxn>
                <a:cxn ang="0">
                  <a:pos x="523" y="9"/>
                </a:cxn>
                <a:cxn ang="0">
                  <a:pos x="542" y="17"/>
                </a:cxn>
                <a:cxn ang="0">
                  <a:pos x="552" y="21"/>
                </a:cxn>
                <a:cxn ang="0">
                  <a:pos x="554" y="22"/>
                </a:cxn>
                <a:cxn ang="0">
                  <a:pos x="557" y="23"/>
                </a:cxn>
                <a:cxn ang="0">
                  <a:pos x="562" y="25"/>
                </a:cxn>
                <a:cxn ang="0">
                  <a:pos x="579" y="36"/>
                </a:cxn>
                <a:cxn ang="0">
                  <a:pos x="588" y="42"/>
                </a:cxn>
                <a:cxn ang="0">
                  <a:pos x="595" y="46"/>
                </a:cxn>
                <a:cxn ang="0">
                  <a:pos x="630" y="51"/>
                </a:cxn>
                <a:cxn ang="0">
                  <a:pos x="630" y="72"/>
                </a:cxn>
              </a:cxnLst>
              <a:rect l="0" t="0" r="r" b="b"/>
              <a:pathLst>
                <a:path w="630" h="72">
                  <a:moveTo>
                    <a:pt x="630" y="72"/>
                  </a:moveTo>
                  <a:cubicBezTo>
                    <a:pt x="627" y="72"/>
                    <a:pt x="623" y="71"/>
                    <a:pt x="620" y="71"/>
                  </a:cubicBezTo>
                  <a:cubicBezTo>
                    <a:pt x="616" y="71"/>
                    <a:pt x="613" y="70"/>
                    <a:pt x="609" y="70"/>
                  </a:cubicBezTo>
                  <a:cubicBezTo>
                    <a:pt x="605" y="69"/>
                    <a:pt x="602" y="69"/>
                    <a:pt x="598" y="67"/>
                  </a:cubicBezTo>
                  <a:cubicBezTo>
                    <a:pt x="594" y="66"/>
                    <a:pt x="590" y="65"/>
                    <a:pt x="587" y="63"/>
                  </a:cubicBezTo>
                  <a:cubicBezTo>
                    <a:pt x="583" y="61"/>
                    <a:pt x="580" y="59"/>
                    <a:pt x="577" y="57"/>
                  </a:cubicBezTo>
                  <a:cubicBezTo>
                    <a:pt x="569" y="51"/>
                    <a:pt x="569" y="51"/>
                    <a:pt x="569" y="51"/>
                  </a:cubicBezTo>
                  <a:cubicBezTo>
                    <a:pt x="564" y="47"/>
                    <a:pt x="559" y="44"/>
                    <a:pt x="553" y="40"/>
                  </a:cubicBezTo>
                  <a:cubicBezTo>
                    <a:pt x="549" y="38"/>
                    <a:pt x="549" y="38"/>
                    <a:pt x="549" y="38"/>
                  </a:cubicBezTo>
                  <a:cubicBezTo>
                    <a:pt x="547" y="37"/>
                    <a:pt x="547" y="37"/>
                    <a:pt x="547" y="37"/>
                  </a:cubicBezTo>
                  <a:cubicBezTo>
                    <a:pt x="545" y="36"/>
                    <a:pt x="545" y="36"/>
                    <a:pt x="545" y="36"/>
                  </a:cubicBezTo>
                  <a:cubicBezTo>
                    <a:pt x="536" y="32"/>
                    <a:pt x="536" y="32"/>
                    <a:pt x="536" y="32"/>
                  </a:cubicBezTo>
                  <a:cubicBezTo>
                    <a:pt x="530" y="29"/>
                    <a:pt x="524" y="27"/>
                    <a:pt x="518" y="24"/>
                  </a:cubicBezTo>
                  <a:cubicBezTo>
                    <a:pt x="507" y="20"/>
                    <a:pt x="493" y="17"/>
                    <a:pt x="481" y="16"/>
                  </a:cubicBezTo>
                  <a:cubicBezTo>
                    <a:pt x="468" y="14"/>
                    <a:pt x="454" y="14"/>
                    <a:pt x="441" y="13"/>
                  </a:cubicBezTo>
                  <a:cubicBezTo>
                    <a:pt x="435" y="13"/>
                    <a:pt x="428" y="12"/>
                    <a:pt x="421" y="12"/>
                  </a:cubicBezTo>
                  <a:cubicBezTo>
                    <a:pt x="401" y="12"/>
                    <a:pt x="401" y="12"/>
                    <a:pt x="401" y="12"/>
                  </a:cubicBezTo>
                  <a:cubicBezTo>
                    <a:pt x="321" y="12"/>
                    <a:pt x="321" y="12"/>
                    <a:pt x="321" y="12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55" y="0"/>
                    <a:pt x="468" y="0"/>
                    <a:pt x="482" y="1"/>
                  </a:cubicBezTo>
                  <a:cubicBezTo>
                    <a:pt x="484" y="1"/>
                    <a:pt x="486" y="2"/>
                    <a:pt x="487" y="2"/>
                  </a:cubicBezTo>
                  <a:cubicBezTo>
                    <a:pt x="493" y="3"/>
                    <a:pt x="493" y="3"/>
                    <a:pt x="493" y="3"/>
                  </a:cubicBezTo>
                  <a:cubicBezTo>
                    <a:pt x="496" y="3"/>
                    <a:pt x="499" y="4"/>
                    <a:pt x="503" y="4"/>
                  </a:cubicBezTo>
                  <a:cubicBezTo>
                    <a:pt x="506" y="5"/>
                    <a:pt x="510" y="6"/>
                    <a:pt x="513" y="6"/>
                  </a:cubicBezTo>
                  <a:cubicBezTo>
                    <a:pt x="515" y="7"/>
                    <a:pt x="516" y="7"/>
                    <a:pt x="518" y="8"/>
                  </a:cubicBezTo>
                  <a:cubicBezTo>
                    <a:pt x="519" y="8"/>
                    <a:pt x="519" y="8"/>
                    <a:pt x="519" y="8"/>
                  </a:cubicBezTo>
                  <a:cubicBezTo>
                    <a:pt x="520" y="8"/>
                    <a:pt x="520" y="8"/>
                    <a:pt x="520" y="8"/>
                  </a:cubicBezTo>
                  <a:cubicBezTo>
                    <a:pt x="521" y="8"/>
                    <a:pt x="521" y="8"/>
                    <a:pt x="521" y="8"/>
                  </a:cubicBezTo>
                  <a:cubicBezTo>
                    <a:pt x="523" y="9"/>
                    <a:pt x="523" y="9"/>
                    <a:pt x="523" y="9"/>
                  </a:cubicBezTo>
                  <a:cubicBezTo>
                    <a:pt x="530" y="12"/>
                    <a:pt x="536" y="14"/>
                    <a:pt x="542" y="17"/>
                  </a:cubicBezTo>
                  <a:cubicBezTo>
                    <a:pt x="552" y="21"/>
                    <a:pt x="552" y="21"/>
                    <a:pt x="552" y="21"/>
                  </a:cubicBezTo>
                  <a:cubicBezTo>
                    <a:pt x="554" y="22"/>
                    <a:pt x="554" y="22"/>
                    <a:pt x="554" y="22"/>
                  </a:cubicBezTo>
                  <a:cubicBezTo>
                    <a:pt x="555" y="22"/>
                    <a:pt x="556" y="22"/>
                    <a:pt x="557" y="23"/>
                  </a:cubicBezTo>
                  <a:cubicBezTo>
                    <a:pt x="559" y="24"/>
                    <a:pt x="560" y="24"/>
                    <a:pt x="562" y="25"/>
                  </a:cubicBezTo>
                  <a:cubicBezTo>
                    <a:pt x="568" y="29"/>
                    <a:pt x="574" y="32"/>
                    <a:pt x="579" y="36"/>
                  </a:cubicBezTo>
                  <a:cubicBezTo>
                    <a:pt x="588" y="42"/>
                    <a:pt x="588" y="42"/>
                    <a:pt x="588" y="42"/>
                  </a:cubicBezTo>
                  <a:cubicBezTo>
                    <a:pt x="590" y="43"/>
                    <a:pt x="593" y="45"/>
                    <a:pt x="595" y="46"/>
                  </a:cubicBezTo>
                  <a:cubicBezTo>
                    <a:pt x="605" y="51"/>
                    <a:pt x="618" y="51"/>
                    <a:pt x="630" y="51"/>
                  </a:cubicBezTo>
                  <a:lnTo>
                    <a:pt x="630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54"/>
            <p:cNvSpPr>
              <a:spLocks/>
            </p:cNvSpPr>
            <p:nvPr/>
          </p:nvSpPr>
          <p:spPr bwMode="auto">
            <a:xfrm>
              <a:off x="6146233" y="2591568"/>
              <a:ext cx="1765215" cy="20804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21" y="1"/>
                </a:cxn>
                <a:cxn ang="0">
                  <a:pos x="401" y="1"/>
                </a:cxn>
                <a:cxn ang="0">
                  <a:pos x="441" y="0"/>
                </a:cxn>
                <a:cxn ang="0">
                  <a:pos x="452" y="0"/>
                </a:cxn>
                <a:cxn ang="0">
                  <a:pos x="457" y="0"/>
                </a:cxn>
                <a:cxn ang="0">
                  <a:pos x="462" y="1"/>
                </a:cxn>
                <a:cxn ang="0">
                  <a:pos x="483" y="3"/>
                </a:cxn>
                <a:cxn ang="0">
                  <a:pos x="493" y="4"/>
                </a:cxn>
                <a:cxn ang="0">
                  <a:pos x="498" y="6"/>
                </a:cxn>
                <a:cxn ang="0">
                  <a:pos x="499" y="6"/>
                </a:cxn>
                <a:cxn ang="0">
                  <a:pos x="501" y="6"/>
                </a:cxn>
                <a:cxn ang="0">
                  <a:pos x="504" y="7"/>
                </a:cxn>
                <a:cxn ang="0">
                  <a:pos x="523" y="14"/>
                </a:cxn>
                <a:cxn ang="0">
                  <a:pos x="533" y="18"/>
                </a:cxn>
                <a:cxn ang="0">
                  <a:pos x="543" y="23"/>
                </a:cxn>
                <a:cxn ang="0">
                  <a:pos x="560" y="34"/>
                </a:cxn>
                <a:cxn ang="0">
                  <a:pos x="576" y="44"/>
                </a:cxn>
                <a:cxn ang="0">
                  <a:pos x="578" y="45"/>
                </a:cxn>
                <a:cxn ang="0">
                  <a:pos x="580" y="46"/>
                </a:cxn>
                <a:cxn ang="0">
                  <a:pos x="584" y="47"/>
                </a:cxn>
                <a:cxn ang="0">
                  <a:pos x="593" y="50"/>
                </a:cxn>
                <a:cxn ang="0">
                  <a:pos x="630" y="53"/>
                </a:cxn>
                <a:cxn ang="0">
                  <a:pos x="630" y="74"/>
                </a:cxn>
                <a:cxn ang="0">
                  <a:pos x="588" y="69"/>
                </a:cxn>
                <a:cxn ang="0">
                  <a:pos x="578" y="65"/>
                </a:cxn>
                <a:cxn ang="0">
                  <a:pos x="573" y="63"/>
                </a:cxn>
                <a:cxn ang="0">
                  <a:pos x="570" y="62"/>
                </a:cxn>
                <a:cxn ang="0">
                  <a:pos x="567" y="61"/>
                </a:cxn>
                <a:cxn ang="0">
                  <a:pos x="550" y="50"/>
                </a:cxn>
                <a:cxn ang="0">
                  <a:pos x="533" y="39"/>
                </a:cxn>
                <a:cxn ang="0">
                  <a:pos x="525" y="34"/>
                </a:cxn>
                <a:cxn ang="0">
                  <a:pos x="516" y="30"/>
                </a:cxn>
                <a:cxn ang="0">
                  <a:pos x="498" y="23"/>
                </a:cxn>
                <a:cxn ang="0">
                  <a:pos x="496" y="23"/>
                </a:cxn>
                <a:cxn ang="0">
                  <a:pos x="495" y="22"/>
                </a:cxn>
                <a:cxn ang="0">
                  <a:pos x="494" y="22"/>
                </a:cxn>
                <a:cxn ang="0">
                  <a:pos x="490" y="21"/>
                </a:cxn>
                <a:cxn ang="0">
                  <a:pos x="480" y="19"/>
                </a:cxn>
                <a:cxn ang="0">
                  <a:pos x="461" y="17"/>
                </a:cxn>
                <a:cxn ang="0">
                  <a:pos x="456" y="17"/>
                </a:cxn>
                <a:cxn ang="0">
                  <a:pos x="451" y="16"/>
                </a:cxn>
                <a:cxn ang="0">
                  <a:pos x="441" y="16"/>
                </a:cxn>
                <a:cxn ang="0">
                  <a:pos x="401" y="15"/>
                </a:cxn>
                <a:cxn ang="0">
                  <a:pos x="321" y="15"/>
                </a:cxn>
                <a:cxn ang="0">
                  <a:pos x="0" y="11"/>
                </a:cxn>
                <a:cxn ang="0">
                  <a:pos x="0" y="5"/>
                </a:cxn>
              </a:cxnLst>
              <a:rect l="0" t="0" r="r" b="b"/>
              <a:pathLst>
                <a:path w="630" h="74">
                  <a:moveTo>
                    <a:pt x="0" y="5"/>
                  </a:moveTo>
                  <a:cubicBezTo>
                    <a:pt x="321" y="1"/>
                    <a:pt x="321" y="1"/>
                    <a:pt x="321" y="1"/>
                  </a:cubicBezTo>
                  <a:cubicBezTo>
                    <a:pt x="401" y="1"/>
                    <a:pt x="401" y="1"/>
                    <a:pt x="401" y="1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3" y="0"/>
                    <a:pt x="455" y="0"/>
                    <a:pt x="457" y="0"/>
                  </a:cubicBezTo>
                  <a:cubicBezTo>
                    <a:pt x="462" y="1"/>
                    <a:pt x="462" y="1"/>
                    <a:pt x="462" y="1"/>
                  </a:cubicBezTo>
                  <a:cubicBezTo>
                    <a:pt x="469" y="1"/>
                    <a:pt x="476" y="2"/>
                    <a:pt x="483" y="3"/>
                  </a:cubicBezTo>
                  <a:cubicBezTo>
                    <a:pt x="486" y="3"/>
                    <a:pt x="489" y="4"/>
                    <a:pt x="493" y="4"/>
                  </a:cubicBezTo>
                  <a:cubicBezTo>
                    <a:pt x="498" y="6"/>
                    <a:pt x="498" y="6"/>
                    <a:pt x="498" y="6"/>
                  </a:cubicBezTo>
                  <a:cubicBezTo>
                    <a:pt x="499" y="6"/>
                    <a:pt x="499" y="6"/>
                    <a:pt x="499" y="6"/>
                  </a:cubicBezTo>
                  <a:cubicBezTo>
                    <a:pt x="501" y="6"/>
                    <a:pt x="501" y="6"/>
                    <a:pt x="501" y="6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510" y="9"/>
                    <a:pt x="517" y="11"/>
                    <a:pt x="523" y="14"/>
                  </a:cubicBezTo>
                  <a:cubicBezTo>
                    <a:pt x="526" y="15"/>
                    <a:pt x="530" y="17"/>
                    <a:pt x="533" y="18"/>
                  </a:cubicBezTo>
                  <a:cubicBezTo>
                    <a:pt x="536" y="19"/>
                    <a:pt x="540" y="22"/>
                    <a:pt x="543" y="23"/>
                  </a:cubicBezTo>
                  <a:cubicBezTo>
                    <a:pt x="560" y="34"/>
                    <a:pt x="560" y="34"/>
                    <a:pt x="560" y="34"/>
                  </a:cubicBezTo>
                  <a:cubicBezTo>
                    <a:pt x="565" y="38"/>
                    <a:pt x="571" y="41"/>
                    <a:pt x="576" y="44"/>
                  </a:cubicBezTo>
                  <a:cubicBezTo>
                    <a:pt x="578" y="45"/>
                    <a:pt x="578" y="45"/>
                    <a:pt x="578" y="45"/>
                  </a:cubicBezTo>
                  <a:cubicBezTo>
                    <a:pt x="579" y="45"/>
                    <a:pt x="579" y="45"/>
                    <a:pt x="580" y="46"/>
                  </a:cubicBezTo>
                  <a:cubicBezTo>
                    <a:pt x="582" y="46"/>
                    <a:pt x="583" y="47"/>
                    <a:pt x="584" y="47"/>
                  </a:cubicBezTo>
                  <a:cubicBezTo>
                    <a:pt x="587" y="48"/>
                    <a:pt x="590" y="49"/>
                    <a:pt x="593" y="50"/>
                  </a:cubicBezTo>
                  <a:cubicBezTo>
                    <a:pt x="605" y="53"/>
                    <a:pt x="617" y="53"/>
                    <a:pt x="630" y="53"/>
                  </a:cubicBezTo>
                  <a:cubicBezTo>
                    <a:pt x="630" y="74"/>
                    <a:pt x="630" y="74"/>
                    <a:pt x="630" y="74"/>
                  </a:cubicBezTo>
                  <a:cubicBezTo>
                    <a:pt x="617" y="73"/>
                    <a:pt x="602" y="72"/>
                    <a:pt x="588" y="69"/>
                  </a:cubicBezTo>
                  <a:cubicBezTo>
                    <a:pt x="585" y="68"/>
                    <a:pt x="581" y="67"/>
                    <a:pt x="578" y="65"/>
                  </a:cubicBezTo>
                  <a:cubicBezTo>
                    <a:pt x="576" y="65"/>
                    <a:pt x="574" y="64"/>
                    <a:pt x="573" y="63"/>
                  </a:cubicBezTo>
                  <a:cubicBezTo>
                    <a:pt x="572" y="63"/>
                    <a:pt x="571" y="62"/>
                    <a:pt x="570" y="62"/>
                  </a:cubicBezTo>
                  <a:cubicBezTo>
                    <a:pt x="567" y="61"/>
                    <a:pt x="567" y="61"/>
                    <a:pt x="567" y="61"/>
                  </a:cubicBezTo>
                  <a:cubicBezTo>
                    <a:pt x="561" y="57"/>
                    <a:pt x="555" y="53"/>
                    <a:pt x="550" y="50"/>
                  </a:cubicBezTo>
                  <a:cubicBezTo>
                    <a:pt x="533" y="39"/>
                    <a:pt x="533" y="39"/>
                    <a:pt x="533" y="39"/>
                  </a:cubicBezTo>
                  <a:cubicBezTo>
                    <a:pt x="530" y="37"/>
                    <a:pt x="528" y="36"/>
                    <a:pt x="525" y="34"/>
                  </a:cubicBezTo>
                  <a:cubicBezTo>
                    <a:pt x="522" y="33"/>
                    <a:pt x="519" y="32"/>
                    <a:pt x="516" y="30"/>
                  </a:cubicBezTo>
                  <a:cubicBezTo>
                    <a:pt x="510" y="28"/>
                    <a:pt x="504" y="25"/>
                    <a:pt x="498" y="23"/>
                  </a:cubicBezTo>
                  <a:cubicBezTo>
                    <a:pt x="496" y="23"/>
                    <a:pt x="496" y="23"/>
                    <a:pt x="496" y="23"/>
                  </a:cubicBezTo>
                  <a:cubicBezTo>
                    <a:pt x="495" y="22"/>
                    <a:pt x="495" y="22"/>
                    <a:pt x="495" y="22"/>
                  </a:cubicBezTo>
                  <a:cubicBezTo>
                    <a:pt x="494" y="22"/>
                    <a:pt x="494" y="22"/>
                    <a:pt x="494" y="22"/>
                  </a:cubicBezTo>
                  <a:cubicBezTo>
                    <a:pt x="490" y="21"/>
                    <a:pt x="490" y="21"/>
                    <a:pt x="490" y="21"/>
                  </a:cubicBezTo>
                  <a:cubicBezTo>
                    <a:pt x="486" y="20"/>
                    <a:pt x="483" y="20"/>
                    <a:pt x="480" y="19"/>
                  </a:cubicBezTo>
                  <a:cubicBezTo>
                    <a:pt x="474" y="18"/>
                    <a:pt x="467" y="18"/>
                    <a:pt x="461" y="17"/>
                  </a:cubicBezTo>
                  <a:cubicBezTo>
                    <a:pt x="456" y="17"/>
                    <a:pt x="456" y="17"/>
                    <a:pt x="456" y="17"/>
                  </a:cubicBezTo>
                  <a:cubicBezTo>
                    <a:pt x="454" y="16"/>
                    <a:pt x="453" y="16"/>
                    <a:pt x="451" y="16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01" y="15"/>
                    <a:pt x="401" y="15"/>
                    <a:pt x="401" y="15"/>
                  </a:cubicBezTo>
                  <a:cubicBezTo>
                    <a:pt x="321" y="15"/>
                    <a:pt x="321" y="15"/>
                    <a:pt x="321" y="15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6146233" y="2162873"/>
              <a:ext cx="1769418" cy="22065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321" y="60"/>
                </a:cxn>
                <a:cxn ang="0">
                  <a:pos x="401" y="59"/>
                </a:cxn>
                <a:cxn ang="0">
                  <a:pos x="421" y="58"/>
                </a:cxn>
                <a:cxn ang="0">
                  <a:pos x="441" y="57"/>
                </a:cxn>
                <a:cxn ang="0">
                  <a:pos x="480" y="55"/>
                </a:cxn>
                <a:cxn ang="0">
                  <a:pos x="499" y="51"/>
                </a:cxn>
                <a:cxn ang="0">
                  <a:pos x="508" y="49"/>
                </a:cxn>
                <a:cxn ang="0">
                  <a:pos x="512" y="47"/>
                </a:cxn>
                <a:cxn ang="0">
                  <a:pos x="516" y="45"/>
                </a:cxn>
                <a:cxn ang="0">
                  <a:pos x="533" y="38"/>
                </a:cxn>
                <a:cxn ang="0">
                  <a:pos x="549" y="28"/>
                </a:cxn>
                <a:cxn ang="0">
                  <a:pos x="566" y="16"/>
                </a:cxn>
                <a:cxn ang="0">
                  <a:pos x="587" y="6"/>
                </a:cxn>
                <a:cxn ang="0">
                  <a:pos x="630" y="0"/>
                </a:cxn>
                <a:cxn ang="0">
                  <a:pos x="631" y="27"/>
                </a:cxn>
                <a:cxn ang="0">
                  <a:pos x="595" y="30"/>
                </a:cxn>
                <a:cxn ang="0">
                  <a:pos x="579" y="37"/>
                </a:cxn>
                <a:cxn ang="0">
                  <a:pos x="563" y="48"/>
                </a:cxn>
                <a:cxn ang="0">
                  <a:pos x="544" y="59"/>
                </a:cxn>
                <a:cxn ang="0">
                  <a:pos x="524" y="67"/>
                </a:cxn>
                <a:cxn ang="0">
                  <a:pos x="519" y="69"/>
                </a:cxn>
                <a:cxn ang="0">
                  <a:pos x="514" y="71"/>
                </a:cxn>
                <a:cxn ang="0">
                  <a:pos x="504" y="73"/>
                </a:cxn>
                <a:cxn ang="0">
                  <a:pos x="483" y="77"/>
                </a:cxn>
                <a:cxn ang="0">
                  <a:pos x="442" y="78"/>
                </a:cxn>
                <a:cxn ang="0">
                  <a:pos x="421" y="79"/>
                </a:cxn>
                <a:cxn ang="0">
                  <a:pos x="401" y="78"/>
                </a:cxn>
                <a:cxn ang="0">
                  <a:pos x="321" y="77"/>
                </a:cxn>
                <a:cxn ang="0">
                  <a:pos x="0" y="72"/>
                </a:cxn>
                <a:cxn ang="0">
                  <a:pos x="0" y="65"/>
                </a:cxn>
              </a:cxnLst>
              <a:rect l="0" t="0" r="r" b="b"/>
              <a:pathLst>
                <a:path w="631" h="79">
                  <a:moveTo>
                    <a:pt x="0" y="65"/>
                  </a:moveTo>
                  <a:cubicBezTo>
                    <a:pt x="321" y="60"/>
                    <a:pt x="321" y="60"/>
                    <a:pt x="321" y="60"/>
                  </a:cubicBezTo>
                  <a:cubicBezTo>
                    <a:pt x="401" y="59"/>
                    <a:pt x="401" y="59"/>
                    <a:pt x="401" y="59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54" y="57"/>
                    <a:pt x="468" y="56"/>
                    <a:pt x="480" y="55"/>
                  </a:cubicBezTo>
                  <a:cubicBezTo>
                    <a:pt x="486" y="54"/>
                    <a:pt x="493" y="53"/>
                    <a:pt x="499" y="51"/>
                  </a:cubicBezTo>
                  <a:cubicBezTo>
                    <a:pt x="502" y="50"/>
                    <a:pt x="505" y="49"/>
                    <a:pt x="508" y="49"/>
                  </a:cubicBezTo>
                  <a:cubicBezTo>
                    <a:pt x="509" y="48"/>
                    <a:pt x="511" y="48"/>
                    <a:pt x="512" y="47"/>
                  </a:cubicBezTo>
                  <a:cubicBezTo>
                    <a:pt x="514" y="47"/>
                    <a:pt x="515" y="46"/>
                    <a:pt x="516" y="45"/>
                  </a:cubicBezTo>
                  <a:cubicBezTo>
                    <a:pt x="522" y="43"/>
                    <a:pt x="528" y="41"/>
                    <a:pt x="533" y="38"/>
                  </a:cubicBezTo>
                  <a:cubicBezTo>
                    <a:pt x="539" y="35"/>
                    <a:pt x="544" y="32"/>
                    <a:pt x="549" y="28"/>
                  </a:cubicBezTo>
                  <a:cubicBezTo>
                    <a:pt x="566" y="16"/>
                    <a:pt x="566" y="16"/>
                    <a:pt x="566" y="16"/>
                  </a:cubicBezTo>
                  <a:cubicBezTo>
                    <a:pt x="572" y="12"/>
                    <a:pt x="579" y="9"/>
                    <a:pt x="587" y="6"/>
                  </a:cubicBezTo>
                  <a:cubicBezTo>
                    <a:pt x="602" y="1"/>
                    <a:pt x="616" y="0"/>
                    <a:pt x="630" y="0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18" y="26"/>
                    <a:pt x="605" y="27"/>
                    <a:pt x="595" y="30"/>
                  </a:cubicBezTo>
                  <a:cubicBezTo>
                    <a:pt x="590" y="32"/>
                    <a:pt x="584" y="34"/>
                    <a:pt x="579" y="37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57" y="52"/>
                    <a:pt x="550" y="56"/>
                    <a:pt x="544" y="59"/>
                  </a:cubicBezTo>
                  <a:cubicBezTo>
                    <a:pt x="538" y="62"/>
                    <a:pt x="531" y="65"/>
                    <a:pt x="524" y="67"/>
                  </a:cubicBezTo>
                  <a:cubicBezTo>
                    <a:pt x="523" y="68"/>
                    <a:pt x="521" y="68"/>
                    <a:pt x="519" y="69"/>
                  </a:cubicBezTo>
                  <a:cubicBezTo>
                    <a:pt x="517" y="70"/>
                    <a:pt x="516" y="70"/>
                    <a:pt x="514" y="71"/>
                  </a:cubicBezTo>
                  <a:cubicBezTo>
                    <a:pt x="511" y="72"/>
                    <a:pt x="507" y="72"/>
                    <a:pt x="504" y="73"/>
                  </a:cubicBezTo>
                  <a:cubicBezTo>
                    <a:pt x="497" y="75"/>
                    <a:pt x="490" y="76"/>
                    <a:pt x="483" y="77"/>
                  </a:cubicBezTo>
                  <a:cubicBezTo>
                    <a:pt x="468" y="78"/>
                    <a:pt x="455" y="78"/>
                    <a:pt x="442" y="78"/>
                  </a:cubicBezTo>
                  <a:cubicBezTo>
                    <a:pt x="421" y="79"/>
                    <a:pt x="421" y="79"/>
                    <a:pt x="421" y="79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321" y="77"/>
                    <a:pt x="321" y="77"/>
                    <a:pt x="321" y="77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56"/>
            <p:cNvSpPr>
              <a:spLocks/>
            </p:cNvSpPr>
            <p:nvPr/>
          </p:nvSpPr>
          <p:spPr bwMode="auto">
            <a:xfrm>
              <a:off x="6146233" y="2236424"/>
              <a:ext cx="1765215" cy="203841"/>
            </a:xfrm>
            <a:custGeom>
              <a:avLst/>
              <a:gdLst/>
              <a:ahLst/>
              <a:cxnLst>
                <a:cxn ang="0">
                  <a:pos x="630" y="20"/>
                </a:cxn>
                <a:cxn ang="0">
                  <a:pos x="596" y="26"/>
                </a:cxn>
                <a:cxn ang="0">
                  <a:pos x="588" y="30"/>
                </a:cxn>
                <a:cxn ang="0">
                  <a:pos x="580" y="36"/>
                </a:cxn>
                <a:cxn ang="0">
                  <a:pos x="562" y="47"/>
                </a:cxn>
                <a:cxn ang="0">
                  <a:pos x="557" y="49"/>
                </a:cxn>
                <a:cxn ang="0">
                  <a:pos x="555" y="50"/>
                </a:cxn>
                <a:cxn ang="0">
                  <a:pos x="552" y="51"/>
                </a:cxn>
                <a:cxn ang="0">
                  <a:pos x="543" y="55"/>
                </a:cxn>
                <a:cxn ang="0">
                  <a:pos x="524" y="63"/>
                </a:cxn>
                <a:cxn ang="0">
                  <a:pos x="521" y="64"/>
                </a:cxn>
                <a:cxn ang="0">
                  <a:pos x="520" y="64"/>
                </a:cxn>
                <a:cxn ang="0">
                  <a:pos x="519" y="64"/>
                </a:cxn>
                <a:cxn ang="0">
                  <a:pos x="518" y="65"/>
                </a:cxn>
                <a:cxn ang="0">
                  <a:pos x="513" y="66"/>
                </a:cxn>
                <a:cxn ang="0">
                  <a:pos x="503" y="68"/>
                </a:cxn>
                <a:cxn ang="0">
                  <a:pos x="493" y="70"/>
                </a:cxn>
                <a:cxn ang="0">
                  <a:pos x="488" y="71"/>
                </a:cxn>
                <a:cxn ang="0">
                  <a:pos x="482" y="71"/>
                </a:cxn>
                <a:cxn ang="0">
                  <a:pos x="442" y="73"/>
                </a:cxn>
                <a:cxn ang="0">
                  <a:pos x="421" y="73"/>
                </a:cxn>
                <a:cxn ang="0">
                  <a:pos x="401" y="73"/>
                </a:cxn>
                <a:cxn ang="0">
                  <a:pos x="321" y="72"/>
                </a:cxn>
                <a:cxn ang="0">
                  <a:pos x="0" y="69"/>
                </a:cxn>
                <a:cxn ang="0">
                  <a:pos x="0" y="62"/>
                </a:cxn>
                <a:cxn ang="0">
                  <a:pos x="321" y="59"/>
                </a:cxn>
                <a:cxn ang="0">
                  <a:pos x="401" y="58"/>
                </a:cxn>
                <a:cxn ang="0">
                  <a:pos x="421" y="58"/>
                </a:cxn>
                <a:cxn ang="0">
                  <a:pos x="441" y="57"/>
                </a:cxn>
                <a:cxn ang="0">
                  <a:pos x="481" y="55"/>
                </a:cxn>
                <a:cxn ang="0">
                  <a:pos x="518" y="46"/>
                </a:cxn>
                <a:cxn ang="0">
                  <a:pos x="536" y="39"/>
                </a:cxn>
                <a:cxn ang="0">
                  <a:pos x="545" y="35"/>
                </a:cxn>
                <a:cxn ang="0">
                  <a:pos x="547" y="34"/>
                </a:cxn>
                <a:cxn ang="0">
                  <a:pos x="549" y="33"/>
                </a:cxn>
                <a:cxn ang="0">
                  <a:pos x="553" y="31"/>
                </a:cxn>
                <a:cxn ang="0">
                  <a:pos x="569" y="20"/>
                </a:cxn>
                <a:cxn ang="0">
                  <a:pos x="577" y="14"/>
                </a:cxn>
                <a:cxn ang="0">
                  <a:pos x="587" y="8"/>
                </a:cxn>
                <a:cxn ang="0">
                  <a:pos x="598" y="4"/>
                </a:cxn>
                <a:cxn ang="0">
                  <a:pos x="609" y="2"/>
                </a:cxn>
                <a:cxn ang="0">
                  <a:pos x="620" y="1"/>
                </a:cxn>
                <a:cxn ang="0">
                  <a:pos x="630" y="0"/>
                </a:cxn>
                <a:cxn ang="0">
                  <a:pos x="630" y="20"/>
                </a:cxn>
              </a:cxnLst>
              <a:rect l="0" t="0" r="r" b="b"/>
              <a:pathLst>
                <a:path w="630" h="73">
                  <a:moveTo>
                    <a:pt x="630" y="20"/>
                  </a:moveTo>
                  <a:cubicBezTo>
                    <a:pt x="618" y="20"/>
                    <a:pt x="605" y="21"/>
                    <a:pt x="596" y="26"/>
                  </a:cubicBezTo>
                  <a:cubicBezTo>
                    <a:pt x="593" y="27"/>
                    <a:pt x="590" y="28"/>
                    <a:pt x="588" y="30"/>
                  </a:cubicBezTo>
                  <a:cubicBezTo>
                    <a:pt x="580" y="36"/>
                    <a:pt x="580" y="36"/>
                    <a:pt x="580" y="36"/>
                  </a:cubicBezTo>
                  <a:cubicBezTo>
                    <a:pt x="574" y="39"/>
                    <a:pt x="568" y="43"/>
                    <a:pt x="562" y="47"/>
                  </a:cubicBezTo>
                  <a:cubicBezTo>
                    <a:pt x="560" y="47"/>
                    <a:pt x="559" y="48"/>
                    <a:pt x="557" y="49"/>
                  </a:cubicBezTo>
                  <a:cubicBezTo>
                    <a:pt x="557" y="49"/>
                    <a:pt x="555" y="50"/>
                    <a:pt x="555" y="50"/>
                  </a:cubicBezTo>
                  <a:cubicBezTo>
                    <a:pt x="552" y="51"/>
                    <a:pt x="552" y="51"/>
                    <a:pt x="552" y="51"/>
                  </a:cubicBezTo>
                  <a:cubicBezTo>
                    <a:pt x="543" y="55"/>
                    <a:pt x="543" y="55"/>
                    <a:pt x="543" y="55"/>
                  </a:cubicBezTo>
                  <a:cubicBezTo>
                    <a:pt x="536" y="58"/>
                    <a:pt x="530" y="60"/>
                    <a:pt x="524" y="63"/>
                  </a:cubicBezTo>
                  <a:cubicBezTo>
                    <a:pt x="521" y="64"/>
                    <a:pt x="521" y="64"/>
                    <a:pt x="521" y="64"/>
                  </a:cubicBezTo>
                  <a:cubicBezTo>
                    <a:pt x="520" y="64"/>
                    <a:pt x="520" y="64"/>
                    <a:pt x="520" y="64"/>
                  </a:cubicBezTo>
                  <a:cubicBezTo>
                    <a:pt x="519" y="64"/>
                    <a:pt x="519" y="64"/>
                    <a:pt x="519" y="64"/>
                  </a:cubicBezTo>
                  <a:cubicBezTo>
                    <a:pt x="518" y="65"/>
                    <a:pt x="518" y="65"/>
                    <a:pt x="518" y="65"/>
                  </a:cubicBezTo>
                  <a:cubicBezTo>
                    <a:pt x="517" y="65"/>
                    <a:pt x="515" y="65"/>
                    <a:pt x="513" y="66"/>
                  </a:cubicBezTo>
                  <a:cubicBezTo>
                    <a:pt x="510" y="67"/>
                    <a:pt x="506" y="67"/>
                    <a:pt x="503" y="68"/>
                  </a:cubicBezTo>
                  <a:cubicBezTo>
                    <a:pt x="500" y="69"/>
                    <a:pt x="496" y="69"/>
                    <a:pt x="493" y="70"/>
                  </a:cubicBezTo>
                  <a:cubicBezTo>
                    <a:pt x="488" y="71"/>
                    <a:pt x="488" y="71"/>
                    <a:pt x="488" y="71"/>
                  </a:cubicBezTo>
                  <a:cubicBezTo>
                    <a:pt x="486" y="71"/>
                    <a:pt x="484" y="71"/>
                    <a:pt x="482" y="71"/>
                  </a:cubicBezTo>
                  <a:cubicBezTo>
                    <a:pt x="468" y="72"/>
                    <a:pt x="455" y="73"/>
                    <a:pt x="442" y="73"/>
                  </a:cubicBezTo>
                  <a:cubicBezTo>
                    <a:pt x="435" y="73"/>
                    <a:pt x="428" y="73"/>
                    <a:pt x="421" y="73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321" y="72"/>
                    <a:pt x="321" y="72"/>
                    <a:pt x="32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21" y="59"/>
                    <a:pt x="321" y="59"/>
                    <a:pt x="321" y="59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54" y="57"/>
                    <a:pt x="468" y="56"/>
                    <a:pt x="481" y="55"/>
                  </a:cubicBezTo>
                  <a:cubicBezTo>
                    <a:pt x="493" y="53"/>
                    <a:pt x="507" y="50"/>
                    <a:pt x="518" y="46"/>
                  </a:cubicBezTo>
                  <a:cubicBezTo>
                    <a:pt x="524" y="44"/>
                    <a:pt x="530" y="41"/>
                    <a:pt x="536" y="39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7" y="34"/>
                    <a:pt x="547" y="34"/>
                    <a:pt x="547" y="34"/>
                  </a:cubicBezTo>
                  <a:cubicBezTo>
                    <a:pt x="549" y="33"/>
                    <a:pt x="549" y="33"/>
                    <a:pt x="549" y="33"/>
                  </a:cubicBezTo>
                  <a:cubicBezTo>
                    <a:pt x="553" y="31"/>
                    <a:pt x="553" y="31"/>
                    <a:pt x="553" y="31"/>
                  </a:cubicBezTo>
                  <a:cubicBezTo>
                    <a:pt x="558" y="27"/>
                    <a:pt x="564" y="24"/>
                    <a:pt x="569" y="20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80" y="12"/>
                    <a:pt x="583" y="10"/>
                    <a:pt x="587" y="8"/>
                  </a:cubicBezTo>
                  <a:cubicBezTo>
                    <a:pt x="590" y="7"/>
                    <a:pt x="594" y="5"/>
                    <a:pt x="598" y="4"/>
                  </a:cubicBezTo>
                  <a:cubicBezTo>
                    <a:pt x="602" y="3"/>
                    <a:pt x="605" y="2"/>
                    <a:pt x="609" y="2"/>
                  </a:cubicBezTo>
                  <a:cubicBezTo>
                    <a:pt x="613" y="1"/>
                    <a:pt x="616" y="1"/>
                    <a:pt x="620" y="1"/>
                  </a:cubicBezTo>
                  <a:cubicBezTo>
                    <a:pt x="623" y="0"/>
                    <a:pt x="627" y="0"/>
                    <a:pt x="630" y="0"/>
                  </a:cubicBezTo>
                  <a:lnTo>
                    <a:pt x="63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57"/>
            <p:cNvSpPr>
              <a:spLocks/>
            </p:cNvSpPr>
            <p:nvPr/>
          </p:nvSpPr>
          <p:spPr bwMode="auto">
            <a:xfrm>
              <a:off x="6146233" y="2106134"/>
              <a:ext cx="1765215" cy="201739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21" y="60"/>
                </a:cxn>
                <a:cxn ang="0">
                  <a:pos x="401" y="60"/>
                </a:cxn>
                <a:cxn ang="0">
                  <a:pos x="441" y="59"/>
                </a:cxn>
                <a:cxn ang="0">
                  <a:pos x="451" y="58"/>
                </a:cxn>
                <a:cxn ang="0">
                  <a:pos x="456" y="58"/>
                </a:cxn>
                <a:cxn ang="0">
                  <a:pos x="461" y="58"/>
                </a:cxn>
                <a:cxn ang="0">
                  <a:pos x="480" y="55"/>
                </a:cxn>
                <a:cxn ang="0">
                  <a:pos x="490" y="53"/>
                </a:cxn>
                <a:cxn ang="0">
                  <a:pos x="494" y="52"/>
                </a:cxn>
                <a:cxn ang="0">
                  <a:pos x="496" y="52"/>
                </a:cxn>
                <a:cxn ang="0">
                  <a:pos x="497" y="52"/>
                </a:cxn>
                <a:cxn ang="0">
                  <a:pos x="499" y="51"/>
                </a:cxn>
                <a:cxn ang="0">
                  <a:pos x="517" y="44"/>
                </a:cxn>
                <a:cxn ang="0">
                  <a:pos x="525" y="40"/>
                </a:cxn>
                <a:cxn ang="0">
                  <a:pos x="533" y="35"/>
                </a:cxn>
                <a:cxn ang="0">
                  <a:pos x="550" y="24"/>
                </a:cxn>
                <a:cxn ang="0">
                  <a:pos x="567" y="13"/>
                </a:cxn>
                <a:cxn ang="0">
                  <a:pos x="588" y="5"/>
                </a:cxn>
                <a:cxn ang="0">
                  <a:pos x="630" y="0"/>
                </a:cxn>
                <a:cxn ang="0">
                  <a:pos x="630" y="20"/>
                </a:cxn>
                <a:cxn ang="0">
                  <a:pos x="593" y="24"/>
                </a:cxn>
                <a:cxn ang="0">
                  <a:pos x="584" y="26"/>
                </a:cxn>
                <a:cxn ang="0">
                  <a:pos x="580" y="28"/>
                </a:cxn>
                <a:cxn ang="0">
                  <a:pos x="578" y="28"/>
                </a:cxn>
                <a:cxn ang="0">
                  <a:pos x="576" y="29"/>
                </a:cxn>
                <a:cxn ang="0">
                  <a:pos x="559" y="39"/>
                </a:cxn>
                <a:cxn ang="0">
                  <a:pos x="542" y="50"/>
                </a:cxn>
                <a:cxn ang="0">
                  <a:pos x="532" y="55"/>
                </a:cxn>
                <a:cxn ang="0">
                  <a:pos x="523" y="59"/>
                </a:cxn>
                <a:cxn ang="0">
                  <a:pos x="503" y="66"/>
                </a:cxn>
                <a:cxn ang="0">
                  <a:pos x="501" y="66"/>
                </a:cxn>
                <a:cxn ang="0">
                  <a:pos x="499" y="67"/>
                </a:cxn>
                <a:cxn ang="0">
                  <a:pos x="498" y="67"/>
                </a:cxn>
                <a:cxn ang="0">
                  <a:pos x="493" y="68"/>
                </a:cxn>
                <a:cxn ang="0">
                  <a:pos x="482" y="70"/>
                </a:cxn>
                <a:cxn ang="0">
                  <a:pos x="462" y="71"/>
                </a:cxn>
                <a:cxn ang="0">
                  <a:pos x="457" y="72"/>
                </a:cxn>
                <a:cxn ang="0">
                  <a:pos x="451" y="72"/>
                </a:cxn>
                <a:cxn ang="0">
                  <a:pos x="441" y="72"/>
                </a:cxn>
                <a:cxn ang="0">
                  <a:pos x="401" y="71"/>
                </a:cxn>
                <a:cxn ang="0">
                  <a:pos x="321" y="71"/>
                </a:cxn>
                <a:cxn ang="0">
                  <a:pos x="0" y="68"/>
                </a:cxn>
                <a:cxn ang="0">
                  <a:pos x="0" y="63"/>
                </a:cxn>
              </a:cxnLst>
              <a:rect l="0" t="0" r="r" b="b"/>
              <a:pathLst>
                <a:path w="630" h="72">
                  <a:moveTo>
                    <a:pt x="0" y="63"/>
                  </a:moveTo>
                  <a:cubicBezTo>
                    <a:pt x="321" y="60"/>
                    <a:pt x="321" y="60"/>
                    <a:pt x="321" y="60"/>
                  </a:cubicBezTo>
                  <a:cubicBezTo>
                    <a:pt x="401" y="60"/>
                    <a:pt x="401" y="60"/>
                    <a:pt x="401" y="60"/>
                  </a:cubicBezTo>
                  <a:cubicBezTo>
                    <a:pt x="415" y="59"/>
                    <a:pt x="428" y="59"/>
                    <a:pt x="441" y="59"/>
                  </a:cubicBezTo>
                  <a:cubicBezTo>
                    <a:pt x="451" y="58"/>
                    <a:pt x="451" y="58"/>
                    <a:pt x="451" y="58"/>
                  </a:cubicBezTo>
                  <a:cubicBezTo>
                    <a:pt x="453" y="58"/>
                    <a:pt x="454" y="58"/>
                    <a:pt x="456" y="58"/>
                  </a:cubicBezTo>
                  <a:cubicBezTo>
                    <a:pt x="461" y="58"/>
                    <a:pt x="461" y="58"/>
                    <a:pt x="461" y="58"/>
                  </a:cubicBezTo>
                  <a:cubicBezTo>
                    <a:pt x="467" y="57"/>
                    <a:pt x="474" y="56"/>
                    <a:pt x="480" y="55"/>
                  </a:cubicBezTo>
                  <a:cubicBezTo>
                    <a:pt x="483" y="55"/>
                    <a:pt x="487" y="54"/>
                    <a:pt x="490" y="53"/>
                  </a:cubicBezTo>
                  <a:cubicBezTo>
                    <a:pt x="494" y="52"/>
                    <a:pt x="494" y="52"/>
                    <a:pt x="494" y="52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97" y="52"/>
                    <a:pt x="497" y="52"/>
                    <a:pt x="497" y="52"/>
                  </a:cubicBezTo>
                  <a:cubicBezTo>
                    <a:pt x="499" y="51"/>
                    <a:pt x="499" y="51"/>
                    <a:pt x="499" y="51"/>
                  </a:cubicBezTo>
                  <a:cubicBezTo>
                    <a:pt x="505" y="49"/>
                    <a:pt x="511" y="46"/>
                    <a:pt x="517" y="44"/>
                  </a:cubicBezTo>
                  <a:cubicBezTo>
                    <a:pt x="520" y="42"/>
                    <a:pt x="523" y="41"/>
                    <a:pt x="525" y="40"/>
                  </a:cubicBezTo>
                  <a:cubicBezTo>
                    <a:pt x="529" y="38"/>
                    <a:pt x="530" y="37"/>
                    <a:pt x="533" y="35"/>
                  </a:cubicBezTo>
                  <a:cubicBezTo>
                    <a:pt x="550" y="24"/>
                    <a:pt x="550" y="24"/>
                    <a:pt x="550" y="24"/>
                  </a:cubicBezTo>
                  <a:cubicBezTo>
                    <a:pt x="556" y="20"/>
                    <a:pt x="561" y="17"/>
                    <a:pt x="567" y="13"/>
                  </a:cubicBezTo>
                  <a:cubicBezTo>
                    <a:pt x="574" y="9"/>
                    <a:pt x="581" y="7"/>
                    <a:pt x="588" y="5"/>
                  </a:cubicBezTo>
                  <a:cubicBezTo>
                    <a:pt x="602" y="1"/>
                    <a:pt x="617" y="0"/>
                    <a:pt x="630" y="0"/>
                  </a:cubicBezTo>
                  <a:cubicBezTo>
                    <a:pt x="630" y="20"/>
                    <a:pt x="630" y="20"/>
                    <a:pt x="630" y="20"/>
                  </a:cubicBezTo>
                  <a:cubicBezTo>
                    <a:pt x="617" y="20"/>
                    <a:pt x="605" y="21"/>
                    <a:pt x="593" y="24"/>
                  </a:cubicBezTo>
                  <a:cubicBezTo>
                    <a:pt x="590" y="24"/>
                    <a:pt x="587" y="25"/>
                    <a:pt x="584" y="26"/>
                  </a:cubicBezTo>
                  <a:cubicBezTo>
                    <a:pt x="583" y="27"/>
                    <a:pt x="582" y="27"/>
                    <a:pt x="580" y="28"/>
                  </a:cubicBezTo>
                  <a:cubicBezTo>
                    <a:pt x="579" y="28"/>
                    <a:pt x="579" y="28"/>
                    <a:pt x="578" y="28"/>
                  </a:cubicBezTo>
                  <a:cubicBezTo>
                    <a:pt x="576" y="29"/>
                    <a:pt x="576" y="29"/>
                    <a:pt x="576" y="29"/>
                  </a:cubicBezTo>
                  <a:cubicBezTo>
                    <a:pt x="571" y="32"/>
                    <a:pt x="565" y="36"/>
                    <a:pt x="559" y="39"/>
                  </a:cubicBezTo>
                  <a:cubicBezTo>
                    <a:pt x="542" y="50"/>
                    <a:pt x="542" y="50"/>
                    <a:pt x="542" y="50"/>
                  </a:cubicBezTo>
                  <a:cubicBezTo>
                    <a:pt x="540" y="51"/>
                    <a:pt x="536" y="53"/>
                    <a:pt x="532" y="55"/>
                  </a:cubicBezTo>
                  <a:cubicBezTo>
                    <a:pt x="529" y="56"/>
                    <a:pt x="526" y="57"/>
                    <a:pt x="523" y="59"/>
                  </a:cubicBezTo>
                  <a:cubicBezTo>
                    <a:pt x="516" y="61"/>
                    <a:pt x="510" y="64"/>
                    <a:pt x="503" y="66"/>
                  </a:cubicBezTo>
                  <a:cubicBezTo>
                    <a:pt x="501" y="66"/>
                    <a:pt x="501" y="66"/>
                    <a:pt x="501" y="66"/>
                  </a:cubicBezTo>
                  <a:cubicBezTo>
                    <a:pt x="499" y="67"/>
                    <a:pt x="499" y="67"/>
                    <a:pt x="499" y="67"/>
                  </a:cubicBezTo>
                  <a:cubicBezTo>
                    <a:pt x="498" y="67"/>
                    <a:pt x="498" y="67"/>
                    <a:pt x="498" y="67"/>
                  </a:cubicBezTo>
                  <a:cubicBezTo>
                    <a:pt x="493" y="68"/>
                    <a:pt x="493" y="68"/>
                    <a:pt x="493" y="68"/>
                  </a:cubicBezTo>
                  <a:cubicBezTo>
                    <a:pt x="489" y="69"/>
                    <a:pt x="486" y="69"/>
                    <a:pt x="482" y="70"/>
                  </a:cubicBezTo>
                  <a:cubicBezTo>
                    <a:pt x="476" y="70"/>
                    <a:pt x="469" y="71"/>
                    <a:pt x="462" y="71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55" y="72"/>
                    <a:pt x="453" y="72"/>
                    <a:pt x="451" y="72"/>
                  </a:cubicBezTo>
                  <a:cubicBezTo>
                    <a:pt x="441" y="72"/>
                    <a:pt x="441" y="72"/>
                    <a:pt x="441" y="72"/>
                  </a:cubicBezTo>
                  <a:cubicBezTo>
                    <a:pt x="401" y="71"/>
                    <a:pt x="401" y="71"/>
                    <a:pt x="401" y="71"/>
                  </a:cubicBezTo>
                  <a:cubicBezTo>
                    <a:pt x="321" y="71"/>
                    <a:pt x="321" y="71"/>
                    <a:pt x="321" y="71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6146233" y="1767801"/>
              <a:ext cx="1769418" cy="409783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20" y="135"/>
                </a:cxn>
                <a:cxn ang="0">
                  <a:pos x="330" y="135"/>
                </a:cxn>
                <a:cxn ang="0">
                  <a:pos x="439" y="130"/>
                </a:cxn>
                <a:cxn ang="0">
                  <a:pos x="439" y="130"/>
                </a:cxn>
                <a:cxn ang="0">
                  <a:pos x="440" y="130"/>
                </a:cxn>
                <a:cxn ang="0">
                  <a:pos x="471" y="122"/>
                </a:cxn>
                <a:cxn ang="0">
                  <a:pos x="486" y="115"/>
                </a:cxn>
                <a:cxn ang="0">
                  <a:pos x="497" y="106"/>
                </a:cxn>
                <a:cxn ang="0">
                  <a:pos x="497" y="106"/>
                </a:cxn>
                <a:cxn ang="0">
                  <a:pos x="498" y="105"/>
                </a:cxn>
                <a:cxn ang="0">
                  <a:pos x="501" y="100"/>
                </a:cxn>
                <a:cxn ang="0">
                  <a:pos x="505" y="93"/>
                </a:cxn>
                <a:cxn ang="0">
                  <a:pos x="512" y="78"/>
                </a:cxn>
                <a:cxn ang="0">
                  <a:pos x="518" y="62"/>
                </a:cxn>
                <a:cxn ang="0">
                  <a:pos x="527" y="44"/>
                </a:cxn>
                <a:cxn ang="0">
                  <a:pos x="554" y="16"/>
                </a:cxn>
                <a:cxn ang="0">
                  <a:pos x="591" y="2"/>
                </a:cxn>
                <a:cxn ang="0">
                  <a:pos x="591" y="2"/>
                </a:cxn>
                <a:cxn ang="0">
                  <a:pos x="592" y="2"/>
                </a:cxn>
                <a:cxn ang="0">
                  <a:pos x="611" y="1"/>
                </a:cxn>
                <a:cxn ang="0">
                  <a:pos x="630" y="0"/>
                </a:cxn>
                <a:cxn ang="0">
                  <a:pos x="631" y="26"/>
                </a:cxn>
                <a:cxn ang="0">
                  <a:pos x="611" y="25"/>
                </a:cxn>
                <a:cxn ang="0">
                  <a:pos x="593" y="25"/>
                </a:cxn>
                <a:cxn ang="0">
                  <a:pos x="594" y="25"/>
                </a:cxn>
                <a:cxn ang="0">
                  <a:pos x="565" y="34"/>
                </a:cxn>
                <a:cxn ang="0">
                  <a:pos x="543" y="54"/>
                </a:cxn>
                <a:cxn ang="0">
                  <a:pos x="536" y="68"/>
                </a:cxn>
                <a:cxn ang="0">
                  <a:pos x="529" y="85"/>
                </a:cxn>
                <a:cxn ang="0">
                  <a:pos x="521" y="101"/>
                </a:cxn>
                <a:cxn ang="0">
                  <a:pos x="516" y="109"/>
                </a:cxn>
                <a:cxn ang="0">
                  <a:pos x="509" y="118"/>
                </a:cxn>
                <a:cxn ang="0">
                  <a:pos x="510" y="117"/>
                </a:cxn>
                <a:cxn ang="0">
                  <a:pos x="502" y="124"/>
                </a:cxn>
                <a:cxn ang="0">
                  <a:pos x="494" y="129"/>
                </a:cxn>
                <a:cxn ang="0">
                  <a:pos x="477" y="136"/>
                </a:cxn>
                <a:cxn ang="0">
                  <a:pos x="441" y="144"/>
                </a:cxn>
                <a:cxn ang="0">
                  <a:pos x="441" y="144"/>
                </a:cxn>
                <a:cxn ang="0">
                  <a:pos x="385" y="146"/>
                </a:cxn>
                <a:cxn ang="0">
                  <a:pos x="330" y="145"/>
                </a:cxn>
                <a:cxn ang="0">
                  <a:pos x="220" y="145"/>
                </a:cxn>
                <a:cxn ang="0">
                  <a:pos x="0" y="145"/>
                </a:cxn>
                <a:cxn ang="0">
                  <a:pos x="0" y="135"/>
                </a:cxn>
              </a:cxnLst>
              <a:rect l="0" t="0" r="r" b="b"/>
              <a:pathLst>
                <a:path w="631" h="146">
                  <a:moveTo>
                    <a:pt x="0" y="135"/>
                  </a:moveTo>
                  <a:cubicBezTo>
                    <a:pt x="73" y="135"/>
                    <a:pt x="147" y="135"/>
                    <a:pt x="220" y="135"/>
                  </a:cubicBezTo>
                  <a:cubicBezTo>
                    <a:pt x="330" y="135"/>
                    <a:pt x="330" y="135"/>
                    <a:pt x="330" y="135"/>
                  </a:cubicBezTo>
                  <a:cubicBezTo>
                    <a:pt x="367" y="134"/>
                    <a:pt x="404" y="135"/>
                    <a:pt x="439" y="130"/>
                  </a:cubicBezTo>
                  <a:cubicBezTo>
                    <a:pt x="439" y="130"/>
                    <a:pt x="439" y="130"/>
                    <a:pt x="439" y="130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50" y="129"/>
                    <a:pt x="461" y="126"/>
                    <a:pt x="471" y="122"/>
                  </a:cubicBezTo>
                  <a:cubicBezTo>
                    <a:pt x="476" y="120"/>
                    <a:pt x="481" y="118"/>
                    <a:pt x="486" y="115"/>
                  </a:cubicBezTo>
                  <a:cubicBezTo>
                    <a:pt x="490" y="112"/>
                    <a:pt x="495" y="109"/>
                    <a:pt x="497" y="106"/>
                  </a:cubicBezTo>
                  <a:cubicBezTo>
                    <a:pt x="497" y="106"/>
                    <a:pt x="497" y="106"/>
                    <a:pt x="497" y="106"/>
                  </a:cubicBezTo>
                  <a:cubicBezTo>
                    <a:pt x="498" y="105"/>
                    <a:pt x="498" y="105"/>
                    <a:pt x="498" y="105"/>
                  </a:cubicBezTo>
                  <a:cubicBezTo>
                    <a:pt x="499" y="104"/>
                    <a:pt x="500" y="102"/>
                    <a:pt x="501" y="100"/>
                  </a:cubicBezTo>
                  <a:cubicBezTo>
                    <a:pt x="503" y="98"/>
                    <a:pt x="504" y="95"/>
                    <a:pt x="505" y="93"/>
                  </a:cubicBezTo>
                  <a:cubicBezTo>
                    <a:pt x="508" y="88"/>
                    <a:pt x="510" y="83"/>
                    <a:pt x="512" y="78"/>
                  </a:cubicBezTo>
                  <a:cubicBezTo>
                    <a:pt x="515" y="72"/>
                    <a:pt x="517" y="67"/>
                    <a:pt x="518" y="62"/>
                  </a:cubicBezTo>
                  <a:cubicBezTo>
                    <a:pt x="520" y="55"/>
                    <a:pt x="523" y="50"/>
                    <a:pt x="527" y="44"/>
                  </a:cubicBezTo>
                  <a:cubicBezTo>
                    <a:pt x="533" y="33"/>
                    <a:pt x="543" y="23"/>
                    <a:pt x="554" y="16"/>
                  </a:cubicBezTo>
                  <a:cubicBezTo>
                    <a:pt x="565" y="8"/>
                    <a:pt x="578" y="4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1" y="1"/>
                    <a:pt x="611" y="1"/>
                    <a:pt x="611" y="1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26"/>
                    <a:pt x="631" y="26"/>
                    <a:pt x="631" y="26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94" y="25"/>
                    <a:pt x="594" y="25"/>
                    <a:pt x="594" y="25"/>
                  </a:cubicBezTo>
                  <a:cubicBezTo>
                    <a:pt x="584" y="26"/>
                    <a:pt x="574" y="29"/>
                    <a:pt x="565" y="34"/>
                  </a:cubicBezTo>
                  <a:cubicBezTo>
                    <a:pt x="557" y="39"/>
                    <a:pt x="549" y="46"/>
                    <a:pt x="543" y="54"/>
                  </a:cubicBezTo>
                  <a:cubicBezTo>
                    <a:pt x="541" y="59"/>
                    <a:pt x="538" y="64"/>
                    <a:pt x="536" y="68"/>
                  </a:cubicBezTo>
                  <a:cubicBezTo>
                    <a:pt x="534" y="74"/>
                    <a:pt x="532" y="80"/>
                    <a:pt x="529" y="85"/>
                  </a:cubicBezTo>
                  <a:cubicBezTo>
                    <a:pt x="527" y="90"/>
                    <a:pt x="524" y="96"/>
                    <a:pt x="521" y="101"/>
                  </a:cubicBezTo>
                  <a:cubicBezTo>
                    <a:pt x="519" y="104"/>
                    <a:pt x="518" y="107"/>
                    <a:pt x="516" y="109"/>
                  </a:cubicBezTo>
                  <a:cubicBezTo>
                    <a:pt x="514" y="112"/>
                    <a:pt x="512" y="115"/>
                    <a:pt x="509" y="118"/>
                  </a:cubicBezTo>
                  <a:cubicBezTo>
                    <a:pt x="510" y="117"/>
                    <a:pt x="510" y="117"/>
                    <a:pt x="510" y="117"/>
                  </a:cubicBezTo>
                  <a:cubicBezTo>
                    <a:pt x="507" y="120"/>
                    <a:pt x="505" y="122"/>
                    <a:pt x="502" y="124"/>
                  </a:cubicBezTo>
                  <a:cubicBezTo>
                    <a:pt x="499" y="126"/>
                    <a:pt x="496" y="127"/>
                    <a:pt x="494" y="129"/>
                  </a:cubicBezTo>
                  <a:cubicBezTo>
                    <a:pt x="488" y="132"/>
                    <a:pt x="482" y="134"/>
                    <a:pt x="477" y="136"/>
                  </a:cubicBezTo>
                  <a:cubicBezTo>
                    <a:pt x="465" y="141"/>
                    <a:pt x="453" y="143"/>
                    <a:pt x="441" y="144"/>
                  </a:cubicBezTo>
                  <a:cubicBezTo>
                    <a:pt x="441" y="144"/>
                    <a:pt x="441" y="144"/>
                    <a:pt x="441" y="144"/>
                  </a:cubicBezTo>
                  <a:cubicBezTo>
                    <a:pt x="422" y="146"/>
                    <a:pt x="404" y="146"/>
                    <a:pt x="385" y="146"/>
                  </a:cubicBezTo>
                  <a:cubicBezTo>
                    <a:pt x="367" y="145"/>
                    <a:pt x="349" y="145"/>
                    <a:pt x="330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147" y="145"/>
                    <a:pt x="73" y="145"/>
                    <a:pt x="0" y="145"/>
                  </a:cubicBezTo>
                  <a:lnTo>
                    <a:pt x="0" y="1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6146233" y="1711062"/>
              <a:ext cx="1765215" cy="409783"/>
            </a:xfrm>
            <a:custGeom>
              <a:avLst/>
              <a:gdLst/>
              <a:ahLst/>
              <a:cxnLst>
                <a:cxn ang="0">
                  <a:pos x="630" y="21"/>
                </a:cxn>
                <a:cxn ang="0">
                  <a:pos x="609" y="21"/>
                </a:cxn>
                <a:cxn ang="0">
                  <a:pos x="598" y="21"/>
                </a:cxn>
                <a:cxn ang="0">
                  <a:pos x="595" y="21"/>
                </a:cxn>
                <a:cxn ang="0">
                  <a:pos x="593" y="21"/>
                </a:cxn>
                <a:cxn ang="0">
                  <a:pos x="591" y="21"/>
                </a:cxn>
                <a:cxn ang="0">
                  <a:pos x="589" y="21"/>
                </a:cxn>
                <a:cxn ang="0">
                  <a:pos x="570" y="26"/>
                </a:cxn>
                <a:cxn ang="0">
                  <a:pos x="561" y="29"/>
                </a:cxn>
                <a:cxn ang="0">
                  <a:pos x="557" y="32"/>
                </a:cxn>
                <a:cxn ang="0">
                  <a:pos x="555" y="33"/>
                </a:cxn>
                <a:cxn ang="0">
                  <a:pos x="552" y="34"/>
                </a:cxn>
                <a:cxn ang="0">
                  <a:pos x="524" y="61"/>
                </a:cxn>
                <a:cxn ang="0">
                  <a:pos x="515" y="78"/>
                </a:cxn>
                <a:cxn ang="0">
                  <a:pos x="513" y="82"/>
                </a:cxn>
                <a:cxn ang="0">
                  <a:pos x="512" y="87"/>
                </a:cxn>
                <a:cxn ang="0">
                  <a:pos x="509" y="97"/>
                </a:cxn>
                <a:cxn ang="0">
                  <a:pos x="495" y="119"/>
                </a:cxn>
                <a:cxn ang="0">
                  <a:pos x="493" y="122"/>
                </a:cxn>
                <a:cxn ang="0">
                  <a:pos x="491" y="123"/>
                </a:cxn>
                <a:cxn ang="0">
                  <a:pos x="486" y="127"/>
                </a:cxn>
                <a:cxn ang="0">
                  <a:pos x="475" y="133"/>
                </a:cxn>
                <a:cxn ang="0">
                  <a:pos x="453" y="139"/>
                </a:cxn>
                <a:cxn ang="0">
                  <a:pos x="442" y="142"/>
                </a:cxn>
                <a:cxn ang="0">
                  <a:pos x="436" y="142"/>
                </a:cxn>
                <a:cxn ang="0">
                  <a:pos x="431" y="143"/>
                </a:cxn>
                <a:cxn ang="0">
                  <a:pos x="344" y="144"/>
                </a:cxn>
                <a:cxn ang="0">
                  <a:pos x="172" y="142"/>
                </a:cxn>
                <a:cxn ang="0">
                  <a:pos x="86" y="141"/>
                </a:cxn>
                <a:cxn ang="0">
                  <a:pos x="0" y="140"/>
                </a:cxn>
                <a:cxn ang="0">
                  <a:pos x="0" y="135"/>
                </a:cxn>
                <a:cxn ang="0">
                  <a:pos x="86" y="134"/>
                </a:cxn>
                <a:cxn ang="0">
                  <a:pos x="172" y="132"/>
                </a:cxn>
                <a:cxn ang="0">
                  <a:pos x="344" y="130"/>
                </a:cxn>
                <a:cxn ang="0">
                  <a:pos x="429" y="127"/>
                </a:cxn>
                <a:cxn ang="0">
                  <a:pos x="434" y="127"/>
                </a:cxn>
                <a:cxn ang="0">
                  <a:pos x="439" y="126"/>
                </a:cxn>
                <a:cxn ang="0">
                  <a:pos x="449" y="124"/>
                </a:cxn>
                <a:cxn ang="0">
                  <a:pos x="468" y="117"/>
                </a:cxn>
                <a:cxn ang="0">
                  <a:pos x="476" y="113"/>
                </a:cxn>
                <a:cxn ang="0">
                  <a:pos x="480" y="110"/>
                </a:cxn>
                <a:cxn ang="0">
                  <a:pos x="482" y="109"/>
                </a:cxn>
                <a:cxn ang="0">
                  <a:pos x="483" y="107"/>
                </a:cxn>
                <a:cxn ang="0">
                  <a:pos x="492" y="92"/>
                </a:cxn>
                <a:cxn ang="0">
                  <a:pos x="495" y="82"/>
                </a:cxn>
                <a:cxn ang="0">
                  <a:pos x="496" y="76"/>
                </a:cxn>
                <a:cxn ang="0">
                  <a:pos x="498" y="71"/>
                </a:cxn>
                <a:cxn ang="0">
                  <a:pos x="509" y="50"/>
                </a:cxn>
                <a:cxn ang="0">
                  <a:pos x="542" y="17"/>
                </a:cxn>
                <a:cxn ang="0">
                  <a:pos x="545" y="16"/>
                </a:cxn>
                <a:cxn ang="0">
                  <a:pos x="547" y="14"/>
                </a:cxn>
                <a:cxn ang="0">
                  <a:pos x="552" y="12"/>
                </a:cxn>
                <a:cxn ang="0">
                  <a:pos x="563" y="7"/>
                </a:cxn>
                <a:cxn ang="0">
                  <a:pos x="586" y="1"/>
                </a:cxn>
                <a:cxn ang="0">
                  <a:pos x="589" y="1"/>
                </a:cxn>
                <a:cxn ang="0">
                  <a:pos x="591" y="0"/>
                </a:cxn>
                <a:cxn ang="0">
                  <a:pos x="592" y="0"/>
                </a:cxn>
                <a:cxn ang="0">
                  <a:pos x="595" y="0"/>
                </a:cxn>
                <a:cxn ang="0">
                  <a:pos x="598" y="0"/>
                </a:cxn>
                <a:cxn ang="0">
                  <a:pos x="609" y="0"/>
                </a:cxn>
                <a:cxn ang="0">
                  <a:pos x="630" y="0"/>
                </a:cxn>
                <a:cxn ang="0">
                  <a:pos x="630" y="21"/>
                </a:cxn>
              </a:cxnLst>
              <a:rect l="0" t="0" r="r" b="b"/>
              <a:pathLst>
                <a:path w="630" h="146">
                  <a:moveTo>
                    <a:pt x="630" y="21"/>
                  </a:moveTo>
                  <a:cubicBezTo>
                    <a:pt x="609" y="21"/>
                    <a:pt x="609" y="21"/>
                    <a:pt x="609" y="21"/>
                  </a:cubicBezTo>
                  <a:cubicBezTo>
                    <a:pt x="598" y="21"/>
                    <a:pt x="598" y="21"/>
                    <a:pt x="598" y="21"/>
                  </a:cubicBezTo>
                  <a:cubicBezTo>
                    <a:pt x="595" y="21"/>
                    <a:pt x="595" y="21"/>
                    <a:pt x="595" y="21"/>
                  </a:cubicBezTo>
                  <a:cubicBezTo>
                    <a:pt x="595" y="21"/>
                    <a:pt x="594" y="21"/>
                    <a:pt x="593" y="21"/>
                  </a:cubicBezTo>
                  <a:cubicBezTo>
                    <a:pt x="591" y="21"/>
                    <a:pt x="591" y="21"/>
                    <a:pt x="591" y="21"/>
                  </a:cubicBezTo>
                  <a:cubicBezTo>
                    <a:pt x="589" y="21"/>
                    <a:pt x="589" y="21"/>
                    <a:pt x="589" y="21"/>
                  </a:cubicBezTo>
                  <a:cubicBezTo>
                    <a:pt x="583" y="22"/>
                    <a:pt x="576" y="24"/>
                    <a:pt x="570" y="26"/>
                  </a:cubicBezTo>
                  <a:cubicBezTo>
                    <a:pt x="567" y="27"/>
                    <a:pt x="564" y="28"/>
                    <a:pt x="561" y="29"/>
                  </a:cubicBezTo>
                  <a:cubicBezTo>
                    <a:pt x="560" y="30"/>
                    <a:pt x="558" y="31"/>
                    <a:pt x="557" y="32"/>
                  </a:cubicBezTo>
                  <a:cubicBezTo>
                    <a:pt x="555" y="33"/>
                    <a:pt x="555" y="33"/>
                    <a:pt x="555" y="33"/>
                  </a:cubicBezTo>
                  <a:cubicBezTo>
                    <a:pt x="552" y="34"/>
                    <a:pt x="552" y="34"/>
                    <a:pt x="552" y="34"/>
                  </a:cubicBezTo>
                  <a:cubicBezTo>
                    <a:pt x="542" y="40"/>
                    <a:pt x="532" y="50"/>
                    <a:pt x="524" y="61"/>
                  </a:cubicBezTo>
                  <a:cubicBezTo>
                    <a:pt x="521" y="66"/>
                    <a:pt x="518" y="72"/>
                    <a:pt x="515" y="78"/>
                  </a:cubicBezTo>
                  <a:cubicBezTo>
                    <a:pt x="514" y="79"/>
                    <a:pt x="514" y="81"/>
                    <a:pt x="513" y="82"/>
                  </a:cubicBezTo>
                  <a:cubicBezTo>
                    <a:pt x="513" y="84"/>
                    <a:pt x="512" y="86"/>
                    <a:pt x="512" y="8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6" y="106"/>
                    <a:pt x="502" y="113"/>
                    <a:pt x="495" y="119"/>
                  </a:cubicBezTo>
                  <a:cubicBezTo>
                    <a:pt x="495" y="120"/>
                    <a:pt x="494" y="121"/>
                    <a:pt x="493" y="122"/>
                  </a:cubicBezTo>
                  <a:cubicBezTo>
                    <a:pt x="492" y="122"/>
                    <a:pt x="492" y="123"/>
                    <a:pt x="491" y="123"/>
                  </a:cubicBezTo>
                  <a:cubicBezTo>
                    <a:pt x="489" y="125"/>
                    <a:pt x="487" y="126"/>
                    <a:pt x="486" y="127"/>
                  </a:cubicBezTo>
                  <a:cubicBezTo>
                    <a:pt x="482" y="129"/>
                    <a:pt x="479" y="131"/>
                    <a:pt x="475" y="133"/>
                  </a:cubicBezTo>
                  <a:cubicBezTo>
                    <a:pt x="468" y="136"/>
                    <a:pt x="460" y="138"/>
                    <a:pt x="453" y="139"/>
                  </a:cubicBezTo>
                  <a:cubicBezTo>
                    <a:pt x="449" y="140"/>
                    <a:pt x="446" y="141"/>
                    <a:pt x="442" y="142"/>
                  </a:cubicBezTo>
                  <a:cubicBezTo>
                    <a:pt x="436" y="142"/>
                    <a:pt x="436" y="142"/>
                    <a:pt x="436" y="142"/>
                  </a:cubicBezTo>
                  <a:cubicBezTo>
                    <a:pt x="431" y="143"/>
                    <a:pt x="431" y="143"/>
                    <a:pt x="431" y="143"/>
                  </a:cubicBezTo>
                  <a:cubicBezTo>
                    <a:pt x="401" y="146"/>
                    <a:pt x="373" y="144"/>
                    <a:pt x="344" y="144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57" y="141"/>
                    <a:pt x="29" y="140"/>
                    <a:pt x="0" y="14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134"/>
                    <a:pt x="57" y="134"/>
                    <a:pt x="86" y="134"/>
                  </a:cubicBezTo>
                  <a:cubicBezTo>
                    <a:pt x="172" y="132"/>
                    <a:pt x="172" y="132"/>
                    <a:pt x="172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73" y="130"/>
                    <a:pt x="401" y="131"/>
                    <a:pt x="429" y="127"/>
                  </a:cubicBezTo>
                  <a:cubicBezTo>
                    <a:pt x="434" y="127"/>
                    <a:pt x="434" y="127"/>
                    <a:pt x="434" y="127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43" y="125"/>
                    <a:pt x="446" y="125"/>
                    <a:pt x="449" y="124"/>
                  </a:cubicBezTo>
                  <a:cubicBezTo>
                    <a:pt x="456" y="122"/>
                    <a:pt x="462" y="120"/>
                    <a:pt x="468" y="117"/>
                  </a:cubicBezTo>
                  <a:cubicBezTo>
                    <a:pt x="471" y="116"/>
                    <a:pt x="474" y="115"/>
                    <a:pt x="476" y="113"/>
                  </a:cubicBezTo>
                  <a:cubicBezTo>
                    <a:pt x="478" y="112"/>
                    <a:pt x="479" y="111"/>
                    <a:pt x="480" y="110"/>
                  </a:cubicBezTo>
                  <a:cubicBezTo>
                    <a:pt x="480" y="110"/>
                    <a:pt x="481" y="109"/>
                    <a:pt x="482" y="109"/>
                  </a:cubicBezTo>
                  <a:cubicBezTo>
                    <a:pt x="482" y="108"/>
                    <a:pt x="483" y="108"/>
                    <a:pt x="483" y="107"/>
                  </a:cubicBezTo>
                  <a:cubicBezTo>
                    <a:pt x="487" y="103"/>
                    <a:pt x="490" y="98"/>
                    <a:pt x="492" y="92"/>
                  </a:cubicBezTo>
                  <a:cubicBezTo>
                    <a:pt x="495" y="82"/>
                    <a:pt x="495" y="82"/>
                    <a:pt x="495" y="82"/>
                  </a:cubicBezTo>
                  <a:cubicBezTo>
                    <a:pt x="495" y="80"/>
                    <a:pt x="496" y="79"/>
                    <a:pt x="496" y="76"/>
                  </a:cubicBezTo>
                  <a:cubicBezTo>
                    <a:pt x="497" y="75"/>
                    <a:pt x="498" y="73"/>
                    <a:pt x="498" y="71"/>
                  </a:cubicBezTo>
                  <a:cubicBezTo>
                    <a:pt x="501" y="64"/>
                    <a:pt x="505" y="57"/>
                    <a:pt x="509" y="50"/>
                  </a:cubicBezTo>
                  <a:cubicBezTo>
                    <a:pt x="518" y="37"/>
                    <a:pt x="529" y="26"/>
                    <a:pt x="542" y="17"/>
                  </a:cubicBezTo>
                  <a:cubicBezTo>
                    <a:pt x="545" y="16"/>
                    <a:pt x="545" y="16"/>
                    <a:pt x="545" y="16"/>
                  </a:cubicBezTo>
                  <a:cubicBezTo>
                    <a:pt x="547" y="14"/>
                    <a:pt x="547" y="14"/>
                    <a:pt x="547" y="14"/>
                  </a:cubicBezTo>
                  <a:cubicBezTo>
                    <a:pt x="549" y="13"/>
                    <a:pt x="551" y="12"/>
                    <a:pt x="552" y="12"/>
                  </a:cubicBezTo>
                  <a:cubicBezTo>
                    <a:pt x="556" y="10"/>
                    <a:pt x="559" y="8"/>
                    <a:pt x="563" y="7"/>
                  </a:cubicBezTo>
                  <a:cubicBezTo>
                    <a:pt x="571" y="4"/>
                    <a:pt x="578" y="2"/>
                    <a:pt x="586" y="1"/>
                  </a:cubicBezTo>
                  <a:cubicBezTo>
                    <a:pt x="589" y="1"/>
                    <a:pt x="589" y="1"/>
                    <a:pt x="589" y="1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594" y="0"/>
                    <a:pt x="594" y="0"/>
                    <a:pt x="595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30" y="0"/>
                    <a:pt x="630" y="0"/>
                    <a:pt x="630" y="0"/>
                  </a:cubicBezTo>
                  <a:lnTo>
                    <a:pt x="63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60"/>
            <p:cNvSpPr>
              <a:spLocks/>
            </p:cNvSpPr>
            <p:nvPr/>
          </p:nvSpPr>
          <p:spPr bwMode="auto">
            <a:xfrm>
              <a:off x="6146233" y="1837149"/>
              <a:ext cx="1765215" cy="411884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44" y="131"/>
                </a:cxn>
                <a:cxn ang="0">
                  <a:pos x="429" y="128"/>
                </a:cxn>
                <a:cxn ang="0">
                  <a:pos x="470" y="120"/>
                </a:cxn>
                <a:cxn ang="0">
                  <a:pos x="505" y="103"/>
                </a:cxn>
                <a:cxn ang="0">
                  <a:pos x="530" y="74"/>
                </a:cxn>
                <a:cxn ang="0">
                  <a:pos x="533" y="65"/>
                </a:cxn>
                <a:cxn ang="0">
                  <a:pos x="535" y="60"/>
                </a:cxn>
                <a:cxn ang="0">
                  <a:pos x="536" y="55"/>
                </a:cxn>
                <a:cxn ang="0">
                  <a:pos x="545" y="33"/>
                </a:cxn>
                <a:cxn ang="0">
                  <a:pos x="547" y="30"/>
                </a:cxn>
                <a:cxn ang="0">
                  <a:pos x="548" y="29"/>
                </a:cxn>
                <a:cxn ang="0">
                  <a:pos x="548" y="28"/>
                </a:cxn>
                <a:cxn ang="0">
                  <a:pos x="550" y="25"/>
                </a:cxn>
                <a:cxn ang="0">
                  <a:pos x="552" y="22"/>
                </a:cxn>
                <a:cxn ang="0">
                  <a:pos x="562" y="14"/>
                </a:cxn>
                <a:cxn ang="0">
                  <a:pos x="585" y="3"/>
                </a:cxn>
                <a:cxn ang="0">
                  <a:pos x="591" y="1"/>
                </a:cxn>
                <a:cxn ang="0">
                  <a:pos x="593" y="1"/>
                </a:cxn>
                <a:cxn ang="0">
                  <a:pos x="593" y="1"/>
                </a:cxn>
                <a:cxn ang="0">
                  <a:pos x="594" y="1"/>
                </a:cxn>
                <a:cxn ang="0">
                  <a:pos x="595" y="1"/>
                </a:cxn>
                <a:cxn ang="0">
                  <a:pos x="598" y="1"/>
                </a:cxn>
                <a:cxn ang="0">
                  <a:pos x="609" y="0"/>
                </a:cxn>
                <a:cxn ang="0">
                  <a:pos x="630" y="0"/>
                </a:cxn>
                <a:cxn ang="0">
                  <a:pos x="630" y="23"/>
                </a:cxn>
                <a:cxn ang="0">
                  <a:pos x="609" y="23"/>
                </a:cxn>
                <a:cxn ang="0">
                  <a:pos x="598" y="23"/>
                </a:cxn>
                <a:cxn ang="0">
                  <a:pos x="596" y="23"/>
                </a:cxn>
                <a:cxn ang="0">
                  <a:pos x="596" y="23"/>
                </a:cxn>
                <a:cxn ang="0">
                  <a:pos x="596" y="23"/>
                </a:cxn>
                <a:cxn ang="0">
                  <a:pos x="595" y="23"/>
                </a:cxn>
                <a:cxn ang="0">
                  <a:pos x="594" y="23"/>
                </a:cxn>
                <a:cxn ang="0">
                  <a:pos x="590" y="24"/>
                </a:cxn>
                <a:cxn ang="0">
                  <a:pos x="563" y="43"/>
                </a:cxn>
                <a:cxn ang="0">
                  <a:pos x="556" y="61"/>
                </a:cxn>
                <a:cxn ang="0">
                  <a:pos x="554" y="66"/>
                </a:cxn>
                <a:cxn ang="0">
                  <a:pos x="552" y="72"/>
                </a:cxn>
                <a:cxn ang="0">
                  <a:pos x="547" y="83"/>
                </a:cxn>
                <a:cxn ang="0">
                  <a:pos x="516" y="118"/>
                </a:cxn>
                <a:cxn ang="0">
                  <a:pos x="475" y="137"/>
                </a:cxn>
                <a:cxn ang="0">
                  <a:pos x="431" y="145"/>
                </a:cxn>
                <a:cxn ang="0">
                  <a:pos x="344" y="146"/>
                </a:cxn>
                <a:cxn ang="0">
                  <a:pos x="0" y="141"/>
                </a:cxn>
                <a:cxn ang="0">
                  <a:pos x="0" y="136"/>
                </a:cxn>
              </a:cxnLst>
              <a:rect l="0" t="0" r="r" b="b"/>
              <a:pathLst>
                <a:path w="630" h="147">
                  <a:moveTo>
                    <a:pt x="0" y="136"/>
                  </a:moveTo>
                  <a:cubicBezTo>
                    <a:pt x="344" y="131"/>
                    <a:pt x="344" y="131"/>
                    <a:pt x="344" y="131"/>
                  </a:cubicBezTo>
                  <a:cubicBezTo>
                    <a:pt x="373" y="131"/>
                    <a:pt x="401" y="131"/>
                    <a:pt x="429" y="128"/>
                  </a:cubicBezTo>
                  <a:cubicBezTo>
                    <a:pt x="443" y="127"/>
                    <a:pt x="457" y="124"/>
                    <a:pt x="470" y="120"/>
                  </a:cubicBezTo>
                  <a:cubicBezTo>
                    <a:pt x="483" y="116"/>
                    <a:pt x="495" y="111"/>
                    <a:pt x="505" y="103"/>
                  </a:cubicBezTo>
                  <a:cubicBezTo>
                    <a:pt x="516" y="95"/>
                    <a:pt x="524" y="85"/>
                    <a:pt x="530" y="74"/>
                  </a:cubicBezTo>
                  <a:cubicBezTo>
                    <a:pt x="531" y="71"/>
                    <a:pt x="532" y="68"/>
                    <a:pt x="533" y="65"/>
                  </a:cubicBezTo>
                  <a:cubicBezTo>
                    <a:pt x="534" y="63"/>
                    <a:pt x="534" y="62"/>
                    <a:pt x="535" y="60"/>
                  </a:cubicBezTo>
                  <a:cubicBezTo>
                    <a:pt x="535" y="59"/>
                    <a:pt x="536" y="57"/>
                    <a:pt x="536" y="55"/>
                  </a:cubicBezTo>
                  <a:cubicBezTo>
                    <a:pt x="538" y="48"/>
                    <a:pt x="541" y="40"/>
                    <a:pt x="545" y="33"/>
                  </a:cubicBezTo>
                  <a:cubicBezTo>
                    <a:pt x="545" y="32"/>
                    <a:pt x="546" y="31"/>
                    <a:pt x="547" y="30"/>
                  </a:cubicBezTo>
                  <a:cubicBezTo>
                    <a:pt x="548" y="29"/>
                    <a:pt x="548" y="29"/>
                    <a:pt x="548" y="29"/>
                  </a:cubicBezTo>
                  <a:cubicBezTo>
                    <a:pt x="548" y="28"/>
                    <a:pt x="548" y="28"/>
                    <a:pt x="548" y="28"/>
                  </a:cubicBezTo>
                  <a:cubicBezTo>
                    <a:pt x="549" y="27"/>
                    <a:pt x="550" y="26"/>
                    <a:pt x="550" y="25"/>
                  </a:cubicBezTo>
                  <a:cubicBezTo>
                    <a:pt x="552" y="22"/>
                    <a:pt x="552" y="22"/>
                    <a:pt x="552" y="22"/>
                  </a:cubicBezTo>
                  <a:cubicBezTo>
                    <a:pt x="555" y="19"/>
                    <a:pt x="558" y="16"/>
                    <a:pt x="562" y="14"/>
                  </a:cubicBezTo>
                  <a:cubicBezTo>
                    <a:pt x="569" y="8"/>
                    <a:pt x="577" y="5"/>
                    <a:pt x="585" y="3"/>
                  </a:cubicBezTo>
                  <a:cubicBezTo>
                    <a:pt x="587" y="2"/>
                    <a:pt x="589" y="1"/>
                    <a:pt x="591" y="1"/>
                  </a:cubicBezTo>
                  <a:cubicBezTo>
                    <a:pt x="593" y="1"/>
                    <a:pt x="593" y="1"/>
                    <a:pt x="593" y="1"/>
                  </a:cubicBezTo>
                  <a:cubicBezTo>
                    <a:pt x="593" y="1"/>
                    <a:pt x="593" y="1"/>
                    <a:pt x="593" y="1"/>
                  </a:cubicBezTo>
                  <a:cubicBezTo>
                    <a:pt x="594" y="1"/>
                    <a:pt x="594" y="1"/>
                    <a:pt x="594" y="1"/>
                  </a:cubicBezTo>
                  <a:cubicBezTo>
                    <a:pt x="594" y="1"/>
                    <a:pt x="595" y="1"/>
                    <a:pt x="595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0" y="23"/>
                    <a:pt x="630" y="23"/>
                    <a:pt x="630" y="23"/>
                  </a:cubicBezTo>
                  <a:cubicBezTo>
                    <a:pt x="609" y="23"/>
                    <a:pt x="609" y="23"/>
                    <a:pt x="609" y="23"/>
                  </a:cubicBezTo>
                  <a:cubicBezTo>
                    <a:pt x="598" y="23"/>
                    <a:pt x="598" y="23"/>
                    <a:pt x="598" y="23"/>
                  </a:cubicBezTo>
                  <a:cubicBezTo>
                    <a:pt x="596" y="23"/>
                    <a:pt x="596" y="23"/>
                    <a:pt x="596" y="23"/>
                  </a:cubicBezTo>
                  <a:cubicBezTo>
                    <a:pt x="596" y="23"/>
                    <a:pt x="597" y="23"/>
                    <a:pt x="596" y="23"/>
                  </a:cubicBezTo>
                  <a:cubicBezTo>
                    <a:pt x="596" y="23"/>
                    <a:pt x="596" y="23"/>
                    <a:pt x="596" y="23"/>
                  </a:cubicBezTo>
                  <a:cubicBezTo>
                    <a:pt x="595" y="23"/>
                    <a:pt x="595" y="23"/>
                    <a:pt x="595" y="23"/>
                  </a:cubicBezTo>
                  <a:cubicBezTo>
                    <a:pt x="594" y="23"/>
                    <a:pt x="594" y="23"/>
                    <a:pt x="594" y="23"/>
                  </a:cubicBezTo>
                  <a:cubicBezTo>
                    <a:pt x="593" y="23"/>
                    <a:pt x="592" y="23"/>
                    <a:pt x="590" y="24"/>
                  </a:cubicBezTo>
                  <a:cubicBezTo>
                    <a:pt x="579" y="27"/>
                    <a:pt x="569" y="33"/>
                    <a:pt x="563" y="43"/>
                  </a:cubicBezTo>
                  <a:cubicBezTo>
                    <a:pt x="560" y="48"/>
                    <a:pt x="557" y="54"/>
                    <a:pt x="556" y="61"/>
                  </a:cubicBezTo>
                  <a:cubicBezTo>
                    <a:pt x="555" y="62"/>
                    <a:pt x="555" y="64"/>
                    <a:pt x="554" y="66"/>
                  </a:cubicBezTo>
                  <a:cubicBezTo>
                    <a:pt x="553" y="68"/>
                    <a:pt x="553" y="70"/>
                    <a:pt x="552" y="72"/>
                  </a:cubicBezTo>
                  <a:cubicBezTo>
                    <a:pt x="551" y="75"/>
                    <a:pt x="549" y="79"/>
                    <a:pt x="547" y="83"/>
                  </a:cubicBezTo>
                  <a:cubicBezTo>
                    <a:pt x="540" y="97"/>
                    <a:pt x="529" y="109"/>
                    <a:pt x="516" y="118"/>
                  </a:cubicBezTo>
                  <a:cubicBezTo>
                    <a:pt x="504" y="127"/>
                    <a:pt x="489" y="133"/>
                    <a:pt x="475" y="137"/>
                  </a:cubicBezTo>
                  <a:cubicBezTo>
                    <a:pt x="460" y="142"/>
                    <a:pt x="445" y="144"/>
                    <a:pt x="431" y="145"/>
                  </a:cubicBezTo>
                  <a:cubicBezTo>
                    <a:pt x="401" y="147"/>
                    <a:pt x="373" y="146"/>
                    <a:pt x="344" y="146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6146233" y="2726060"/>
              <a:ext cx="1769418" cy="4097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55" y="1"/>
                </a:cxn>
                <a:cxn ang="0">
                  <a:pos x="110" y="1"/>
                </a:cxn>
                <a:cxn ang="0">
                  <a:pos x="220" y="1"/>
                </a:cxn>
                <a:cxn ang="0">
                  <a:pos x="330" y="1"/>
                </a:cxn>
                <a:cxn ang="0">
                  <a:pos x="385" y="1"/>
                </a:cxn>
                <a:cxn ang="0">
                  <a:pos x="441" y="3"/>
                </a:cxn>
                <a:cxn ang="0">
                  <a:pos x="441" y="3"/>
                </a:cxn>
                <a:cxn ang="0">
                  <a:pos x="477" y="10"/>
                </a:cxn>
                <a:cxn ang="0">
                  <a:pos x="494" y="17"/>
                </a:cxn>
                <a:cxn ang="0">
                  <a:pos x="502" y="22"/>
                </a:cxn>
                <a:cxn ang="0">
                  <a:pos x="510" y="29"/>
                </a:cxn>
                <a:cxn ang="0">
                  <a:pos x="509" y="29"/>
                </a:cxn>
                <a:cxn ang="0">
                  <a:pos x="516" y="37"/>
                </a:cxn>
                <a:cxn ang="0">
                  <a:pos x="521" y="45"/>
                </a:cxn>
                <a:cxn ang="0">
                  <a:pos x="529" y="61"/>
                </a:cxn>
                <a:cxn ang="0">
                  <a:pos x="536" y="78"/>
                </a:cxn>
                <a:cxn ang="0">
                  <a:pos x="543" y="92"/>
                </a:cxn>
                <a:cxn ang="0">
                  <a:pos x="565" y="112"/>
                </a:cxn>
                <a:cxn ang="0">
                  <a:pos x="594" y="121"/>
                </a:cxn>
                <a:cxn ang="0">
                  <a:pos x="593" y="121"/>
                </a:cxn>
                <a:cxn ang="0">
                  <a:pos x="611" y="121"/>
                </a:cxn>
                <a:cxn ang="0">
                  <a:pos x="631" y="120"/>
                </a:cxn>
                <a:cxn ang="0">
                  <a:pos x="630" y="146"/>
                </a:cxn>
                <a:cxn ang="0">
                  <a:pos x="611" y="145"/>
                </a:cxn>
                <a:cxn ang="0">
                  <a:pos x="592" y="145"/>
                </a:cxn>
                <a:cxn ang="0">
                  <a:pos x="591" y="145"/>
                </a:cxn>
                <a:cxn ang="0">
                  <a:pos x="591" y="145"/>
                </a:cxn>
                <a:cxn ang="0">
                  <a:pos x="554" y="131"/>
                </a:cxn>
                <a:cxn ang="0">
                  <a:pos x="527" y="102"/>
                </a:cxn>
                <a:cxn ang="0">
                  <a:pos x="518" y="84"/>
                </a:cxn>
                <a:cxn ang="0">
                  <a:pos x="512" y="69"/>
                </a:cxn>
                <a:cxn ang="0">
                  <a:pos x="505" y="53"/>
                </a:cxn>
                <a:cxn ang="0">
                  <a:pos x="502" y="46"/>
                </a:cxn>
                <a:cxn ang="0">
                  <a:pos x="498" y="41"/>
                </a:cxn>
                <a:cxn ang="0">
                  <a:pos x="497" y="40"/>
                </a:cxn>
                <a:cxn ang="0">
                  <a:pos x="497" y="40"/>
                </a:cxn>
                <a:cxn ang="0">
                  <a:pos x="486" y="31"/>
                </a:cxn>
                <a:cxn ang="0">
                  <a:pos x="471" y="24"/>
                </a:cxn>
                <a:cxn ang="0">
                  <a:pos x="440" y="16"/>
                </a:cxn>
                <a:cxn ang="0">
                  <a:pos x="439" y="16"/>
                </a:cxn>
                <a:cxn ang="0">
                  <a:pos x="439" y="16"/>
                </a:cxn>
                <a:cxn ang="0">
                  <a:pos x="330" y="11"/>
                </a:cxn>
                <a:cxn ang="0">
                  <a:pos x="220" y="11"/>
                </a:cxn>
                <a:cxn ang="0">
                  <a:pos x="110" y="11"/>
                </a:cxn>
                <a:cxn ang="0">
                  <a:pos x="55" y="11"/>
                </a:cxn>
                <a:cxn ang="0">
                  <a:pos x="27" y="11"/>
                </a:cxn>
                <a:cxn ang="0">
                  <a:pos x="14" y="11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631" h="146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49" y="1"/>
                    <a:pt x="367" y="1"/>
                    <a:pt x="385" y="1"/>
                  </a:cubicBezTo>
                  <a:cubicBezTo>
                    <a:pt x="404" y="0"/>
                    <a:pt x="422" y="0"/>
                    <a:pt x="441" y="3"/>
                  </a:cubicBezTo>
                  <a:cubicBezTo>
                    <a:pt x="441" y="3"/>
                    <a:pt x="441" y="3"/>
                    <a:pt x="441" y="3"/>
                  </a:cubicBezTo>
                  <a:cubicBezTo>
                    <a:pt x="453" y="3"/>
                    <a:pt x="465" y="6"/>
                    <a:pt x="477" y="10"/>
                  </a:cubicBezTo>
                  <a:cubicBezTo>
                    <a:pt x="482" y="12"/>
                    <a:pt x="488" y="14"/>
                    <a:pt x="494" y="17"/>
                  </a:cubicBezTo>
                  <a:cubicBezTo>
                    <a:pt x="496" y="19"/>
                    <a:pt x="499" y="20"/>
                    <a:pt x="502" y="22"/>
                  </a:cubicBezTo>
                  <a:cubicBezTo>
                    <a:pt x="504" y="24"/>
                    <a:pt x="507" y="26"/>
                    <a:pt x="510" y="29"/>
                  </a:cubicBezTo>
                  <a:cubicBezTo>
                    <a:pt x="509" y="29"/>
                    <a:pt x="509" y="29"/>
                    <a:pt x="509" y="29"/>
                  </a:cubicBezTo>
                  <a:cubicBezTo>
                    <a:pt x="512" y="32"/>
                    <a:pt x="514" y="34"/>
                    <a:pt x="516" y="37"/>
                  </a:cubicBezTo>
                  <a:cubicBezTo>
                    <a:pt x="518" y="40"/>
                    <a:pt x="519" y="42"/>
                    <a:pt x="521" y="45"/>
                  </a:cubicBezTo>
                  <a:cubicBezTo>
                    <a:pt x="524" y="50"/>
                    <a:pt x="526" y="56"/>
                    <a:pt x="529" y="61"/>
                  </a:cubicBezTo>
                  <a:cubicBezTo>
                    <a:pt x="532" y="67"/>
                    <a:pt x="534" y="72"/>
                    <a:pt x="536" y="78"/>
                  </a:cubicBezTo>
                  <a:cubicBezTo>
                    <a:pt x="538" y="83"/>
                    <a:pt x="541" y="87"/>
                    <a:pt x="543" y="92"/>
                  </a:cubicBezTo>
                  <a:cubicBezTo>
                    <a:pt x="549" y="100"/>
                    <a:pt x="557" y="107"/>
                    <a:pt x="565" y="112"/>
                  </a:cubicBezTo>
                  <a:cubicBezTo>
                    <a:pt x="574" y="117"/>
                    <a:pt x="584" y="121"/>
                    <a:pt x="594" y="121"/>
                  </a:cubicBezTo>
                  <a:cubicBezTo>
                    <a:pt x="593" y="121"/>
                    <a:pt x="593" y="121"/>
                    <a:pt x="593" y="121"/>
                  </a:cubicBezTo>
                  <a:cubicBezTo>
                    <a:pt x="611" y="121"/>
                    <a:pt x="611" y="121"/>
                    <a:pt x="611" y="121"/>
                  </a:cubicBezTo>
                  <a:cubicBezTo>
                    <a:pt x="631" y="120"/>
                    <a:pt x="631" y="120"/>
                    <a:pt x="631" y="120"/>
                  </a:cubicBezTo>
                  <a:cubicBezTo>
                    <a:pt x="630" y="146"/>
                    <a:pt x="630" y="146"/>
                    <a:pt x="630" y="146"/>
                  </a:cubicBezTo>
                  <a:cubicBezTo>
                    <a:pt x="611" y="145"/>
                    <a:pt x="611" y="145"/>
                    <a:pt x="611" y="145"/>
                  </a:cubicBezTo>
                  <a:cubicBezTo>
                    <a:pt x="592" y="145"/>
                    <a:pt x="592" y="145"/>
                    <a:pt x="592" y="145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78" y="143"/>
                    <a:pt x="565" y="138"/>
                    <a:pt x="554" y="131"/>
                  </a:cubicBezTo>
                  <a:cubicBezTo>
                    <a:pt x="543" y="123"/>
                    <a:pt x="533" y="114"/>
                    <a:pt x="527" y="102"/>
                  </a:cubicBezTo>
                  <a:cubicBezTo>
                    <a:pt x="523" y="97"/>
                    <a:pt x="521" y="91"/>
                    <a:pt x="518" y="84"/>
                  </a:cubicBezTo>
                  <a:cubicBezTo>
                    <a:pt x="517" y="79"/>
                    <a:pt x="515" y="74"/>
                    <a:pt x="512" y="69"/>
                  </a:cubicBezTo>
                  <a:cubicBezTo>
                    <a:pt x="510" y="63"/>
                    <a:pt x="508" y="58"/>
                    <a:pt x="505" y="53"/>
                  </a:cubicBezTo>
                  <a:cubicBezTo>
                    <a:pt x="504" y="51"/>
                    <a:pt x="503" y="48"/>
                    <a:pt x="502" y="46"/>
                  </a:cubicBezTo>
                  <a:cubicBezTo>
                    <a:pt x="500" y="44"/>
                    <a:pt x="499" y="42"/>
                    <a:pt x="498" y="41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5" y="37"/>
                    <a:pt x="490" y="34"/>
                    <a:pt x="486" y="31"/>
                  </a:cubicBezTo>
                  <a:cubicBezTo>
                    <a:pt x="481" y="28"/>
                    <a:pt x="476" y="26"/>
                    <a:pt x="471" y="24"/>
                  </a:cubicBezTo>
                  <a:cubicBezTo>
                    <a:pt x="461" y="20"/>
                    <a:pt x="450" y="17"/>
                    <a:pt x="440" y="16"/>
                  </a:cubicBezTo>
                  <a:cubicBezTo>
                    <a:pt x="439" y="16"/>
                    <a:pt x="439" y="16"/>
                    <a:pt x="439" y="16"/>
                  </a:cubicBezTo>
                  <a:cubicBezTo>
                    <a:pt x="439" y="16"/>
                    <a:pt x="439" y="16"/>
                    <a:pt x="439" y="16"/>
                  </a:cubicBezTo>
                  <a:cubicBezTo>
                    <a:pt x="404" y="11"/>
                    <a:pt x="367" y="12"/>
                    <a:pt x="330" y="11"/>
                  </a:cubicBezTo>
                  <a:cubicBezTo>
                    <a:pt x="220" y="11"/>
                    <a:pt x="220" y="11"/>
                    <a:pt x="22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9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6146233" y="2782800"/>
              <a:ext cx="1765215" cy="411884"/>
            </a:xfrm>
            <a:custGeom>
              <a:avLst/>
              <a:gdLst/>
              <a:ahLst/>
              <a:cxnLst>
                <a:cxn ang="0">
                  <a:pos x="630" y="147"/>
                </a:cxn>
                <a:cxn ang="0">
                  <a:pos x="609" y="147"/>
                </a:cxn>
                <a:cxn ang="0">
                  <a:pos x="598" y="147"/>
                </a:cxn>
                <a:cxn ang="0">
                  <a:pos x="595" y="147"/>
                </a:cxn>
                <a:cxn ang="0">
                  <a:pos x="592" y="147"/>
                </a:cxn>
                <a:cxn ang="0">
                  <a:pos x="591" y="146"/>
                </a:cxn>
                <a:cxn ang="0">
                  <a:pos x="589" y="146"/>
                </a:cxn>
                <a:cxn ang="0">
                  <a:pos x="586" y="146"/>
                </a:cxn>
                <a:cxn ang="0">
                  <a:pos x="563" y="140"/>
                </a:cxn>
                <a:cxn ang="0">
                  <a:pos x="552" y="135"/>
                </a:cxn>
                <a:cxn ang="0">
                  <a:pos x="547" y="132"/>
                </a:cxn>
                <a:cxn ang="0">
                  <a:pos x="544" y="131"/>
                </a:cxn>
                <a:cxn ang="0">
                  <a:pos x="542" y="130"/>
                </a:cxn>
                <a:cxn ang="0">
                  <a:pos x="509" y="96"/>
                </a:cxn>
                <a:cxn ang="0">
                  <a:pos x="506" y="91"/>
                </a:cxn>
                <a:cxn ang="0">
                  <a:pos x="503" y="86"/>
                </a:cxn>
                <a:cxn ang="0">
                  <a:pos x="498" y="76"/>
                </a:cxn>
                <a:cxn ang="0">
                  <a:pos x="496" y="70"/>
                </a:cxn>
                <a:cxn ang="0">
                  <a:pos x="494" y="65"/>
                </a:cxn>
                <a:cxn ang="0">
                  <a:pos x="492" y="54"/>
                </a:cxn>
                <a:cxn ang="0">
                  <a:pos x="483" y="40"/>
                </a:cxn>
                <a:cxn ang="0">
                  <a:pos x="482" y="38"/>
                </a:cxn>
                <a:cxn ang="0">
                  <a:pos x="480" y="36"/>
                </a:cxn>
                <a:cxn ang="0">
                  <a:pos x="476" y="34"/>
                </a:cxn>
                <a:cxn ang="0">
                  <a:pos x="468" y="29"/>
                </a:cxn>
                <a:cxn ang="0">
                  <a:pos x="449" y="23"/>
                </a:cxn>
                <a:cxn ang="0">
                  <a:pos x="439" y="21"/>
                </a:cxn>
                <a:cxn ang="0">
                  <a:pos x="434" y="20"/>
                </a:cxn>
                <a:cxn ang="0">
                  <a:pos x="429" y="20"/>
                </a:cxn>
                <a:cxn ang="0">
                  <a:pos x="344" y="17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344" y="2"/>
                </a:cxn>
                <a:cxn ang="0">
                  <a:pos x="431" y="3"/>
                </a:cxn>
                <a:cxn ang="0">
                  <a:pos x="436" y="4"/>
                </a:cxn>
                <a:cxn ang="0">
                  <a:pos x="442" y="5"/>
                </a:cxn>
                <a:cxn ang="0">
                  <a:pos x="453" y="7"/>
                </a:cxn>
                <a:cxn ang="0">
                  <a:pos x="475" y="14"/>
                </a:cxn>
                <a:cxn ang="0">
                  <a:pos x="486" y="19"/>
                </a:cxn>
                <a:cxn ang="0">
                  <a:pos x="491" y="23"/>
                </a:cxn>
                <a:cxn ang="0">
                  <a:pos x="493" y="25"/>
                </a:cxn>
                <a:cxn ang="0">
                  <a:pos x="496" y="27"/>
                </a:cxn>
                <a:cxn ang="0">
                  <a:pos x="509" y="49"/>
                </a:cxn>
                <a:cxn ang="0">
                  <a:pos x="512" y="59"/>
                </a:cxn>
                <a:cxn ang="0">
                  <a:pos x="514" y="64"/>
                </a:cxn>
                <a:cxn ang="0">
                  <a:pos x="515" y="69"/>
                </a:cxn>
                <a:cxn ang="0">
                  <a:pos x="520" y="78"/>
                </a:cxn>
                <a:cxn ang="0">
                  <a:pos x="522" y="82"/>
                </a:cxn>
                <a:cxn ang="0">
                  <a:pos x="525" y="86"/>
                </a:cxn>
                <a:cxn ang="0">
                  <a:pos x="552" y="112"/>
                </a:cxn>
                <a:cxn ang="0">
                  <a:pos x="555" y="114"/>
                </a:cxn>
                <a:cxn ang="0">
                  <a:pos x="557" y="115"/>
                </a:cxn>
                <a:cxn ang="0">
                  <a:pos x="561" y="117"/>
                </a:cxn>
                <a:cxn ang="0">
                  <a:pos x="570" y="121"/>
                </a:cxn>
                <a:cxn ang="0">
                  <a:pos x="589" y="125"/>
                </a:cxn>
                <a:cxn ang="0">
                  <a:pos x="591" y="126"/>
                </a:cxn>
                <a:cxn ang="0">
                  <a:pos x="593" y="126"/>
                </a:cxn>
                <a:cxn ang="0">
                  <a:pos x="595" y="126"/>
                </a:cxn>
                <a:cxn ang="0">
                  <a:pos x="598" y="126"/>
                </a:cxn>
                <a:cxn ang="0">
                  <a:pos x="609" y="126"/>
                </a:cxn>
                <a:cxn ang="0">
                  <a:pos x="630" y="125"/>
                </a:cxn>
                <a:cxn ang="0">
                  <a:pos x="630" y="147"/>
                </a:cxn>
              </a:cxnLst>
              <a:rect l="0" t="0" r="r" b="b"/>
              <a:pathLst>
                <a:path w="630" h="147">
                  <a:moveTo>
                    <a:pt x="630" y="147"/>
                  </a:moveTo>
                  <a:cubicBezTo>
                    <a:pt x="609" y="147"/>
                    <a:pt x="609" y="147"/>
                    <a:pt x="609" y="147"/>
                  </a:cubicBezTo>
                  <a:cubicBezTo>
                    <a:pt x="598" y="147"/>
                    <a:pt x="598" y="147"/>
                    <a:pt x="598" y="147"/>
                  </a:cubicBezTo>
                  <a:cubicBezTo>
                    <a:pt x="595" y="147"/>
                    <a:pt x="595" y="147"/>
                    <a:pt x="595" y="147"/>
                  </a:cubicBezTo>
                  <a:cubicBezTo>
                    <a:pt x="594" y="147"/>
                    <a:pt x="594" y="147"/>
                    <a:pt x="592" y="147"/>
                  </a:cubicBezTo>
                  <a:cubicBezTo>
                    <a:pt x="591" y="146"/>
                    <a:pt x="591" y="146"/>
                    <a:pt x="591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78" y="145"/>
                    <a:pt x="571" y="143"/>
                    <a:pt x="563" y="140"/>
                  </a:cubicBezTo>
                  <a:cubicBezTo>
                    <a:pt x="559" y="138"/>
                    <a:pt x="556" y="137"/>
                    <a:pt x="552" y="135"/>
                  </a:cubicBezTo>
                  <a:cubicBezTo>
                    <a:pt x="551" y="134"/>
                    <a:pt x="549" y="133"/>
                    <a:pt x="547" y="132"/>
                  </a:cubicBezTo>
                  <a:cubicBezTo>
                    <a:pt x="544" y="131"/>
                    <a:pt x="544" y="131"/>
                    <a:pt x="544" y="131"/>
                  </a:cubicBezTo>
                  <a:cubicBezTo>
                    <a:pt x="542" y="130"/>
                    <a:pt x="542" y="130"/>
                    <a:pt x="542" y="130"/>
                  </a:cubicBezTo>
                  <a:cubicBezTo>
                    <a:pt x="528" y="121"/>
                    <a:pt x="517" y="110"/>
                    <a:pt x="509" y="96"/>
                  </a:cubicBezTo>
                  <a:cubicBezTo>
                    <a:pt x="508" y="95"/>
                    <a:pt x="507" y="93"/>
                    <a:pt x="506" y="91"/>
                  </a:cubicBezTo>
                  <a:cubicBezTo>
                    <a:pt x="505" y="90"/>
                    <a:pt x="504" y="88"/>
                    <a:pt x="503" y="86"/>
                  </a:cubicBezTo>
                  <a:cubicBezTo>
                    <a:pt x="501" y="83"/>
                    <a:pt x="500" y="79"/>
                    <a:pt x="498" y="76"/>
                  </a:cubicBezTo>
                  <a:cubicBezTo>
                    <a:pt x="497" y="74"/>
                    <a:pt x="497" y="72"/>
                    <a:pt x="496" y="70"/>
                  </a:cubicBezTo>
                  <a:cubicBezTo>
                    <a:pt x="495" y="68"/>
                    <a:pt x="495" y="66"/>
                    <a:pt x="494" y="65"/>
                  </a:cubicBezTo>
                  <a:cubicBezTo>
                    <a:pt x="492" y="54"/>
                    <a:pt x="492" y="54"/>
                    <a:pt x="492" y="54"/>
                  </a:cubicBezTo>
                  <a:cubicBezTo>
                    <a:pt x="490" y="49"/>
                    <a:pt x="487" y="44"/>
                    <a:pt x="483" y="40"/>
                  </a:cubicBezTo>
                  <a:cubicBezTo>
                    <a:pt x="483" y="39"/>
                    <a:pt x="482" y="38"/>
                    <a:pt x="482" y="38"/>
                  </a:cubicBezTo>
                  <a:cubicBezTo>
                    <a:pt x="481" y="37"/>
                    <a:pt x="480" y="37"/>
                    <a:pt x="480" y="36"/>
                  </a:cubicBezTo>
                  <a:cubicBezTo>
                    <a:pt x="479" y="36"/>
                    <a:pt x="477" y="35"/>
                    <a:pt x="476" y="34"/>
                  </a:cubicBezTo>
                  <a:cubicBezTo>
                    <a:pt x="474" y="32"/>
                    <a:pt x="471" y="31"/>
                    <a:pt x="468" y="29"/>
                  </a:cubicBezTo>
                  <a:cubicBezTo>
                    <a:pt x="462" y="27"/>
                    <a:pt x="456" y="25"/>
                    <a:pt x="449" y="23"/>
                  </a:cubicBezTo>
                  <a:cubicBezTo>
                    <a:pt x="446" y="22"/>
                    <a:pt x="443" y="22"/>
                    <a:pt x="439" y="21"/>
                  </a:cubicBezTo>
                  <a:cubicBezTo>
                    <a:pt x="434" y="20"/>
                    <a:pt x="434" y="20"/>
                    <a:pt x="434" y="20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01" y="16"/>
                    <a:pt x="373" y="17"/>
                    <a:pt x="344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73" y="2"/>
                    <a:pt x="401" y="0"/>
                    <a:pt x="431" y="3"/>
                  </a:cubicBezTo>
                  <a:cubicBezTo>
                    <a:pt x="436" y="4"/>
                    <a:pt x="436" y="4"/>
                    <a:pt x="436" y="4"/>
                  </a:cubicBezTo>
                  <a:cubicBezTo>
                    <a:pt x="442" y="5"/>
                    <a:pt x="442" y="5"/>
                    <a:pt x="442" y="5"/>
                  </a:cubicBezTo>
                  <a:cubicBezTo>
                    <a:pt x="446" y="5"/>
                    <a:pt x="449" y="6"/>
                    <a:pt x="453" y="7"/>
                  </a:cubicBezTo>
                  <a:cubicBezTo>
                    <a:pt x="460" y="9"/>
                    <a:pt x="468" y="11"/>
                    <a:pt x="475" y="14"/>
                  </a:cubicBezTo>
                  <a:cubicBezTo>
                    <a:pt x="479" y="15"/>
                    <a:pt x="482" y="17"/>
                    <a:pt x="486" y="19"/>
                  </a:cubicBezTo>
                  <a:cubicBezTo>
                    <a:pt x="488" y="20"/>
                    <a:pt x="489" y="22"/>
                    <a:pt x="491" y="23"/>
                  </a:cubicBezTo>
                  <a:cubicBezTo>
                    <a:pt x="492" y="24"/>
                    <a:pt x="493" y="24"/>
                    <a:pt x="493" y="25"/>
                  </a:cubicBezTo>
                  <a:cubicBezTo>
                    <a:pt x="494" y="26"/>
                    <a:pt x="495" y="26"/>
                    <a:pt x="496" y="27"/>
                  </a:cubicBezTo>
                  <a:cubicBezTo>
                    <a:pt x="502" y="33"/>
                    <a:pt x="506" y="41"/>
                    <a:pt x="509" y="49"/>
                  </a:cubicBezTo>
                  <a:cubicBezTo>
                    <a:pt x="512" y="59"/>
                    <a:pt x="512" y="59"/>
                    <a:pt x="512" y="59"/>
                  </a:cubicBezTo>
                  <a:cubicBezTo>
                    <a:pt x="513" y="61"/>
                    <a:pt x="513" y="63"/>
                    <a:pt x="514" y="64"/>
                  </a:cubicBezTo>
                  <a:cubicBezTo>
                    <a:pt x="514" y="66"/>
                    <a:pt x="515" y="67"/>
                    <a:pt x="515" y="69"/>
                  </a:cubicBezTo>
                  <a:cubicBezTo>
                    <a:pt x="517" y="72"/>
                    <a:pt x="518" y="75"/>
                    <a:pt x="520" y="78"/>
                  </a:cubicBezTo>
                  <a:cubicBezTo>
                    <a:pt x="520" y="79"/>
                    <a:pt x="521" y="80"/>
                    <a:pt x="522" y="82"/>
                  </a:cubicBezTo>
                  <a:cubicBezTo>
                    <a:pt x="523" y="83"/>
                    <a:pt x="524" y="85"/>
                    <a:pt x="525" y="86"/>
                  </a:cubicBezTo>
                  <a:cubicBezTo>
                    <a:pt x="532" y="97"/>
                    <a:pt x="542" y="106"/>
                    <a:pt x="552" y="112"/>
                  </a:cubicBezTo>
                  <a:cubicBezTo>
                    <a:pt x="555" y="114"/>
                    <a:pt x="555" y="114"/>
                    <a:pt x="555" y="114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8" y="116"/>
                    <a:pt x="560" y="116"/>
                    <a:pt x="561" y="117"/>
                  </a:cubicBezTo>
                  <a:cubicBezTo>
                    <a:pt x="564" y="119"/>
                    <a:pt x="567" y="120"/>
                    <a:pt x="570" y="121"/>
                  </a:cubicBezTo>
                  <a:cubicBezTo>
                    <a:pt x="576" y="123"/>
                    <a:pt x="583" y="125"/>
                    <a:pt x="589" y="125"/>
                  </a:cubicBezTo>
                  <a:cubicBezTo>
                    <a:pt x="591" y="126"/>
                    <a:pt x="591" y="126"/>
                    <a:pt x="591" y="126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4" y="126"/>
                    <a:pt x="595" y="126"/>
                    <a:pt x="595" y="126"/>
                  </a:cubicBezTo>
                  <a:cubicBezTo>
                    <a:pt x="598" y="126"/>
                    <a:pt x="598" y="126"/>
                    <a:pt x="598" y="126"/>
                  </a:cubicBezTo>
                  <a:cubicBezTo>
                    <a:pt x="609" y="126"/>
                    <a:pt x="609" y="126"/>
                    <a:pt x="609" y="126"/>
                  </a:cubicBezTo>
                  <a:cubicBezTo>
                    <a:pt x="630" y="125"/>
                    <a:pt x="630" y="125"/>
                    <a:pt x="630" y="125"/>
                  </a:cubicBezTo>
                  <a:lnTo>
                    <a:pt x="63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6146233" y="2656713"/>
              <a:ext cx="1765215" cy="40978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44" y="1"/>
                </a:cxn>
                <a:cxn ang="0">
                  <a:pos x="431" y="2"/>
                </a:cxn>
                <a:cxn ang="0">
                  <a:pos x="475" y="10"/>
                </a:cxn>
                <a:cxn ang="0">
                  <a:pos x="516" y="29"/>
                </a:cxn>
                <a:cxn ang="0">
                  <a:pos x="547" y="64"/>
                </a:cxn>
                <a:cxn ang="0">
                  <a:pos x="552" y="75"/>
                </a:cxn>
                <a:cxn ang="0">
                  <a:pos x="554" y="81"/>
                </a:cxn>
                <a:cxn ang="0">
                  <a:pos x="555" y="86"/>
                </a:cxn>
                <a:cxn ang="0">
                  <a:pos x="562" y="103"/>
                </a:cxn>
                <a:cxn ang="0">
                  <a:pos x="590" y="124"/>
                </a:cxn>
                <a:cxn ang="0">
                  <a:pos x="594" y="124"/>
                </a:cxn>
                <a:cxn ang="0">
                  <a:pos x="595" y="124"/>
                </a:cxn>
                <a:cxn ang="0">
                  <a:pos x="596" y="125"/>
                </a:cxn>
                <a:cxn ang="0">
                  <a:pos x="596" y="125"/>
                </a:cxn>
                <a:cxn ang="0">
                  <a:pos x="596" y="124"/>
                </a:cxn>
                <a:cxn ang="0">
                  <a:pos x="598" y="124"/>
                </a:cxn>
                <a:cxn ang="0">
                  <a:pos x="609" y="124"/>
                </a:cxn>
                <a:cxn ang="0">
                  <a:pos x="630" y="124"/>
                </a:cxn>
                <a:cxn ang="0">
                  <a:pos x="630" y="146"/>
                </a:cxn>
                <a:cxn ang="0">
                  <a:pos x="609" y="146"/>
                </a:cxn>
                <a:cxn ang="0">
                  <a:pos x="598" y="146"/>
                </a:cxn>
                <a:cxn ang="0">
                  <a:pos x="595" y="146"/>
                </a:cxn>
                <a:cxn ang="0">
                  <a:pos x="594" y="145"/>
                </a:cxn>
                <a:cxn ang="0">
                  <a:pos x="593" y="145"/>
                </a:cxn>
                <a:cxn ang="0">
                  <a:pos x="593" y="145"/>
                </a:cxn>
                <a:cxn ang="0">
                  <a:pos x="591" y="145"/>
                </a:cxn>
                <a:cxn ang="0">
                  <a:pos x="585" y="144"/>
                </a:cxn>
                <a:cxn ang="0">
                  <a:pos x="562" y="133"/>
                </a:cxn>
                <a:cxn ang="0">
                  <a:pos x="553" y="124"/>
                </a:cxn>
                <a:cxn ang="0">
                  <a:pos x="551" y="121"/>
                </a:cxn>
                <a:cxn ang="0">
                  <a:pos x="549" y="119"/>
                </a:cxn>
                <a:cxn ang="0">
                  <a:pos x="548" y="118"/>
                </a:cxn>
                <a:cxn ang="0">
                  <a:pos x="547" y="116"/>
                </a:cxn>
                <a:cxn ang="0">
                  <a:pos x="545" y="114"/>
                </a:cxn>
                <a:cxn ang="0">
                  <a:pos x="537" y="91"/>
                </a:cxn>
                <a:cxn ang="0">
                  <a:pos x="535" y="86"/>
                </a:cxn>
                <a:cxn ang="0">
                  <a:pos x="534" y="82"/>
                </a:cxn>
                <a:cxn ang="0">
                  <a:pos x="530" y="73"/>
                </a:cxn>
                <a:cxn ang="0">
                  <a:pos x="506" y="43"/>
                </a:cxn>
                <a:cxn ang="0">
                  <a:pos x="470" y="26"/>
                </a:cxn>
                <a:cxn ang="0">
                  <a:pos x="429" y="18"/>
                </a:cxn>
                <a:cxn ang="0">
                  <a:pos x="344" y="15"/>
                </a:cxn>
                <a:cxn ang="0">
                  <a:pos x="0" y="11"/>
                </a:cxn>
                <a:cxn ang="0">
                  <a:pos x="0" y="5"/>
                </a:cxn>
              </a:cxnLst>
              <a:rect l="0" t="0" r="r" b="b"/>
              <a:pathLst>
                <a:path w="630" h="146">
                  <a:moveTo>
                    <a:pt x="0" y="5"/>
                  </a:moveTo>
                  <a:cubicBezTo>
                    <a:pt x="344" y="1"/>
                    <a:pt x="344" y="1"/>
                    <a:pt x="344" y="1"/>
                  </a:cubicBezTo>
                  <a:cubicBezTo>
                    <a:pt x="373" y="1"/>
                    <a:pt x="401" y="0"/>
                    <a:pt x="431" y="2"/>
                  </a:cubicBezTo>
                  <a:cubicBezTo>
                    <a:pt x="445" y="3"/>
                    <a:pt x="460" y="6"/>
                    <a:pt x="475" y="10"/>
                  </a:cubicBezTo>
                  <a:cubicBezTo>
                    <a:pt x="489" y="14"/>
                    <a:pt x="503" y="20"/>
                    <a:pt x="516" y="29"/>
                  </a:cubicBezTo>
                  <a:cubicBezTo>
                    <a:pt x="529" y="38"/>
                    <a:pt x="540" y="50"/>
                    <a:pt x="547" y="64"/>
                  </a:cubicBezTo>
                  <a:cubicBezTo>
                    <a:pt x="549" y="68"/>
                    <a:pt x="550" y="71"/>
                    <a:pt x="552" y="75"/>
                  </a:cubicBezTo>
                  <a:cubicBezTo>
                    <a:pt x="552" y="77"/>
                    <a:pt x="553" y="79"/>
                    <a:pt x="554" y="81"/>
                  </a:cubicBezTo>
                  <a:cubicBezTo>
                    <a:pt x="554" y="83"/>
                    <a:pt x="555" y="84"/>
                    <a:pt x="555" y="86"/>
                  </a:cubicBezTo>
                  <a:cubicBezTo>
                    <a:pt x="557" y="93"/>
                    <a:pt x="559" y="98"/>
                    <a:pt x="562" y="103"/>
                  </a:cubicBezTo>
                  <a:cubicBezTo>
                    <a:pt x="569" y="114"/>
                    <a:pt x="578" y="121"/>
                    <a:pt x="590" y="124"/>
                  </a:cubicBezTo>
                  <a:cubicBezTo>
                    <a:pt x="592" y="124"/>
                    <a:pt x="593" y="124"/>
                    <a:pt x="594" y="124"/>
                  </a:cubicBezTo>
                  <a:cubicBezTo>
                    <a:pt x="595" y="124"/>
                    <a:pt x="595" y="124"/>
                    <a:pt x="595" y="124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4"/>
                    <a:pt x="596" y="124"/>
                  </a:cubicBezTo>
                  <a:cubicBezTo>
                    <a:pt x="598" y="124"/>
                    <a:pt x="598" y="124"/>
                    <a:pt x="598" y="124"/>
                  </a:cubicBezTo>
                  <a:cubicBezTo>
                    <a:pt x="609" y="124"/>
                    <a:pt x="609" y="124"/>
                    <a:pt x="609" y="124"/>
                  </a:cubicBezTo>
                  <a:cubicBezTo>
                    <a:pt x="630" y="124"/>
                    <a:pt x="630" y="124"/>
                    <a:pt x="630" y="124"/>
                  </a:cubicBezTo>
                  <a:cubicBezTo>
                    <a:pt x="630" y="146"/>
                    <a:pt x="630" y="146"/>
                    <a:pt x="630" y="146"/>
                  </a:cubicBezTo>
                  <a:cubicBezTo>
                    <a:pt x="609" y="146"/>
                    <a:pt x="609" y="146"/>
                    <a:pt x="609" y="146"/>
                  </a:cubicBezTo>
                  <a:cubicBezTo>
                    <a:pt x="598" y="146"/>
                    <a:pt x="598" y="146"/>
                    <a:pt x="598" y="146"/>
                  </a:cubicBezTo>
                  <a:cubicBezTo>
                    <a:pt x="595" y="146"/>
                    <a:pt x="595" y="146"/>
                    <a:pt x="595" y="146"/>
                  </a:cubicBezTo>
                  <a:cubicBezTo>
                    <a:pt x="595" y="146"/>
                    <a:pt x="594" y="146"/>
                    <a:pt x="594" y="145"/>
                  </a:cubicBezTo>
                  <a:cubicBezTo>
                    <a:pt x="593" y="145"/>
                    <a:pt x="593" y="145"/>
                    <a:pt x="593" y="145"/>
                  </a:cubicBezTo>
                  <a:cubicBezTo>
                    <a:pt x="593" y="145"/>
                    <a:pt x="593" y="145"/>
                    <a:pt x="593" y="145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89" y="145"/>
                    <a:pt x="587" y="144"/>
                    <a:pt x="585" y="144"/>
                  </a:cubicBezTo>
                  <a:cubicBezTo>
                    <a:pt x="577" y="141"/>
                    <a:pt x="569" y="138"/>
                    <a:pt x="562" y="133"/>
                  </a:cubicBezTo>
                  <a:cubicBezTo>
                    <a:pt x="559" y="130"/>
                    <a:pt x="556" y="127"/>
                    <a:pt x="553" y="124"/>
                  </a:cubicBezTo>
                  <a:cubicBezTo>
                    <a:pt x="551" y="121"/>
                    <a:pt x="551" y="121"/>
                    <a:pt x="551" y="121"/>
                  </a:cubicBezTo>
                  <a:cubicBezTo>
                    <a:pt x="550" y="121"/>
                    <a:pt x="549" y="120"/>
                    <a:pt x="549" y="119"/>
                  </a:cubicBezTo>
                  <a:cubicBezTo>
                    <a:pt x="548" y="118"/>
                    <a:pt x="548" y="118"/>
                    <a:pt x="548" y="118"/>
                  </a:cubicBezTo>
                  <a:cubicBezTo>
                    <a:pt x="547" y="116"/>
                    <a:pt x="547" y="116"/>
                    <a:pt x="547" y="116"/>
                  </a:cubicBezTo>
                  <a:cubicBezTo>
                    <a:pt x="546" y="115"/>
                    <a:pt x="546" y="115"/>
                    <a:pt x="545" y="114"/>
                  </a:cubicBezTo>
                  <a:cubicBezTo>
                    <a:pt x="541" y="106"/>
                    <a:pt x="538" y="99"/>
                    <a:pt x="537" y="91"/>
                  </a:cubicBezTo>
                  <a:cubicBezTo>
                    <a:pt x="536" y="90"/>
                    <a:pt x="536" y="88"/>
                    <a:pt x="535" y="86"/>
                  </a:cubicBezTo>
                  <a:cubicBezTo>
                    <a:pt x="535" y="85"/>
                    <a:pt x="534" y="83"/>
                    <a:pt x="534" y="82"/>
                  </a:cubicBezTo>
                  <a:cubicBezTo>
                    <a:pt x="533" y="79"/>
                    <a:pt x="531" y="76"/>
                    <a:pt x="530" y="73"/>
                  </a:cubicBezTo>
                  <a:cubicBezTo>
                    <a:pt x="524" y="61"/>
                    <a:pt x="516" y="51"/>
                    <a:pt x="506" y="43"/>
                  </a:cubicBezTo>
                  <a:cubicBezTo>
                    <a:pt x="495" y="35"/>
                    <a:pt x="483" y="30"/>
                    <a:pt x="470" y="26"/>
                  </a:cubicBezTo>
                  <a:cubicBezTo>
                    <a:pt x="457" y="22"/>
                    <a:pt x="443" y="19"/>
                    <a:pt x="429" y="18"/>
                  </a:cubicBezTo>
                  <a:cubicBezTo>
                    <a:pt x="401" y="15"/>
                    <a:pt x="373" y="15"/>
                    <a:pt x="344" y="15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7873622" y="1648019"/>
              <a:ext cx="159710" cy="313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74"/>
                </a:cxn>
                <a:cxn ang="0">
                  <a:pos x="0" y="149"/>
                </a:cxn>
                <a:cxn ang="0">
                  <a:pos x="18" y="75"/>
                </a:cxn>
                <a:cxn ang="0">
                  <a:pos x="0" y="0"/>
                </a:cxn>
              </a:cxnLst>
              <a:rect l="0" t="0" r="r" b="b"/>
              <a:pathLst>
                <a:path w="76" h="149">
                  <a:moveTo>
                    <a:pt x="0" y="0"/>
                  </a:moveTo>
                  <a:lnTo>
                    <a:pt x="76" y="74"/>
                  </a:lnTo>
                  <a:lnTo>
                    <a:pt x="0" y="149"/>
                  </a:lnTo>
                  <a:lnTo>
                    <a:pt x="18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65"/>
            <p:cNvSpPr>
              <a:spLocks/>
            </p:cNvSpPr>
            <p:nvPr/>
          </p:nvSpPr>
          <p:spPr bwMode="auto">
            <a:xfrm>
              <a:off x="7873622" y="2549539"/>
              <a:ext cx="159710" cy="308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74"/>
                </a:cxn>
                <a:cxn ang="0">
                  <a:pos x="0" y="147"/>
                </a:cxn>
                <a:cxn ang="0">
                  <a:pos x="18" y="74"/>
                </a:cxn>
                <a:cxn ang="0">
                  <a:pos x="0" y="0"/>
                </a:cxn>
              </a:cxnLst>
              <a:rect l="0" t="0" r="r" b="b"/>
              <a:pathLst>
                <a:path w="76" h="147">
                  <a:moveTo>
                    <a:pt x="0" y="0"/>
                  </a:moveTo>
                  <a:lnTo>
                    <a:pt x="76" y="74"/>
                  </a:lnTo>
                  <a:lnTo>
                    <a:pt x="0" y="147"/>
                  </a:lnTo>
                  <a:lnTo>
                    <a:pt x="18" y="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66"/>
            <p:cNvSpPr>
              <a:spLocks/>
            </p:cNvSpPr>
            <p:nvPr/>
          </p:nvSpPr>
          <p:spPr bwMode="auto">
            <a:xfrm>
              <a:off x="7873622" y="2045192"/>
              <a:ext cx="159710" cy="30891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76" y="73"/>
                </a:cxn>
                <a:cxn ang="0">
                  <a:pos x="0" y="0"/>
                </a:cxn>
                <a:cxn ang="0">
                  <a:pos x="18" y="73"/>
                </a:cxn>
                <a:cxn ang="0">
                  <a:pos x="0" y="147"/>
                </a:cxn>
              </a:cxnLst>
              <a:rect l="0" t="0" r="r" b="b"/>
              <a:pathLst>
                <a:path w="76" h="147">
                  <a:moveTo>
                    <a:pt x="0" y="147"/>
                  </a:moveTo>
                  <a:lnTo>
                    <a:pt x="76" y="73"/>
                  </a:lnTo>
                  <a:lnTo>
                    <a:pt x="0" y="0"/>
                  </a:lnTo>
                  <a:lnTo>
                    <a:pt x="18" y="7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67"/>
            <p:cNvSpPr>
              <a:spLocks/>
            </p:cNvSpPr>
            <p:nvPr/>
          </p:nvSpPr>
          <p:spPr bwMode="auto">
            <a:xfrm>
              <a:off x="7873622" y="2944611"/>
              <a:ext cx="159710" cy="30891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76" y="74"/>
                </a:cxn>
                <a:cxn ang="0">
                  <a:pos x="0" y="0"/>
                </a:cxn>
                <a:cxn ang="0">
                  <a:pos x="18" y="74"/>
                </a:cxn>
                <a:cxn ang="0">
                  <a:pos x="0" y="147"/>
                </a:cxn>
              </a:cxnLst>
              <a:rect l="0" t="0" r="r" b="b"/>
              <a:pathLst>
                <a:path w="76" h="147">
                  <a:moveTo>
                    <a:pt x="0" y="147"/>
                  </a:moveTo>
                  <a:lnTo>
                    <a:pt x="76" y="74"/>
                  </a:lnTo>
                  <a:lnTo>
                    <a:pt x="0" y="0"/>
                  </a:lnTo>
                  <a:lnTo>
                    <a:pt x="18" y="74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6" name="Slide Number Placeholder 3"/>
          <p:cNvSpPr txBox="1">
            <a:spLocks/>
          </p:cNvSpPr>
          <p:nvPr/>
        </p:nvSpPr>
        <p:spPr>
          <a:xfrm>
            <a:off x="6912866" y="6405624"/>
            <a:ext cx="340633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000" b="0"/>
              <a:pPr algn="r">
                <a:defRPr/>
              </a:pPr>
              <a:t>7</a:t>
            </a:fld>
            <a:r>
              <a:rPr lang="en-US" sz="1000" b="0" dirty="0"/>
              <a:t> | 2020 © Thomas H. Davenport All Rights Reserved</a:t>
            </a:r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9187738" y="2999601"/>
            <a:ext cx="2063833" cy="276999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pPr defTabSz="457151">
              <a:lnSpc>
                <a:spcPct val="90000"/>
              </a:lnSpc>
              <a:defRPr/>
            </a:pPr>
            <a:r>
              <a:rPr lang="en-US" sz="2000" dirty="0">
                <a:ea typeface="+mj-ea"/>
                <a:cs typeface="+mj-cs"/>
              </a:rPr>
              <a:t>AI</a:t>
            </a:r>
          </a:p>
        </p:txBody>
      </p:sp>
      <p:sp>
        <p:nvSpPr>
          <p:cNvPr id="147" name="Oval 100"/>
          <p:cNvSpPr>
            <a:spLocks noChangeArrowheads="1"/>
          </p:cNvSpPr>
          <p:nvPr/>
        </p:nvSpPr>
        <p:spPr bwMode="auto">
          <a:xfrm>
            <a:off x="8598350" y="2890466"/>
            <a:ext cx="512753" cy="386141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4.0</a:t>
            </a:r>
          </a:p>
        </p:txBody>
      </p:sp>
      <p:sp>
        <p:nvSpPr>
          <p:cNvPr id="148" name="Title 1"/>
          <p:cNvSpPr txBox="1">
            <a:spLocks/>
          </p:cNvSpPr>
          <p:nvPr/>
        </p:nvSpPr>
        <p:spPr>
          <a:xfrm>
            <a:off x="7472802" y="3371434"/>
            <a:ext cx="3957198" cy="27699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Analytics used to make        	automated decisions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Increasingly autonomous     	analytics creation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Replacement of human 	tasks—digital/physical</a:t>
            </a:r>
          </a:p>
          <a:p>
            <a:pPr marL="112701" indent="-112701" defTabSz="45715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Augmentation is human focus</a:t>
            </a:r>
          </a:p>
          <a:p>
            <a:pPr defTabSz="457151">
              <a:spcAft>
                <a:spcPts val="600"/>
              </a:spcAft>
              <a:defRPr/>
            </a:pPr>
            <a:endParaRPr lang="en-US" sz="2000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737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536" y="584204"/>
            <a:ext cx="10547824" cy="384721"/>
          </a:xfrm>
        </p:spPr>
        <p:txBody>
          <a:bodyPr>
            <a:noAutofit/>
          </a:bodyPr>
          <a:lstStyle/>
          <a:p>
            <a:r>
              <a:rPr lang="en-US" sz="2800" dirty="0"/>
              <a:t>(Cumulative) Skills Across the </a:t>
            </a:r>
            <a:r>
              <a:rPr lang="en-US" sz="2800" dirty="0">
                <a:cs typeface="Arial"/>
              </a:rPr>
              <a:t>Eras</a:t>
            </a:r>
            <a:endParaRPr lang="en-US" sz="28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609603" y="1843333"/>
            <a:ext cx="6051463" cy="518871"/>
            <a:chOff x="871602" y="2272148"/>
            <a:chExt cx="5358689" cy="384565"/>
          </a:xfrm>
        </p:grpSpPr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871602" y="2415046"/>
              <a:ext cx="5358689" cy="2185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66" y="38"/>
                </a:cxn>
                <a:cxn ang="0">
                  <a:pos x="282" y="72"/>
                </a:cxn>
                <a:cxn ang="0">
                  <a:pos x="490" y="73"/>
                </a:cxn>
                <a:cxn ang="0">
                  <a:pos x="664" y="73"/>
                </a:cxn>
                <a:cxn ang="0">
                  <a:pos x="775" y="68"/>
                </a:cxn>
                <a:cxn ang="0">
                  <a:pos x="829" y="41"/>
                </a:cxn>
                <a:cxn ang="0">
                  <a:pos x="866" y="32"/>
                </a:cxn>
                <a:cxn ang="0">
                  <a:pos x="973" y="26"/>
                </a:cxn>
                <a:cxn ang="0">
                  <a:pos x="1604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896" y="23"/>
                </a:cxn>
                <a:cxn ang="0">
                  <a:pos x="1896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254" y="23"/>
                </a:cxn>
                <a:cxn ang="0">
                  <a:pos x="984" y="22"/>
                </a:cxn>
                <a:cxn ang="0">
                  <a:pos x="809" y="49"/>
                </a:cxn>
                <a:cxn ang="0">
                  <a:pos x="686" y="69"/>
                </a:cxn>
                <a:cxn ang="0">
                  <a:pos x="508" y="69"/>
                </a:cxn>
                <a:cxn ang="0">
                  <a:pos x="294" y="68"/>
                </a:cxn>
                <a:cxn ang="0">
                  <a:pos x="159" y="3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1913" h="78">
                  <a:moveTo>
                    <a:pt x="3" y="4"/>
                  </a:moveTo>
                  <a:cubicBezTo>
                    <a:pt x="60" y="4"/>
                    <a:pt x="114" y="9"/>
                    <a:pt x="166" y="38"/>
                  </a:cubicBezTo>
                  <a:cubicBezTo>
                    <a:pt x="202" y="59"/>
                    <a:pt x="240" y="68"/>
                    <a:pt x="282" y="72"/>
                  </a:cubicBezTo>
                  <a:cubicBezTo>
                    <a:pt x="351" y="77"/>
                    <a:pt x="421" y="73"/>
                    <a:pt x="490" y="73"/>
                  </a:cubicBezTo>
                  <a:cubicBezTo>
                    <a:pt x="548" y="73"/>
                    <a:pt x="606" y="73"/>
                    <a:pt x="664" y="73"/>
                  </a:cubicBezTo>
                  <a:cubicBezTo>
                    <a:pt x="700" y="73"/>
                    <a:pt x="739" y="78"/>
                    <a:pt x="775" y="68"/>
                  </a:cubicBezTo>
                  <a:cubicBezTo>
                    <a:pt x="796" y="63"/>
                    <a:pt x="810" y="49"/>
                    <a:pt x="829" y="41"/>
                  </a:cubicBezTo>
                  <a:cubicBezTo>
                    <a:pt x="841" y="36"/>
                    <a:pt x="854" y="34"/>
                    <a:pt x="866" y="32"/>
                  </a:cubicBezTo>
                  <a:cubicBezTo>
                    <a:pt x="902" y="27"/>
                    <a:pt x="937" y="27"/>
                    <a:pt x="973" y="26"/>
                  </a:cubicBezTo>
                  <a:cubicBezTo>
                    <a:pt x="1183" y="24"/>
                    <a:pt x="1394" y="27"/>
                    <a:pt x="1604" y="27"/>
                  </a:cubicBezTo>
                  <a:cubicBezTo>
                    <a:pt x="1706" y="27"/>
                    <a:pt x="1808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905" y="23"/>
                    <a:pt x="1901" y="23"/>
                    <a:pt x="1896" y="23"/>
                  </a:cubicBezTo>
                  <a:cubicBezTo>
                    <a:pt x="1894" y="23"/>
                    <a:pt x="1894" y="27"/>
                    <a:pt x="1896" y="27"/>
                  </a:cubicBezTo>
                  <a:cubicBezTo>
                    <a:pt x="1901" y="27"/>
                    <a:pt x="1906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691" y="23"/>
                    <a:pt x="1473" y="23"/>
                    <a:pt x="1254" y="23"/>
                  </a:cubicBezTo>
                  <a:cubicBezTo>
                    <a:pt x="1164" y="23"/>
                    <a:pt x="1074" y="22"/>
                    <a:pt x="984" y="22"/>
                  </a:cubicBezTo>
                  <a:cubicBezTo>
                    <a:pt x="927" y="22"/>
                    <a:pt x="858" y="17"/>
                    <a:pt x="809" y="49"/>
                  </a:cubicBezTo>
                  <a:cubicBezTo>
                    <a:pt x="770" y="73"/>
                    <a:pt x="729" y="69"/>
                    <a:pt x="686" y="69"/>
                  </a:cubicBezTo>
                  <a:cubicBezTo>
                    <a:pt x="627" y="69"/>
                    <a:pt x="568" y="69"/>
                    <a:pt x="508" y="69"/>
                  </a:cubicBezTo>
                  <a:cubicBezTo>
                    <a:pt x="437" y="69"/>
                    <a:pt x="365" y="71"/>
                    <a:pt x="294" y="68"/>
                  </a:cubicBezTo>
                  <a:cubicBezTo>
                    <a:pt x="245" y="66"/>
                    <a:pt x="202" y="55"/>
                    <a:pt x="159" y="30"/>
                  </a:cubicBezTo>
                  <a:cubicBezTo>
                    <a:pt x="111" y="3"/>
                    <a:pt x="5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880008" y="2291062"/>
              <a:ext cx="5304051" cy="2584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3" y="57"/>
                </a:cxn>
                <a:cxn ang="0">
                  <a:pos x="339" y="0"/>
                </a:cxn>
                <a:cxn ang="0">
                  <a:pos x="496" y="0"/>
                </a:cxn>
                <a:cxn ang="0">
                  <a:pos x="579" y="16"/>
                </a:cxn>
                <a:cxn ang="0">
                  <a:pos x="694" y="23"/>
                </a:cxn>
                <a:cxn ang="0">
                  <a:pos x="972" y="23"/>
                </a:cxn>
                <a:cxn ang="0">
                  <a:pos x="1105" y="36"/>
                </a:cxn>
                <a:cxn ang="0">
                  <a:pos x="1277" y="46"/>
                </a:cxn>
                <a:cxn ang="0">
                  <a:pos x="1335" y="23"/>
                </a:cxn>
                <a:cxn ang="0">
                  <a:pos x="1385" y="0"/>
                </a:cxn>
                <a:cxn ang="0">
                  <a:pos x="1893" y="0"/>
                </a:cxn>
              </a:cxnLst>
              <a:rect l="0" t="0" r="r" b="b"/>
              <a:pathLst>
                <a:path w="1893" h="92">
                  <a:moveTo>
                    <a:pt x="0" y="92"/>
                  </a:moveTo>
                  <a:cubicBezTo>
                    <a:pt x="11" y="92"/>
                    <a:pt x="118" y="92"/>
                    <a:pt x="163" y="57"/>
                  </a:cubicBezTo>
                  <a:cubicBezTo>
                    <a:pt x="234" y="2"/>
                    <a:pt x="295" y="0"/>
                    <a:pt x="339" y="0"/>
                  </a:cubicBezTo>
                  <a:cubicBezTo>
                    <a:pt x="340" y="0"/>
                    <a:pt x="381" y="0"/>
                    <a:pt x="496" y="0"/>
                  </a:cubicBezTo>
                  <a:cubicBezTo>
                    <a:pt x="496" y="0"/>
                    <a:pt x="554" y="11"/>
                    <a:pt x="579" y="16"/>
                  </a:cubicBezTo>
                  <a:cubicBezTo>
                    <a:pt x="606" y="22"/>
                    <a:pt x="694" y="23"/>
                    <a:pt x="694" y="23"/>
                  </a:cubicBezTo>
                  <a:cubicBezTo>
                    <a:pt x="972" y="23"/>
                    <a:pt x="972" y="23"/>
                    <a:pt x="972" y="23"/>
                  </a:cubicBezTo>
                  <a:cubicBezTo>
                    <a:pt x="972" y="23"/>
                    <a:pt x="1077" y="24"/>
                    <a:pt x="1105" y="36"/>
                  </a:cubicBezTo>
                  <a:cubicBezTo>
                    <a:pt x="1133" y="48"/>
                    <a:pt x="1277" y="46"/>
                    <a:pt x="1277" y="46"/>
                  </a:cubicBezTo>
                  <a:cubicBezTo>
                    <a:pt x="1277" y="46"/>
                    <a:pt x="1298" y="46"/>
                    <a:pt x="1335" y="23"/>
                  </a:cubicBezTo>
                  <a:cubicBezTo>
                    <a:pt x="1372" y="0"/>
                    <a:pt x="1369" y="0"/>
                    <a:pt x="1385" y="0"/>
                  </a:cubicBezTo>
                  <a:cubicBezTo>
                    <a:pt x="1672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871602" y="2347800"/>
              <a:ext cx="5320863" cy="161812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238" y="41"/>
                </a:cxn>
                <a:cxn ang="0">
                  <a:pos x="367" y="28"/>
                </a:cxn>
                <a:cxn ang="0">
                  <a:pos x="710" y="28"/>
                </a:cxn>
                <a:cxn ang="0">
                  <a:pos x="971" y="28"/>
                </a:cxn>
                <a:cxn ang="0">
                  <a:pos x="1044" y="25"/>
                </a:cxn>
                <a:cxn ang="0">
                  <a:pos x="1111" y="9"/>
                </a:cxn>
                <a:cxn ang="0">
                  <a:pos x="1169" y="5"/>
                </a:cxn>
                <a:cxn ang="0">
                  <a:pos x="1240" y="5"/>
                </a:cxn>
                <a:cxn ang="0">
                  <a:pos x="1878" y="5"/>
                </a:cxn>
                <a:cxn ang="0">
                  <a:pos x="1896" y="5"/>
                </a:cxn>
                <a:cxn ang="0">
                  <a:pos x="1896" y="1"/>
                </a:cxn>
                <a:cxn ang="0">
                  <a:pos x="1297" y="1"/>
                </a:cxn>
                <a:cxn ang="0">
                  <a:pos x="1212" y="1"/>
                </a:cxn>
                <a:cxn ang="0">
                  <a:pos x="1169" y="1"/>
                </a:cxn>
                <a:cxn ang="0">
                  <a:pos x="1054" y="18"/>
                </a:cxn>
                <a:cxn ang="0">
                  <a:pos x="943" y="24"/>
                </a:cxn>
                <a:cxn ang="0">
                  <a:pos x="804" y="24"/>
                </a:cxn>
                <a:cxn ang="0">
                  <a:pos x="430" y="24"/>
                </a:cxn>
                <a:cxn ang="0">
                  <a:pos x="332" y="24"/>
                </a:cxn>
                <a:cxn ang="0">
                  <a:pos x="248" y="34"/>
                </a:cxn>
                <a:cxn ang="0">
                  <a:pos x="96" y="46"/>
                </a:cxn>
                <a:cxn ang="0">
                  <a:pos x="3" y="47"/>
                </a:cxn>
                <a:cxn ang="0">
                  <a:pos x="3" y="51"/>
                </a:cxn>
              </a:cxnLst>
              <a:rect l="0" t="0" r="r" b="b"/>
              <a:pathLst>
                <a:path w="1899" h="58">
                  <a:moveTo>
                    <a:pt x="3" y="51"/>
                  </a:moveTo>
                  <a:cubicBezTo>
                    <a:pt x="81" y="51"/>
                    <a:pt x="162" y="58"/>
                    <a:pt x="238" y="41"/>
                  </a:cubicBezTo>
                  <a:cubicBezTo>
                    <a:pt x="282" y="31"/>
                    <a:pt x="323" y="28"/>
                    <a:pt x="367" y="28"/>
                  </a:cubicBezTo>
                  <a:cubicBezTo>
                    <a:pt x="481" y="28"/>
                    <a:pt x="596" y="28"/>
                    <a:pt x="710" y="28"/>
                  </a:cubicBezTo>
                  <a:cubicBezTo>
                    <a:pt x="797" y="28"/>
                    <a:pt x="884" y="28"/>
                    <a:pt x="971" y="28"/>
                  </a:cubicBezTo>
                  <a:cubicBezTo>
                    <a:pt x="995" y="28"/>
                    <a:pt x="1019" y="28"/>
                    <a:pt x="1044" y="25"/>
                  </a:cubicBezTo>
                  <a:cubicBezTo>
                    <a:pt x="1067" y="21"/>
                    <a:pt x="1088" y="13"/>
                    <a:pt x="1111" y="9"/>
                  </a:cubicBezTo>
                  <a:cubicBezTo>
                    <a:pt x="1130" y="6"/>
                    <a:pt x="1150" y="5"/>
                    <a:pt x="1169" y="5"/>
                  </a:cubicBezTo>
                  <a:cubicBezTo>
                    <a:pt x="1193" y="5"/>
                    <a:pt x="1216" y="5"/>
                    <a:pt x="1240" y="5"/>
                  </a:cubicBezTo>
                  <a:cubicBezTo>
                    <a:pt x="1453" y="5"/>
                    <a:pt x="1666" y="5"/>
                    <a:pt x="1878" y="5"/>
                  </a:cubicBezTo>
                  <a:cubicBezTo>
                    <a:pt x="1884" y="5"/>
                    <a:pt x="1890" y="5"/>
                    <a:pt x="1896" y="5"/>
                  </a:cubicBezTo>
                  <a:cubicBezTo>
                    <a:pt x="1899" y="5"/>
                    <a:pt x="1898" y="1"/>
                    <a:pt x="1896" y="1"/>
                  </a:cubicBezTo>
                  <a:cubicBezTo>
                    <a:pt x="1696" y="1"/>
                    <a:pt x="1497" y="1"/>
                    <a:pt x="1297" y="1"/>
                  </a:cubicBezTo>
                  <a:cubicBezTo>
                    <a:pt x="1269" y="1"/>
                    <a:pt x="1240" y="1"/>
                    <a:pt x="1212" y="1"/>
                  </a:cubicBezTo>
                  <a:cubicBezTo>
                    <a:pt x="1198" y="1"/>
                    <a:pt x="1183" y="0"/>
                    <a:pt x="1169" y="1"/>
                  </a:cubicBezTo>
                  <a:cubicBezTo>
                    <a:pt x="1129" y="1"/>
                    <a:pt x="1092" y="10"/>
                    <a:pt x="1054" y="18"/>
                  </a:cubicBezTo>
                  <a:cubicBezTo>
                    <a:pt x="1018" y="27"/>
                    <a:pt x="980" y="24"/>
                    <a:pt x="943" y="24"/>
                  </a:cubicBezTo>
                  <a:cubicBezTo>
                    <a:pt x="897" y="24"/>
                    <a:pt x="850" y="24"/>
                    <a:pt x="804" y="24"/>
                  </a:cubicBezTo>
                  <a:cubicBezTo>
                    <a:pt x="679" y="24"/>
                    <a:pt x="555" y="24"/>
                    <a:pt x="430" y="24"/>
                  </a:cubicBezTo>
                  <a:cubicBezTo>
                    <a:pt x="398" y="24"/>
                    <a:pt x="365" y="24"/>
                    <a:pt x="332" y="24"/>
                  </a:cubicBezTo>
                  <a:cubicBezTo>
                    <a:pt x="304" y="24"/>
                    <a:pt x="276" y="28"/>
                    <a:pt x="248" y="34"/>
                  </a:cubicBezTo>
                  <a:cubicBezTo>
                    <a:pt x="197" y="46"/>
                    <a:pt x="148" y="46"/>
                    <a:pt x="96" y="46"/>
                  </a:cubicBezTo>
                  <a:cubicBezTo>
                    <a:pt x="65" y="47"/>
                    <a:pt x="34" y="47"/>
                    <a:pt x="3" y="47"/>
                  </a:cubicBezTo>
                  <a:cubicBezTo>
                    <a:pt x="0" y="47"/>
                    <a:pt x="1" y="51"/>
                    <a:pt x="3" y="51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871602" y="2272148"/>
              <a:ext cx="5289342" cy="38456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36" y="15"/>
                </a:cxn>
                <a:cxn ang="0">
                  <a:pos x="255" y="30"/>
                </a:cxn>
                <a:cxn ang="0">
                  <a:pos x="405" y="32"/>
                </a:cxn>
                <a:cxn ang="0">
                  <a:pos x="461" y="32"/>
                </a:cxn>
                <a:cxn ang="0">
                  <a:pos x="605" y="12"/>
                </a:cxn>
                <a:cxn ang="0">
                  <a:pos x="753" y="9"/>
                </a:cxn>
                <a:cxn ang="0">
                  <a:pos x="915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180" y="9"/>
                </a:cxn>
                <a:cxn ang="0">
                  <a:pos x="1266" y="11"/>
                </a:cxn>
                <a:cxn ang="0">
                  <a:pos x="1321" y="26"/>
                </a:cxn>
                <a:cxn ang="0">
                  <a:pos x="1378" y="73"/>
                </a:cxn>
                <a:cxn ang="0">
                  <a:pos x="1596" y="124"/>
                </a:cxn>
                <a:cxn ang="0">
                  <a:pos x="1821" y="124"/>
                </a:cxn>
                <a:cxn ang="0">
                  <a:pos x="1885" y="124"/>
                </a:cxn>
                <a:cxn ang="0">
                  <a:pos x="1885" y="120"/>
                </a:cxn>
                <a:cxn ang="0">
                  <a:pos x="1731" y="120"/>
                </a:cxn>
                <a:cxn ang="0">
                  <a:pos x="1588" y="120"/>
                </a:cxn>
                <a:cxn ang="0">
                  <a:pos x="1471" y="118"/>
                </a:cxn>
                <a:cxn ang="0">
                  <a:pos x="1410" y="96"/>
                </a:cxn>
                <a:cxn ang="0">
                  <a:pos x="1358" y="46"/>
                </a:cxn>
                <a:cxn ang="0">
                  <a:pos x="1262" y="7"/>
                </a:cxn>
                <a:cxn ang="0">
                  <a:pos x="1115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707" y="4"/>
                </a:cxn>
                <a:cxn ang="0">
                  <a:pos x="578" y="12"/>
                </a:cxn>
                <a:cxn ang="0">
                  <a:pos x="452" y="28"/>
                </a:cxn>
                <a:cxn ang="0">
                  <a:pos x="332" y="28"/>
                </a:cxn>
                <a:cxn ang="0">
                  <a:pos x="182" y="19"/>
                </a:cxn>
                <a:cxn ang="0">
                  <a:pos x="104" y="6"/>
                </a:cxn>
                <a:cxn ang="0">
                  <a:pos x="3" y="4"/>
                </a:cxn>
                <a:cxn ang="0">
                  <a:pos x="3" y="9"/>
                </a:cxn>
              </a:cxnLst>
              <a:rect l="0" t="0" r="r" b="b"/>
              <a:pathLst>
                <a:path w="1888" h="137">
                  <a:moveTo>
                    <a:pt x="3" y="9"/>
                  </a:moveTo>
                  <a:cubicBezTo>
                    <a:pt x="47" y="9"/>
                    <a:pt x="92" y="8"/>
                    <a:pt x="136" y="15"/>
                  </a:cubicBezTo>
                  <a:cubicBezTo>
                    <a:pt x="176" y="21"/>
                    <a:pt x="214" y="28"/>
                    <a:pt x="255" y="30"/>
                  </a:cubicBezTo>
                  <a:cubicBezTo>
                    <a:pt x="305" y="32"/>
                    <a:pt x="355" y="32"/>
                    <a:pt x="405" y="32"/>
                  </a:cubicBezTo>
                  <a:cubicBezTo>
                    <a:pt x="424" y="32"/>
                    <a:pt x="443" y="32"/>
                    <a:pt x="461" y="32"/>
                  </a:cubicBezTo>
                  <a:cubicBezTo>
                    <a:pt x="511" y="33"/>
                    <a:pt x="557" y="19"/>
                    <a:pt x="605" y="12"/>
                  </a:cubicBezTo>
                  <a:cubicBezTo>
                    <a:pt x="654" y="6"/>
                    <a:pt x="704" y="9"/>
                    <a:pt x="753" y="9"/>
                  </a:cubicBezTo>
                  <a:cubicBezTo>
                    <a:pt x="807" y="9"/>
                    <a:pt x="861" y="9"/>
                    <a:pt x="915" y="9"/>
                  </a:cubicBezTo>
                  <a:cubicBezTo>
                    <a:pt x="965" y="9"/>
                    <a:pt x="101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1066" y="4"/>
                    <a:pt x="1065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104" y="9"/>
                    <a:pt x="1142" y="9"/>
                    <a:pt x="1180" y="9"/>
                  </a:cubicBezTo>
                  <a:cubicBezTo>
                    <a:pt x="1208" y="9"/>
                    <a:pt x="1237" y="8"/>
                    <a:pt x="1266" y="11"/>
                  </a:cubicBezTo>
                  <a:cubicBezTo>
                    <a:pt x="1285" y="14"/>
                    <a:pt x="1303" y="19"/>
                    <a:pt x="1321" y="26"/>
                  </a:cubicBezTo>
                  <a:cubicBezTo>
                    <a:pt x="1345" y="37"/>
                    <a:pt x="1361" y="53"/>
                    <a:pt x="1378" y="73"/>
                  </a:cubicBezTo>
                  <a:cubicBezTo>
                    <a:pt x="1432" y="137"/>
                    <a:pt x="1522" y="124"/>
                    <a:pt x="1596" y="124"/>
                  </a:cubicBezTo>
                  <a:cubicBezTo>
                    <a:pt x="1671" y="124"/>
                    <a:pt x="1746" y="124"/>
                    <a:pt x="1821" y="124"/>
                  </a:cubicBezTo>
                  <a:cubicBezTo>
                    <a:pt x="1843" y="124"/>
                    <a:pt x="1864" y="124"/>
                    <a:pt x="1885" y="124"/>
                  </a:cubicBezTo>
                  <a:cubicBezTo>
                    <a:pt x="1888" y="124"/>
                    <a:pt x="1887" y="120"/>
                    <a:pt x="1885" y="120"/>
                  </a:cubicBezTo>
                  <a:cubicBezTo>
                    <a:pt x="1834" y="120"/>
                    <a:pt x="1782" y="120"/>
                    <a:pt x="1731" y="120"/>
                  </a:cubicBezTo>
                  <a:cubicBezTo>
                    <a:pt x="1683" y="120"/>
                    <a:pt x="1636" y="120"/>
                    <a:pt x="1588" y="120"/>
                  </a:cubicBezTo>
                  <a:cubicBezTo>
                    <a:pt x="1550" y="120"/>
                    <a:pt x="1509" y="123"/>
                    <a:pt x="1471" y="118"/>
                  </a:cubicBezTo>
                  <a:cubicBezTo>
                    <a:pt x="1449" y="115"/>
                    <a:pt x="1428" y="107"/>
                    <a:pt x="1410" y="96"/>
                  </a:cubicBezTo>
                  <a:cubicBezTo>
                    <a:pt x="1388" y="83"/>
                    <a:pt x="1376" y="62"/>
                    <a:pt x="1358" y="46"/>
                  </a:cubicBezTo>
                  <a:cubicBezTo>
                    <a:pt x="1333" y="21"/>
                    <a:pt x="1296" y="11"/>
                    <a:pt x="1262" y="7"/>
                  </a:cubicBezTo>
                  <a:cubicBezTo>
                    <a:pt x="1213" y="0"/>
                    <a:pt x="1163" y="4"/>
                    <a:pt x="1115" y="4"/>
                  </a:cubicBezTo>
                  <a:cubicBezTo>
                    <a:pt x="1098" y="4"/>
                    <a:pt x="1082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066" y="9"/>
                    <a:pt x="106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946" y="4"/>
                    <a:pt x="827" y="4"/>
                    <a:pt x="707" y="4"/>
                  </a:cubicBezTo>
                  <a:cubicBezTo>
                    <a:pt x="663" y="4"/>
                    <a:pt x="621" y="4"/>
                    <a:pt x="578" y="12"/>
                  </a:cubicBezTo>
                  <a:cubicBezTo>
                    <a:pt x="536" y="20"/>
                    <a:pt x="495" y="30"/>
                    <a:pt x="452" y="28"/>
                  </a:cubicBezTo>
                  <a:cubicBezTo>
                    <a:pt x="412" y="25"/>
                    <a:pt x="372" y="28"/>
                    <a:pt x="332" y="28"/>
                  </a:cubicBezTo>
                  <a:cubicBezTo>
                    <a:pt x="282" y="27"/>
                    <a:pt x="231" y="26"/>
                    <a:pt x="182" y="19"/>
                  </a:cubicBezTo>
                  <a:cubicBezTo>
                    <a:pt x="156" y="15"/>
                    <a:pt x="131" y="9"/>
                    <a:pt x="104" y="6"/>
                  </a:cubicBezTo>
                  <a:cubicBezTo>
                    <a:pt x="71" y="3"/>
                    <a:pt x="36" y="4"/>
                    <a:pt x="3" y="4"/>
                  </a:cubicBezTo>
                  <a:cubicBezTo>
                    <a:pt x="0" y="4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8" name="Freeform 26"/>
            <p:cNvSpPr>
              <a:spLocks/>
            </p:cNvSpPr>
            <p:nvPr/>
          </p:nvSpPr>
          <p:spPr bwMode="auto">
            <a:xfrm>
              <a:off x="871602" y="2339394"/>
              <a:ext cx="5280936" cy="28579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3" y="25"/>
                </a:cxn>
                <a:cxn ang="0">
                  <a:pos x="211" y="46"/>
                </a:cxn>
                <a:cxn ang="0">
                  <a:pos x="287" y="53"/>
                </a:cxn>
                <a:cxn ang="0">
                  <a:pos x="419" y="53"/>
                </a:cxn>
                <a:cxn ang="0">
                  <a:pos x="613" y="54"/>
                </a:cxn>
                <a:cxn ang="0">
                  <a:pos x="776" y="64"/>
                </a:cxn>
                <a:cxn ang="0">
                  <a:pos x="814" y="81"/>
                </a:cxn>
                <a:cxn ang="0">
                  <a:pos x="907" y="98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208" y="100"/>
                </a:cxn>
                <a:cxn ang="0">
                  <a:pos x="1345" y="100"/>
                </a:cxn>
                <a:cxn ang="0">
                  <a:pos x="1426" y="64"/>
                </a:cxn>
                <a:cxn ang="0">
                  <a:pos x="1501" y="31"/>
                </a:cxn>
                <a:cxn ang="0">
                  <a:pos x="1540" y="31"/>
                </a:cxn>
                <a:cxn ang="0">
                  <a:pos x="1719" y="31"/>
                </a:cxn>
                <a:cxn ang="0">
                  <a:pos x="1883" y="31"/>
                </a:cxn>
                <a:cxn ang="0">
                  <a:pos x="1883" y="27"/>
                </a:cxn>
                <a:cxn ang="0">
                  <a:pos x="1585" y="27"/>
                </a:cxn>
                <a:cxn ang="0">
                  <a:pos x="1491" y="26"/>
                </a:cxn>
                <a:cxn ang="0">
                  <a:pos x="1453" y="35"/>
                </a:cxn>
                <a:cxn ang="0">
                  <a:pos x="1405" y="78"/>
                </a:cxn>
                <a:cxn ang="0">
                  <a:pos x="1302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885" y="92"/>
                </a:cxn>
                <a:cxn ang="0">
                  <a:pos x="830" y="82"/>
                </a:cxn>
                <a:cxn ang="0">
                  <a:pos x="796" y="66"/>
                </a:cxn>
                <a:cxn ang="0">
                  <a:pos x="753" y="57"/>
                </a:cxn>
                <a:cxn ang="0">
                  <a:pos x="389" y="49"/>
                </a:cxn>
                <a:cxn ang="0">
                  <a:pos x="255" y="47"/>
                </a:cxn>
                <a:cxn ang="0">
                  <a:pos x="191" y="36"/>
                </a:cxn>
                <a:cxn ang="0">
                  <a:pos x="131" y="13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1885" h="102">
                  <a:moveTo>
                    <a:pt x="3" y="8"/>
                  </a:moveTo>
                  <a:cubicBezTo>
                    <a:pt x="55" y="8"/>
                    <a:pt x="104" y="6"/>
                    <a:pt x="153" y="25"/>
                  </a:cubicBezTo>
                  <a:cubicBezTo>
                    <a:pt x="173" y="33"/>
                    <a:pt x="191" y="41"/>
                    <a:pt x="211" y="46"/>
                  </a:cubicBezTo>
                  <a:cubicBezTo>
                    <a:pt x="236" y="51"/>
                    <a:pt x="261" y="53"/>
                    <a:pt x="287" y="53"/>
                  </a:cubicBezTo>
                  <a:cubicBezTo>
                    <a:pt x="331" y="55"/>
                    <a:pt x="375" y="53"/>
                    <a:pt x="419" y="53"/>
                  </a:cubicBezTo>
                  <a:cubicBezTo>
                    <a:pt x="483" y="53"/>
                    <a:pt x="548" y="53"/>
                    <a:pt x="613" y="54"/>
                  </a:cubicBezTo>
                  <a:cubicBezTo>
                    <a:pt x="667" y="55"/>
                    <a:pt x="723" y="55"/>
                    <a:pt x="776" y="64"/>
                  </a:cubicBezTo>
                  <a:cubicBezTo>
                    <a:pt x="792" y="67"/>
                    <a:pt x="800" y="75"/>
                    <a:pt x="814" y="81"/>
                  </a:cubicBezTo>
                  <a:cubicBezTo>
                    <a:pt x="843" y="94"/>
                    <a:pt x="876" y="96"/>
                    <a:pt x="907" y="98"/>
                  </a:cubicBezTo>
                  <a:cubicBezTo>
                    <a:pt x="950" y="102"/>
                    <a:pt x="993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1032" y="96"/>
                    <a:pt x="1029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86" y="100"/>
                    <a:pt x="1147" y="100"/>
                    <a:pt x="1208" y="100"/>
                  </a:cubicBezTo>
                  <a:cubicBezTo>
                    <a:pt x="1254" y="100"/>
                    <a:pt x="1299" y="100"/>
                    <a:pt x="1345" y="100"/>
                  </a:cubicBezTo>
                  <a:cubicBezTo>
                    <a:pt x="1376" y="100"/>
                    <a:pt x="1406" y="88"/>
                    <a:pt x="1426" y="64"/>
                  </a:cubicBezTo>
                  <a:cubicBezTo>
                    <a:pt x="1447" y="39"/>
                    <a:pt x="1469" y="31"/>
                    <a:pt x="1501" y="31"/>
                  </a:cubicBezTo>
                  <a:cubicBezTo>
                    <a:pt x="1514" y="31"/>
                    <a:pt x="1527" y="31"/>
                    <a:pt x="1540" y="31"/>
                  </a:cubicBezTo>
                  <a:cubicBezTo>
                    <a:pt x="1600" y="31"/>
                    <a:pt x="1660" y="31"/>
                    <a:pt x="1719" y="31"/>
                  </a:cubicBezTo>
                  <a:cubicBezTo>
                    <a:pt x="1774" y="31"/>
                    <a:pt x="1829" y="31"/>
                    <a:pt x="1883" y="31"/>
                  </a:cubicBezTo>
                  <a:cubicBezTo>
                    <a:pt x="1885" y="31"/>
                    <a:pt x="1885" y="27"/>
                    <a:pt x="1883" y="27"/>
                  </a:cubicBezTo>
                  <a:cubicBezTo>
                    <a:pt x="1784" y="27"/>
                    <a:pt x="1684" y="27"/>
                    <a:pt x="1585" y="27"/>
                  </a:cubicBezTo>
                  <a:cubicBezTo>
                    <a:pt x="1554" y="27"/>
                    <a:pt x="1522" y="26"/>
                    <a:pt x="1491" y="26"/>
                  </a:cubicBezTo>
                  <a:cubicBezTo>
                    <a:pt x="1478" y="27"/>
                    <a:pt x="1464" y="29"/>
                    <a:pt x="1453" y="35"/>
                  </a:cubicBezTo>
                  <a:cubicBezTo>
                    <a:pt x="1432" y="45"/>
                    <a:pt x="1423" y="65"/>
                    <a:pt x="1405" y="78"/>
                  </a:cubicBezTo>
                  <a:cubicBezTo>
                    <a:pt x="1375" y="100"/>
                    <a:pt x="1336" y="96"/>
                    <a:pt x="1302" y="96"/>
                  </a:cubicBezTo>
                  <a:cubicBezTo>
                    <a:pt x="1210" y="96"/>
                    <a:pt x="1117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29" y="100"/>
                    <a:pt x="1032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985" y="96"/>
                    <a:pt x="935" y="97"/>
                    <a:pt x="885" y="92"/>
                  </a:cubicBezTo>
                  <a:cubicBezTo>
                    <a:pt x="867" y="90"/>
                    <a:pt x="848" y="87"/>
                    <a:pt x="830" y="82"/>
                  </a:cubicBezTo>
                  <a:cubicBezTo>
                    <a:pt x="817" y="79"/>
                    <a:pt x="808" y="72"/>
                    <a:pt x="796" y="66"/>
                  </a:cubicBezTo>
                  <a:cubicBezTo>
                    <a:pt x="784" y="59"/>
                    <a:pt x="767" y="58"/>
                    <a:pt x="753" y="57"/>
                  </a:cubicBezTo>
                  <a:cubicBezTo>
                    <a:pt x="633" y="43"/>
                    <a:pt x="510" y="48"/>
                    <a:pt x="389" y="49"/>
                  </a:cubicBezTo>
                  <a:cubicBezTo>
                    <a:pt x="344" y="50"/>
                    <a:pt x="300" y="51"/>
                    <a:pt x="255" y="47"/>
                  </a:cubicBezTo>
                  <a:cubicBezTo>
                    <a:pt x="234" y="46"/>
                    <a:pt x="212" y="42"/>
                    <a:pt x="191" y="36"/>
                  </a:cubicBezTo>
                  <a:cubicBezTo>
                    <a:pt x="170" y="30"/>
                    <a:pt x="151" y="20"/>
                    <a:pt x="131" y="13"/>
                  </a:cubicBezTo>
                  <a:cubicBezTo>
                    <a:pt x="89" y="0"/>
                    <a:pt x="45" y="3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79" name="Freeform 28"/>
            <p:cNvSpPr>
              <a:spLocks/>
            </p:cNvSpPr>
            <p:nvPr/>
          </p:nvSpPr>
          <p:spPr bwMode="auto">
            <a:xfrm>
              <a:off x="871602" y="2543235"/>
              <a:ext cx="5320863" cy="7775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125" y="22"/>
                </a:cxn>
                <a:cxn ang="0">
                  <a:pos x="281" y="6"/>
                </a:cxn>
                <a:cxn ang="0">
                  <a:pos x="385" y="4"/>
                </a:cxn>
                <a:cxn ang="0">
                  <a:pos x="732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839" y="4"/>
                </a:cxn>
                <a:cxn ang="0">
                  <a:pos x="1896" y="4"/>
                </a:cxn>
                <a:cxn ang="0">
                  <a:pos x="1896" y="0"/>
                </a:cxn>
                <a:cxn ang="0">
                  <a:pos x="1176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439" y="0"/>
                </a:cxn>
                <a:cxn ang="0">
                  <a:pos x="336" y="0"/>
                </a:cxn>
                <a:cxn ang="0">
                  <a:pos x="181" y="11"/>
                </a:cxn>
                <a:cxn ang="0">
                  <a:pos x="3" y="23"/>
                </a:cxn>
                <a:cxn ang="0">
                  <a:pos x="3" y="27"/>
                </a:cxn>
              </a:cxnLst>
              <a:rect l="0" t="0" r="r" b="b"/>
              <a:pathLst>
                <a:path w="1899" h="27">
                  <a:moveTo>
                    <a:pt x="3" y="27"/>
                  </a:moveTo>
                  <a:cubicBezTo>
                    <a:pt x="44" y="27"/>
                    <a:pt x="85" y="26"/>
                    <a:pt x="125" y="22"/>
                  </a:cubicBezTo>
                  <a:cubicBezTo>
                    <a:pt x="177" y="17"/>
                    <a:pt x="229" y="9"/>
                    <a:pt x="281" y="6"/>
                  </a:cubicBezTo>
                  <a:cubicBezTo>
                    <a:pt x="316" y="4"/>
                    <a:pt x="350" y="4"/>
                    <a:pt x="385" y="4"/>
                  </a:cubicBezTo>
                  <a:cubicBezTo>
                    <a:pt x="501" y="4"/>
                    <a:pt x="617" y="4"/>
                    <a:pt x="732" y="4"/>
                  </a:cubicBezTo>
                  <a:cubicBezTo>
                    <a:pt x="836" y="4"/>
                    <a:pt x="939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1037" y="0"/>
                    <a:pt x="1031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297" y="4"/>
                    <a:pt x="1568" y="4"/>
                    <a:pt x="1839" y="4"/>
                  </a:cubicBezTo>
                  <a:cubicBezTo>
                    <a:pt x="1858" y="4"/>
                    <a:pt x="1877" y="4"/>
                    <a:pt x="1896" y="4"/>
                  </a:cubicBezTo>
                  <a:cubicBezTo>
                    <a:pt x="1899" y="4"/>
                    <a:pt x="1898" y="0"/>
                    <a:pt x="1896" y="0"/>
                  </a:cubicBezTo>
                  <a:cubicBezTo>
                    <a:pt x="1656" y="0"/>
                    <a:pt x="1416" y="0"/>
                    <a:pt x="1176" y="0"/>
                  </a:cubicBezTo>
                  <a:cubicBezTo>
                    <a:pt x="1126" y="0"/>
                    <a:pt x="1076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031" y="4"/>
                    <a:pt x="1037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841" y="0"/>
                    <a:pt x="640" y="0"/>
                    <a:pt x="439" y="0"/>
                  </a:cubicBezTo>
                  <a:cubicBezTo>
                    <a:pt x="404" y="0"/>
                    <a:pt x="370" y="0"/>
                    <a:pt x="336" y="0"/>
                  </a:cubicBezTo>
                  <a:cubicBezTo>
                    <a:pt x="284" y="0"/>
                    <a:pt x="233" y="5"/>
                    <a:pt x="181" y="11"/>
                  </a:cubicBezTo>
                  <a:cubicBezTo>
                    <a:pt x="122" y="19"/>
                    <a:pt x="63" y="23"/>
                    <a:pt x="3" y="23"/>
                  </a:cubicBezTo>
                  <a:cubicBezTo>
                    <a:pt x="0" y="23"/>
                    <a:pt x="1" y="27"/>
                    <a:pt x="3" y="27"/>
                  </a:cubicBezTo>
                  <a:close/>
                </a:path>
              </a:pathLst>
            </a:custGeom>
            <a:solidFill>
              <a:srgbClr val="D1D3D4"/>
            </a:soli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871602" y="2415046"/>
              <a:ext cx="5358689" cy="2185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66" y="38"/>
                </a:cxn>
                <a:cxn ang="0">
                  <a:pos x="282" y="72"/>
                </a:cxn>
                <a:cxn ang="0">
                  <a:pos x="490" y="73"/>
                </a:cxn>
                <a:cxn ang="0">
                  <a:pos x="664" y="73"/>
                </a:cxn>
                <a:cxn ang="0">
                  <a:pos x="775" y="68"/>
                </a:cxn>
                <a:cxn ang="0">
                  <a:pos x="829" y="41"/>
                </a:cxn>
                <a:cxn ang="0">
                  <a:pos x="866" y="32"/>
                </a:cxn>
                <a:cxn ang="0">
                  <a:pos x="973" y="26"/>
                </a:cxn>
                <a:cxn ang="0">
                  <a:pos x="1604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896" y="23"/>
                </a:cxn>
                <a:cxn ang="0">
                  <a:pos x="1896" y="27"/>
                </a:cxn>
                <a:cxn ang="0">
                  <a:pos x="1910" y="27"/>
                </a:cxn>
                <a:cxn ang="0">
                  <a:pos x="1910" y="23"/>
                </a:cxn>
                <a:cxn ang="0">
                  <a:pos x="1254" y="23"/>
                </a:cxn>
                <a:cxn ang="0">
                  <a:pos x="984" y="22"/>
                </a:cxn>
                <a:cxn ang="0">
                  <a:pos x="809" y="49"/>
                </a:cxn>
                <a:cxn ang="0">
                  <a:pos x="686" y="69"/>
                </a:cxn>
                <a:cxn ang="0">
                  <a:pos x="508" y="69"/>
                </a:cxn>
                <a:cxn ang="0">
                  <a:pos x="294" y="68"/>
                </a:cxn>
                <a:cxn ang="0">
                  <a:pos x="159" y="30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r" b="b"/>
              <a:pathLst>
                <a:path w="1913" h="78">
                  <a:moveTo>
                    <a:pt x="3" y="4"/>
                  </a:moveTo>
                  <a:cubicBezTo>
                    <a:pt x="60" y="4"/>
                    <a:pt x="114" y="9"/>
                    <a:pt x="166" y="38"/>
                  </a:cubicBezTo>
                  <a:cubicBezTo>
                    <a:pt x="202" y="59"/>
                    <a:pt x="240" y="68"/>
                    <a:pt x="282" y="72"/>
                  </a:cubicBezTo>
                  <a:cubicBezTo>
                    <a:pt x="351" y="77"/>
                    <a:pt x="421" y="73"/>
                    <a:pt x="490" y="73"/>
                  </a:cubicBezTo>
                  <a:cubicBezTo>
                    <a:pt x="548" y="73"/>
                    <a:pt x="606" y="73"/>
                    <a:pt x="664" y="73"/>
                  </a:cubicBezTo>
                  <a:cubicBezTo>
                    <a:pt x="700" y="73"/>
                    <a:pt x="739" y="78"/>
                    <a:pt x="775" y="68"/>
                  </a:cubicBezTo>
                  <a:cubicBezTo>
                    <a:pt x="796" y="63"/>
                    <a:pt x="810" y="49"/>
                    <a:pt x="829" y="41"/>
                  </a:cubicBezTo>
                  <a:cubicBezTo>
                    <a:pt x="841" y="36"/>
                    <a:pt x="854" y="34"/>
                    <a:pt x="866" y="32"/>
                  </a:cubicBezTo>
                  <a:cubicBezTo>
                    <a:pt x="902" y="27"/>
                    <a:pt x="937" y="27"/>
                    <a:pt x="973" y="26"/>
                  </a:cubicBezTo>
                  <a:cubicBezTo>
                    <a:pt x="1183" y="24"/>
                    <a:pt x="1394" y="27"/>
                    <a:pt x="1604" y="27"/>
                  </a:cubicBezTo>
                  <a:cubicBezTo>
                    <a:pt x="1706" y="27"/>
                    <a:pt x="1808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905" y="23"/>
                    <a:pt x="1901" y="23"/>
                    <a:pt x="1896" y="23"/>
                  </a:cubicBezTo>
                  <a:cubicBezTo>
                    <a:pt x="1894" y="23"/>
                    <a:pt x="1894" y="27"/>
                    <a:pt x="1896" y="27"/>
                  </a:cubicBezTo>
                  <a:cubicBezTo>
                    <a:pt x="1901" y="27"/>
                    <a:pt x="1906" y="27"/>
                    <a:pt x="1910" y="27"/>
                  </a:cubicBezTo>
                  <a:cubicBezTo>
                    <a:pt x="1913" y="27"/>
                    <a:pt x="1912" y="23"/>
                    <a:pt x="1910" y="23"/>
                  </a:cubicBezTo>
                  <a:cubicBezTo>
                    <a:pt x="1691" y="23"/>
                    <a:pt x="1473" y="23"/>
                    <a:pt x="1254" y="23"/>
                  </a:cubicBezTo>
                  <a:cubicBezTo>
                    <a:pt x="1164" y="23"/>
                    <a:pt x="1074" y="22"/>
                    <a:pt x="984" y="22"/>
                  </a:cubicBezTo>
                  <a:cubicBezTo>
                    <a:pt x="927" y="22"/>
                    <a:pt x="858" y="17"/>
                    <a:pt x="809" y="49"/>
                  </a:cubicBezTo>
                  <a:cubicBezTo>
                    <a:pt x="770" y="73"/>
                    <a:pt x="729" y="69"/>
                    <a:pt x="686" y="69"/>
                  </a:cubicBezTo>
                  <a:cubicBezTo>
                    <a:pt x="627" y="69"/>
                    <a:pt x="568" y="69"/>
                    <a:pt x="508" y="69"/>
                  </a:cubicBezTo>
                  <a:cubicBezTo>
                    <a:pt x="437" y="69"/>
                    <a:pt x="365" y="71"/>
                    <a:pt x="294" y="68"/>
                  </a:cubicBezTo>
                  <a:cubicBezTo>
                    <a:pt x="245" y="66"/>
                    <a:pt x="202" y="55"/>
                    <a:pt x="159" y="30"/>
                  </a:cubicBezTo>
                  <a:cubicBezTo>
                    <a:pt x="111" y="3"/>
                    <a:pt x="5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871602" y="2278453"/>
              <a:ext cx="5320863" cy="277391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84" y="93"/>
                </a:cxn>
                <a:cxn ang="0">
                  <a:pos x="140" y="79"/>
                </a:cxn>
                <a:cxn ang="0">
                  <a:pos x="198" y="43"/>
                </a:cxn>
                <a:cxn ang="0">
                  <a:pos x="384" y="7"/>
                </a:cxn>
                <a:cxn ang="0">
                  <a:pos x="443" y="7"/>
                </a:cxn>
                <a:cxn ang="0">
                  <a:pos x="506" y="8"/>
                </a:cxn>
                <a:cxn ang="0">
                  <a:pos x="606" y="26"/>
                </a:cxn>
                <a:cxn ang="0">
                  <a:pos x="734" y="30"/>
                </a:cxn>
                <a:cxn ang="0">
                  <a:pos x="1026" y="32"/>
                </a:cxn>
                <a:cxn ang="0">
                  <a:pos x="1116" y="46"/>
                </a:cxn>
                <a:cxn ang="0">
                  <a:pos x="1211" y="53"/>
                </a:cxn>
                <a:cxn ang="0">
                  <a:pos x="1280" y="53"/>
                </a:cxn>
                <a:cxn ang="0">
                  <a:pos x="1363" y="15"/>
                </a:cxn>
                <a:cxn ang="0">
                  <a:pos x="1419" y="7"/>
                </a:cxn>
                <a:cxn ang="0">
                  <a:pos x="1532" y="7"/>
                </a:cxn>
                <a:cxn ang="0">
                  <a:pos x="1724" y="7"/>
                </a:cxn>
                <a:cxn ang="0">
                  <a:pos x="1896" y="7"/>
                </a:cxn>
                <a:cxn ang="0">
                  <a:pos x="1896" y="2"/>
                </a:cxn>
                <a:cxn ang="0">
                  <a:pos x="1450" y="2"/>
                </a:cxn>
                <a:cxn ang="0">
                  <a:pos x="1380" y="3"/>
                </a:cxn>
                <a:cxn ang="0">
                  <a:pos x="1349" y="19"/>
                </a:cxn>
                <a:cxn ang="0">
                  <a:pos x="1272" y="49"/>
                </a:cxn>
                <a:cxn ang="0">
                  <a:pos x="1100" y="36"/>
                </a:cxn>
                <a:cxn ang="0">
                  <a:pos x="963" y="26"/>
                </a:cxn>
                <a:cxn ang="0">
                  <a:pos x="795" y="26"/>
                </a:cxn>
                <a:cxn ang="0">
                  <a:pos x="684" y="25"/>
                </a:cxn>
                <a:cxn ang="0">
                  <a:pos x="582" y="19"/>
                </a:cxn>
                <a:cxn ang="0">
                  <a:pos x="483" y="2"/>
                </a:cxn>
                <a:cxn ang="0">
                  <a:pos x="353" y="2"/>
                </a:cxn>
                <a:cxn ang="0">
                  <a:pos x="264" y="11"/>
                </a:cxn>
                <a:cxn ang="0">
                  <a:pos x="190" y="43"/>
                </a:cxn>
                <a:cxn ang="0">
                  <a:pos x="117" y="82"/>
                </a:cxn>
                <a:cxn ang="0">
                  <a:pos x="3" y="95"/>
                </a:cxn>
                <a:cxn ang="0">
                  <a:pos x="3" y="99"/>
                </a:cxn>
              </a:cxnLst>
              <a:rect l="0" t="0" r="r" b="b"/>
              <a:pathLst>
                <a:path w="1899" h="99">
                  <a:moveTo>
                    <a:pt x="3" y="99"/>
                  </a:moveTo>
                  <a:cubicBezTo>
                    <a:pt x="30" y="99"/>
                    <a:pt x="57" y="97"/>
                    <a:pt x="84" y="93"/>
                  </a:cubicBezTo>
                  <a:cubicBezTo>
                    <a:pt x="103" y="90"/>
                    <a:pt x="122" y="86"/>
                    <a:pt x="140" y="79"/>
                  </a:cubicBezTo>
                  <a:cubicBezTo>
                    <a:pt x="162" y="71"/>
                    <a:pt x="178" y="55"/>
                    <a:pt x="198" y="43"/>
                  </a:cubicBezTo>
                  <a:cubicBezTo>
                    <a:pt x="255" y="8"/>
                    <a:pt x="318" y="7"/>
                    <a:pt x="384" y="7"/>
                  </a:cubicBezTo>
                  <a:cubicBezTo>
                    <a:pt x="403" y="7"/>
                    <a:pt x="423" y="7"/>
                    <a:pt x="443" y="7"/>
                  </a:cubicBezTo>
                  <a:cubicBezTo>
                    <a:pt x="464" y="7"/>
                    <a:pt x="486" y="4"/>
                    <a:pt x="506" y="8"/>
                  </a:cubicBezTo>
                  <a:cubicBezTo>
                    <a:pt x="540" y="14"/>
                    <a:pt x="573" y="23"/>
                    <a:pt x="606" y="26"/>
                  </a:cubicBezTo>
                  <a:cubicBezTo>
                    <a:pt x="649" y="30"/>
                    <a:pt x="691" y="30"/>
                    <a:pt x="734" y="30"/>
                  </a:cubicBezTo>
                  <a:cubicBezTo>
                    <a:pt x="831" y="30"/>
                    <a:pt x="929" y="26"/>
                    <a:pt x="1026" y="32"/>
                  </a:cubicBezTo>
                  <a:cubicBezTo>
                    <a:pt x="1057" y="34"/>
                    <a:pt x="1086" y="38"/>
                    <a:pt x="1116" y="46"/>
                  </a:cubicBezTo>
                  <a:cubicBezTo>
                    <a:pt x="1146" y="53"/>
                    <a:pt x="1180" y="52"/>
                    <a:pt x="1211" y="53"/>
                  </a:cubicBezTo>
                  <a:cubicBezTo>
                    <a:pt x="1234" y="53"/>
                    <a:pt x="1257" y="53"/>
                    <a:pt x="1280" y="53"/>
                  </a:cubicBezTo>
                  <a:cubicBezTo>
                    <a:pt x="1310" y="53"/>
                    <a:pt x="1339" y="30"/>
                    <a:pt x="1363" y="15"/>
                  </a:cubicBezTo>
                  <a:cubicBezTo>
                    <a:pt x="1381" y="3"/>
                    <a:pt x="1399" y="7"/>
                    <a:pt x="1419" y="7"/>
                  </a:cubicBezTo>
                  <a:cubicBezTo>
                    <a:pt x="1457" y="7"/>
                    <a:pt x="1495" y="7"/>
                    <a:pt x="1532" y="7"/>
                  </a:cubicBezTo>
                  <a:cubicBezTo>
                    <a:pt x="1596" y="7"/>
                    <a:pt x="1660" y="7"/>
                    <a:pt x="1724" y="7"/>
                  </a:cubicBezTo>
                  <a:cubicBezTo>
                    <a:pt x="1781" y="7"/>
                    <a:pt x="1839" y="7"/>
                    <a:pt x="1896" y="7"/>
                  </a:cubicBezTo>
                  <a:cubicBezTo>
                    <a:pt x="1899" y="7"/>
                    <a:pt x="1898" y="2"/>
                    <a:pt x="1896" y="2"/>
                  </a:cubicBezTo>
                  <a:cubicBezTo>
                    <a:pt x="1747" y="2"/>
                    <a:pt x="1599" y="2"/>
                    <a:pt x="1450" y="2"/>
                  </a:cubicBezTo>
                  <a:cubicBezTo>
                    <a:pt x="1427" y="2"/>
                    <a:pt x="1403" y="0"/>
                    <a:pt x="1380" y="3"/>
                  </a:cubicBezTo>
                  <a:cubicBezTo>
                    <a:pt x="1368" y="4"/>
                    <a:pt x="1358" y="12"/>
                    <a:pt x="1349" y="19"/>
                  </a:cubicBezTo>
                  <a:cubicBezTo>
                    <a:pt x="1325" y="34"/>
                    <a:pt x="1300" y="48"/>
                    <a:pt x="1272" y="49"/>
                  </a:cubicBezTo>
                  <a:cubicBezTo>
                    <a:pt x="1214" y="49"/>
                    <a:pt x="1156" y="50"/>
                    <a:pt x="1100" y="36"/>
                  </a:cubicBezTo>
                  <a:cubicBezTo>
                    <a:pt x="1056" y="25"/>
                    <a:pt x="1008" y="26"/>
                    <a:pt x="963" y="26"/>
                  </a:cubicBezTo>
                  <a:cubicBezTo>
                    <a:pt x="907" y="26"/>
                    <a:pt x="851" y="26"/>
                    <a:pt x="795" y="26"/>
                  </a:cubicBezTo>
                  <a:cubicBezTo>
                    <a:pt x="758" y="26"/>
                    <a:pt x="721" y="26"/>
                    <a:pt x="684" y="25"/>
                  </a:cubicBezTo>
                  <a:cubicBezTo>
                    <a:pt x="650" y="25"/>
                    <a:pt x="615" y="25"/>
                    <a:pt x="582" y="19"/>
                  </a:cubicBezTo>
                  <a:cubicBezTo>
                    <a:pt x="550" y="12"/>
                    <a:pt x="517" y="2"/>
                    <a:pt x="483" y="2"/>
                  </a:cubicBezTo>
                  <a:cubicBezTo>
                    <a:pt x="440" y="2"/>
                    <a:pt x="396" y="2"/>
                    <a:pt x="353" y="2"/>
                  </a:cubicBezTo>
                  <a:cubicBezTo>
                    <a:pt x="323" y="2"/>
                    <a:pt x="293" y="3"/>
                    <a:pt x="264" y="11"/>
                  </a:cubicBezTo>
                  <a:cubicBezTo>
                    <a:pt x="237" y="17"/>
                    <a:pt x="213" y="29"/>
                    <a:pt x="190" y="43"/>
                  </a:cubicBezTo>
                  <a:cubicBezTo>
                    <a:pt x="165" y="58"/>
                    <a:pt x="145" y="74"/>
                    <a:pt x="117" y="82"/>
                  </a:cubicBezTo>
                  <a:cubicBezTo>
                    <a:pt x="80" y="92"/>
                    <a:pt x="41" y="95"/>
                    <a:pt x="3" y="95"/>
                  </a:cubicBezTo>
                  <a:cubicBezTo>
                    <a:pt x="0" y="95"/>
                    <a:pt x="1" y="99"/>
                    <a:pt x="3" y="9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2" name="Freeform 6"/>
            <p:cNvSpPr>
              <a:spLocks/>
            </p:cNvSpPr>
            <p:nvPr/>
          </p:nvSpPr>
          <p:spPr bwMode="auto">
            <a:xfrm>
              <a:off x="880008" y="2291062"/>
              <a:ext cx="5304051" cy="258479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3" y="57"/>
                </a:cxn>
                <a:cxn ang="0">
                  <a:pos x="339" y="0"/>
                </a:cxn>
                <a:cxn ang="0">
                  <a:pos x="496" y="0"/>
                </a:cxn>
                <a:cxn ang="0">
                  <a:pos x="579" y="16"/>
                </a:cxn>
                <a:cxn ang="0">
                  <a:pos x="694" y="23"/>
                </a:cxn>
                <a:cxn ang="0">
                  <a:pos x="972" y="23"/>
                </a:cxn>
                <a:cxn ang="0">
                  <a:pos x="1105" y="36"/>
                </a:cxn>
                <a:cxn ang="0">
                  <a:pos x="1277" y="46"/>
                </a:cxn>
                <a:cxn ang="0">
                  <a:pos x="1335" y="23"/>
                </a:cxn>
                <a:cxn ang="0">
                  <a:pos x="1385" y="0"/>
                </a:cxn>
                <a:cxn ang="0">
                  <a:pos x="1893" y="0"/>
                </a:cxn>
              </a:cxnLst>
              <a:rect l="0" t="0" r="r" b="b"/>
              <a:pathLst>
                <a:path w="1893" h="92">
                  <a:moveTo>
                    <a:pt x="0" y="92"/>
                  </a:moveTo>
                  <a:cubicBezTo>
                    <a:pt x="11" y="92"/>
                    <a:pt x="118" y="92"/>
                    <a:pt x="163" y="57"/>
                  </a:cubicBezTo>
                  <a:cubicBezTo>
                    <a:pt x="234" y="2"/>
                    <a:pt x="295" y="0"/>
                    <a:pt x="339" y="0"/>
                  </a:cubicBezTo>
                  <a:cubicBezTo>
                    <a:pt x="340" y="0"/>
                    <a:pt x="381" y="0"/>
                    <a:pt x="496" y="0"/>
                  </a:cubicBezTo>
                  <a:cubicBezTo>
                    <a:pt x="496" y="0"/>
                    <a:pt x="554" y="11"/>
                    <a:pt x="579" y="16"/>
                  </a:cubicBezTo>
                  <a:cubicBezTo>
                    <a:pt x="606" y="22"/>
                    <a:pt x="694" y="23"/>
                    <a:pt x="694" y="23"/>
                  </a:cubicBezTo>
                  <a:cubicBezTo>
                    <a:pt x="972" y="23"/>
                    <a:pt x="972" y="23"/>
                    <a:pt x="972" y="23"/>
                  </a:cubicBezTo>
                  <a:cubicBezTo>
                    <a:pt x="972" y="23"/>
                    <a:pt x="1077" y="24"/>
                    <a:pt x="1105" y="36"/>
                  </a:cubicBezTo>
                  <a:cubicBezTo>
                    <a:pt x="1133" y="48"/>
                    <a:pt x="1277" y="46"/>
                    <a:pt x="1277" y="46"/>
                  </a:cubicBezTo>
                  <a:cubicBezTo>
                    <a:pt x="1277" y="46"/>
                    <a:pt x="1298" y="46"/>
                    <a:pt x="1335" y="23"/>
                  </a:cubicBezTo>
                  <a:cubicBezTo>
                    <a:pt x="1372" y="0"/>
                    <a:pt x="1369" y="0"/>
                    <a:pt x="1385" y="0"/>
                  </a:cubicBezTo>
                  <a:cubicBezTo>
                    <a:pt x="1672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880008" y="2345699"/>
              <a:ext cx="5266225" cy="2836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3" y="27"/>
                </a:cxn>
                <a:cxn ang="0">
                  <a:pos x="339" y="50"/>
                </a:cxn>
                <a:cxn ang="0">
                  <a:pos x="795" y="67"/>
                </a:cxn>
                <a:cxn ang="0">
                  <a:pos x="946" y="96"/>
                </a:cxn>
                <a:cxn ang="0">
                  <a:pos x="1023" y="96"/>
                </a:cxn>
                <a:cxn ang="0">
                  <a:pos x="1337" y="96"/>
                </a:cxn>
                <a:cxn ang="0">
                  <a:pos x="1425" y="56"/>
                </a:cxn>
                <a:cxn ang="0">
                  <a:pos x="1497" y="27"/>
                </a:cxn>
                <a:cxn ang="0">
                  <a:pos x="1880" y="27"/>
                </a:cxn>
              </a:cxnLst>
              <a:rect l="0" t="0" r="r" b="b"/>
              <a:pathLst>
                <a:path w="1880" h="101">
                  <a:moveTo>
                    <a:pt x="0" y="4"/>
                  </a:moveTo>
                  <a:cubicBezTo>
                    <a:pt x="68" y="4"/>
                    <a:pt x="104" y="0"/>
                    <a:pt x="163" y="27"/>
                  </a:cubicBezTo>
                  <a:cubicBezTo>
                    <a:pt x="211" y="49"/>
                    <a:pt x="265" y="50"/>
                    <a:pt x="339" y="50"/>
                  </a:cubicBezTo>
                  <a:cubicBezTo>
                    <a:pt x="344" y="50"/>
                    <a:pt x="766" y="42"/>
                    <a:pt x="795" y="67"/>
                  </a:cubicBezTo>
                  <a:cubicBezTo>
                    <a:pt x="827" y="96"/>
                    <a:pt x="946" y="96"/>
                    <a:pt x="946" y="96"/>
                  </a:cubicBezTo>
                  <a:cubicBezTo>
                    <a:pt x="1083" y="96"/>
                    <a:pt x="1014" y="96"/>
                    <a:pt x="1023" y="96"/>
                  </a:cubicBezTo>
                  <a:cubicBezTo>
                    <a:pt x="1097" y="96"/>
                    <a:pt x="1162" y="96"/>
                    <a:pt x="1337" y="96"/>
                  </a:cubicBezTo>
                  <a:cubicBezTo>
                    <a:pt x="1337" y="96"/>
                    <a:pt x="1395" y="101"/>
                    <a:pt x="1425" y="56"/>
                  </a:cubicBezTo>
                  <a:cubicBezTo>
                    <a:pt x="1447" y="22"/>
                    <a:pt x="1497" y="27"/>
                    <a:pt x="1497" y="27"/>
                  </a:cubicBezTo>
                  <a:cubicBezTo>
                    <a:pt x="1880" y="27"/>
                    <a:pt x="1880" y="27"/>
                    <a:pt x="1880" y="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880008" y="2278453"/>
              <a:ext cx="5272530" cy="3530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3" y="16"/>
                </a:cxn>
                <a:cxn ang="0">
                  <a:pos x="339" y="28"/>
                </a:cxn>
                <a:cxn ang="0">
                  <a:pos x="449" y="28"/>
                </a:cxn>
                <a:cxn ang="0">
                  <a:pos x="562" y="16"/>
                </a:cxn>
                <a:cxn ang="0">
                  <a:pos x="657" y="5"/>
                </a:cxn>
                <a:cxn ang="0">
                  <a:pos x="1023" y="5"/>
                </a:cxn>
                <a:cxn ang="0">
                  <a:pos x="1220" y="5"/>
                </a:cxn>
                <a:cxn ang="0">
                  <a:pos x="1368" y="60"/>
                </a:cxn>
                <a:cxn ang="0">
                  <a:pos x="1518" y="120"/>
                </a:cxn>
                <a:cxn ang="0">
                  <a:pos x="1882" y="120"/>
                </a:cxn>
              </a:cxnLst>
              <a:rect l="0" t="0" r="r" b="b"/>
              <a:pathLst>
                <a:path w="1882" h="126">
                  <a:moveTo>
                    <a:pt x="0" y="5"/>
                  </a:moveTo>
                  <a:cubicBezTo>
                    <a:pt x="79" y="5"/>
                    <a:pt x="107" y="4"/>
                    <a:pt x="163" y="16"/>
                  </a:cubicBezTo>
                  <a:cubicBezTo>
                    <a:pt x="218" y="28"/>
                    <a:pt x="339" y="28"/>
                    <a:pt x="339" y="28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9" y="28"/>
                    <a:pt x="502" y="31"/>
                    <a:pt x="562" y="16"/>
                  </a:cubicBezTo>
                  <a:cubicBezTo>
                    <a:pt x="605" y="5"/>
                    <a:pt x="657" y="5"/>
                    <a:pt x="657" y="5"/>
                  </a:cubicBezTo>
                  <a:cubicBezTo>
                    <a:pt x="849" y="5"/>
                    <a:pt x="1009" y="5"/>
                    <a:pt x="1023" y="5"/>
                  </a:cubicBezTo>
                  <a:cubicBezTo>
                    <a:pt x="1127" y="5"/>
                    <a:pt x="960" y="5"/>
                    <a:pt x="1220" y="5"/>
                  </a:cubicBezTo>
                  <a:cubicBezTo>
                    <a:pt x="1220" y="5"/>
                    <a:pt x="1323" y="0"/>
                    <a:pt x="1368" y="60"/>
                  </a:cubicBezTo>
                  <a:cubicBezTo>
                    <a:pt x="1418" y="126"/>
                    <a:pt x="1495" y="120"/>
                    <a:pt x="1518" y="120"/>
                  </a:cubicBezTo>
                  <a:cubicBezTo>
                    <a:pt x="1875" y="120"/>
                    <a:pt x="1882" y="120"/>
                    <a:pt x="1882" y="12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880008" y="2549539"/>
              <a:ext cx="5304051" cy="651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7" y="14"/>
                </a:cxn>
                <a:cxn ang="0">
                  <a:pos x="339" y="0"/>
                </a:cxn>
                <a:cxn ang="0">
                  <a:pos x="974" y="0"/>
                </a:cxn>
                <a:cxn ang="0">
                  <a:pos x="1023" y="0"/>
                </a:cxn>
                <a:cxn ang="0">
                  <a:pos x="1893" y="0"/>
                </a:cxn>
              </a:cxnLst>
              <a:rect l="0" t="0" r="r" b="b"/>
              <a:pathLst>
                <a:path w="1893" h="23">
                  <a:moveTo>
                    <a:pt x="0" y="23"/>
                  </a:moveTo>
                  <a:cubicBezTo>
                    <a:pt x="46" y="23"/>
                    <a:pt x="83" y="23"/>
                    <a:pt x="157" y="14"/>
                  </a:cubicBezTo>
                  <a:cubicBezTo>
                    <a:pt x="242" y="4"/>
                    <a:pt x="277" y="0"/>
                    <a:pt x="339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1090" y="0"/>
                    <a:pt x="1015" y="0"/>
                    <a:pt x="1023" y="0"/>
                  </a:cubicBezTo>
                  <a:cubicBezTo>
                    <a:pt x="1250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880008" y="2356206"/>
              <a:ext cx="5304051" cy="12818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3" y="46"/>
                </a:cxn>
                <a:cxn ang="0">
                  <a:pos x="325" y="23"/>
                </a:cxn>
                <a:cxn ang="0">
                  <a:pos x="969" y="23"/>
                </a:cxn>
                <a:cxn ang="0">
                  <a:pos x="1068" y="13"/>
                </a:cxn>
                <a:cxn ang="0">
                  <a:pos x="1167" y="0"/>
                </a:cxn>
                <a:cxn ang="0">
                  <a:pos x="1208" y="0"/>
                </a:cxn>
                <a:cxn ang="0">
                  <a:pos x="1893" y="0"/>
                </a:cxn>
              </a:cxnLst>
              <a:rect l="0" t="0" r="r" b="b"/>
              <a:pathLst>
                <a:path w="1893" h="46">
                  <a:moveTo>
                    <a:pt x="0" y="46"/>
                  </a:moveTo>
                  <a:cubicBezTo>
                    <a:pt x="0" y="46"/>
                    <a:pt x="97" y="46"/>
                    <a:pt x="163" y="46"/>
                  </a:cubicBezTo>
                  <a:cubicBezTo>
                    <a:pt x="226" y="46"/>
                    <a:pt x="259" y="23"/>
                    <a:pt x="325" y="23"/>
                  </a:cubicBezTo>
                  <a:cubicBezTo>
                    <a:pt x="969" y="23"/>
                    <a:pt x="969" y="23"/>
                    <a:pt x="969" y="23"/>
                  </a:cubicBezTo>
                  <a:cubicBezTo>
                    <a:pt x="969" y="23"/>
                    <a:pt x="1028" y="26"/>
                    <a:pt x="1068" y="13"/>
                  </a:cubicBezTo>
                  <a:cubicBezTo>
                    <a:pt x="1108" y="0"/>
                    <a:pt x="1167" y="0"/>
                    <a:pt x="1167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893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871602" y="2278453"/>
              <a:ext cx="5320863" cy="277391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84" y="93"/>
                </a:cxn>
                <a:cxn ang="0">
                  <a:pos x="140" y="79"/>
                </a:cxn>
                <a:cxn ang="0">
                  <a:pos x="198" y="43"/>
                </a:cxn>
                <a:cxn ang="0">
                  <a:pos x="384" y="7"/>
                </a:cxn>
                <a:cxn ang="0">
                  <a:pos x="443" y="7"/>
                </a:cxn>
                <a:cxn ang="0">
                  <a:pos x="506" y="8"/>
                </a:cxn>
                <a:cxn ang="0">
                  <a:pos x="606" y="26"/>
                </a:cxn>
                <a:cxn ang="0">
                  <a:pos x="734" y="30"/>
                </a:cxn>
                <a:cxn ang="0">
                  <a:pos x="1026" y="32"/>
                </a:cxn>
                <a:cxn ang="0">
                  <a:pos x="1116" y="46"/>
                </a:cxn>
                <a:cxn ang="0">
                  <a:pos x="1211" y="53"/>
                </a:cxn>
                <a:cxn ang="0">
                  <a:pos x="1280" y="53"/>
                </a:cxn>
                <a:cxn ang="0">
                  <a:pos x="1363" y="15"/>
                </a:cxn>
                <a:cxn ang="0">
                  <a:pos x="1419" y="7"/>
                </a:cxn>
                <a:cxn ang="0">
                  <a:pos x="1532" y="7"/>
                </a:cxn>
                <a:cxn ang="0">
                  <a:pos x="1724" y="7"/>
                </a:cxn>
                <a:cxn ang="0">
                  <a:pos x="1896" y="7"/>
                </a:cxn>
                <a:cxn ang="0">
                  <a:pos x="1896" y="2"/>
                </a:cxn>
                <a:cxn ang="0">
                  <a:pos x="1450" y="2"/>
                </a:cxn>
                <a:cxn ang="0">
                  <a:pos x="1380" y="3"/>
                </a:cxn>
                <a:cxn ang="0">
                  <a:pos x="1349" y="19"/>
                </a:cxn>
                <a:cxn ang="0">
                  <a:pos x="1272" y="49"/>
                </a:cxn>
                <a:cxn ang="0">
                  <a:pos x="1100" y="36"/>
                </a:cxn>
                <a:cxn ang="0">
                  <a:pos x="963" y="26"/>
                </a:cxn>
                <a:cxn ang="0">
                  <a:pos x="795" y="26"/>
                </a:cxn>
                <a:cxn ang="0">
                  <a:pos x="684" y="25"/>
                </a:cxn>
                <a:cxn ang="0">
                  <a:pos x="582" y="19"/>
                </a:cxn>
                <a:cxn ang="0">
                  <a:pos x="483" y="2"/>
                </a:cxn>
                <a:cxn ang="0">
                  <a:pos x="353" y="2"/>
                </a:cxn>
                <a:cxn ang="0">
                  <a:pos x="264" y="11"/>
                </a:cxn>
                <a:cxn ang="0">
                  <a:pos x="190" y="43"/>
                </a:cxn>
                <a:cxn ang="0">
                  <a:pos x="117" y="82"/>
                </a:cxn>
                <a:cxn ang="0">
                  <a:pos x="3" y="95"/>
                </a:cxn>
                <a:cxn ang="0">
                  <a:pos x="3" y="99"/>
                </a:cxn>
              </a:cxnLst>
              <a:rect l="0" t="0" r="r" b="b"/>
              <a:pathLst>
                <a:path w="1899" h="99">
                  <a:moveTo>
                    <a:pt x="3" y="99"/>
                  </a:moveTo>
                  <a:cubicBezTo>
                    <a:pt x="30" y="99"/>
                    <a:pt x="57" y="97"/>
                    <a:pt x="84" y="93"/>
                  </a:cubicBezTo>
                  <a:cubicBezTo>
                    <a:pt x="103" y="90"/>
                    <a:pt x="122" y="86"/>
                    <a:pt x="140" y="79"/>
                  </a:cubicBezTo>
                  <a:cubicBezTo>
                    <a:pt x="162" y="71"/>
                    <a:pt x="178" y="55"/>
                    <a:pt x="198" y="43"/>
                  </a:cubicBezTo>
                  <a:cubicBezTo>
                    <a:pt x="255" y="8"/>
                    <a:pt x="318" y="7"/>
                    <a:pt x="384" y="7"/>
                  </a:cubicBezTo>
                  <a:cubicBezTo>
                    <a:pt x="403" y="7"/>
                    <a:pt x="423" y="7"/>
                    <a:pt x="443" y="7"/>
                  </a:cubicBezTo>
                  <a:cubicBezTo>
                    <a:pt x="464" y="7"/>
                    <a:pt x="486" y="4"/>
                    <a:pt x="506" y="8"/>
                  </a:cubicBezTo>
                  <a:cubicBezTo>
                    <a:pt x="540" y="14"/>
                    <a:pt x="573" y="23"/>
                    <a:pt x="606" y="26"/>
                  </a:cubicBezTo>
                  <a:cubicBezTo>
                    <a:pt x="649" y="30"/>
                    <a:pt x="691" y="30"/>
                    <a:pt x="734" y="30"/>
                  </a:cubicBezTo>
                  <a:cubicBezTo>
                    <a:pt x="831" y="30"/>
                    <a:pt x="929" y="26"/>
                    <a:pt x="1026" y="32"/>
                  </a:cubicBezTo>
                  <a:cubicBezTo>
                    <a:pt x="1057" y="34"/>
                    <a:pt x="1086" y="38"/>
                    <a:pt x="1116" y="46"/>
                  </a:cubicBezTo>
                  <a:cubicBezTo>
                    <a:pt x="1146" y="53"/>
                    <a:pt x="1180" y="52"/>
                    <a:pt x="1211" y="53"/>
                  </a:cubicBezTo>
                  <a:cubicBezTo>
                    <a:pt x="1234" y="53"/>
                    <a:pt x="1257" y="53"/>
                    <a:pt x="1280" y="53"/>
                  </a:cubicBezTo>
                  <a:cubicBezTo>
                    <a:pt x="1310" y="53"/>
                    <a:pt x="1339" y="30"/>
                    <a:pt x="1363" y="15"/>
                  </a:cubicBezTo>
                  <a:cubicBezTo>
                    <a:pt x="1381" y="3"/>
                    <a:pt x="1399" y="7"/>
                    <a:pt x="1419" y="7"/>
                  </a:cubicBezTo>
                  <a:cubicBezTo>
                    <a:pt x="1457" y="7"/>
                    <a:pt x="1495" y="7"/>
                    <a:pt x="1532" y="7"/>
                  </a:cubicBezTo>
                  <a:cubicBezTo>
                    <a:pt x="1596" y="7"/>
                    <a:pt x="1660" y="7"/>
                    <a:pt x="1724" y="7"/>
                  </a:cubicBezTo>
                  <a:cubicBezTo>
                    <a:pt x="1781" y="7"/>
                    <a:pt x="1839" y="7"/>
                    <a:pt x="1896" y="7"/>
                  </a:cubicBezTo>
                  <a:cubicBezTo>
                    <a:pt x="1899" y="7"/>
                    <a:pt x="1898" y="2"/>
                    <a:pt x="1896" y="2"/>
                  </a:cubicBezTo>
                  <a:cubicBezTo>
                    <a:pt x="1747" y="2"/>
                    <a:pt x="1599" y="2"/>
                    <a:pt x="1450" y="2"/>
                  </a:cubicBezTo>
                  <a:cubicBezTo>
                    <a:pt x="1427" y="2"/>
                    <a:pt x="1403" y="0"/>
                    <a:pt x="1380" y="3"/>
                  </a:cubicBezTo>
                  <a:cubicBezTo>
                    <a:pt x="1368" y="4"/>
                    <a:pt x="1358" y="12"/>
                    <a:pt x="1349" y="19"/>
                  </a:cubicBezTo>
                  <a:cubicBezTo>
                    <a:pt x="1325" y="34"/>
                    <a:pt x="1300" y="48"/>
                    <a:pt x="1272" y="49"/>
                  </a:cubicBezTo>
                  <a:cubicBezTo>
                    <a:pt x="1214" y="49"/>
                    <a:pt x="1156" y="50"/>
                    <a:pt x="1100" y="36"/>
                  </a:cubicBezTo>
                  <a:cubicBezTo>
                    <a:pt x="1056" y="25"/>
                    <a:pt x="1008" y="26"/>
                    <a:pt x="963" y="26"/>
                  </a:cubicBezTo>
                  <a:cubicBezTo>
                    <a:pt x="907" y="26"/>
                    <a:pt x="851" y="26"/>
                    <a:pt x="795" y="26"/>
                  </a:cubicBezTo>
                  <a:cubicBezTo>
                    <a:pt x="758" y="26"/>
                    <a:pt x="721" y="26"/>
                    <a:pt x="684" y="25"/>
                  </a:cubicBezTo>
                  <a:cubicBezTo>
                    <a:pt x="650" y="25"/>
                    <a:pt x="615" y="25"/>
                    <a:pt x="582" y="19"/>
                  </a:cubicBezTo>
                  <a:cubicBezTo>
                    <a:pt x="550" y="12"/>
                    <a:pt x="517" y="2"/>
                    <a:pt x="483" y="2"/>
                  </a:cubicBezTo>
                  <a:cubicBezTo>
                    <a:pt x="440" y="2"/>
                    <a:pt x="396" y="2"/>
                    <a:pt x="353" y="2"/>
                  </a:cubicBezTo>
                  <a:cubicBezTo>
                    <a:pt x="323" y="2"/>
                    <a:pt x="293" y="3"/>
                    <a:pt x="264" y="11"/>
                  </a:cubicBezTo>
                  <a:cubicBezTo>
                    <a:pt x="237" y="17"/>
                    <a:pt x="213" y="29"/>
                    <a:pt x="190" y="43"/>
                  </a:cubicBezTo>
                  <a:cubicBezTo>
                    <a:pt x="165" y="58"/>
                    <a:pt x="145" y="74"/>
                    <a:pt x="117" y="82"/>
                  </a:cubicBezTo>
                  <a:cubicBezTo>
                    <a:pt x="80" y="92"/>
                    <a:pt x="41" y="95"/>
                    <a:pt x="3" y="95"/>
                  </a:cubicBezTo>
                  <a:cubicBezTo>
                    <a:pt x="0" y="95"/>
                    <a:pt x="1" y="99"/>
                    <a:pt x="3" y="9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871602" y="2339394"/>
              <a:ext cx="5280936" cy="28579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3" y="25"/>
                </a:cxn>
                <a:cxn ang="0">
                  <a:pos x="211" y="46"/>
                </a:cxn>
                <a:cxn ang="0">
                  <a:pos x="287" y="53"/>
                </a:cxn>
                <a:cxn ang="0">
                  <a:pos x="419" y="53"/>
                </a:cxn>
                <a:cxn ang="0">
                  <a:pos x="613" y="54"/>
                </a:cxn>
                <a:cxn ang="0">
                  <a:pos x="776" y="64"/>
                </a:cxn>
                <a:cxn ang="0">
                  <a:pos x="814" y="81"/>
                </a:cxn>
                <a:cxn ang="0">
                  <a:pos x="907" y="98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208" y="100"/>
                </a:cxn>
                <a:cxn ang="0">
                  <a:pos x="1345" y="100"/>
                </a:cxn>
                <a:cxn ang="0">
                  <a:pos x="1426" y="64"/>
                </a:cxn>
                <a:cxn ang="0">
                  <a:pos x="1501" y="31"/>
                </a:cxn>
                <a:cxn ang="0">
                  <a:pos x="1540" y="31"/>
                </a:cxn>
                <a:cxn ang="0">
                  <a:pos x="1719" y="31"/>
                </a:cxn>
                <a:cxn ang="0">
                  <a:pos x="1883" y="31"/>
                </a:cxn>
                <a:cxn ang="0">
                  <a:pos x="1883" y="27"/>
                </a:cxn>
                <a:cxn ang="0">
                  <a:pos x="1585" y="27"/>
                </a:cxn>
                <a:cxn ang="0">
                  <a:pos x="1491" y="26"/>
                </a:cxn>
                <a:cxn ang="0">
                  <a:pos x="1453" y="35"/>
                </a:cxn>
                <a:cxn ang="0">
                  <a:pos x="1405" y="78"/>
                </a:cxn>
                <a:cxn ang="0">
                  <a:pos x="1302" y="96"/>
                </a:cxn>
                <a:cxn ang="0">
                  <a:pos x="1025" y="96"/>
                </a:cxn>
                <a:cxn ang="0">
                  <a:pos x="1025" y="100"/>
                </a:cxn>
                <a:cxn ang="0">
                  <a:pos x="1036" y="100"/>
                </a:cxn>
                <a:cxn ang="0">
                  <a:pos x="1035" y="96"/>
                </a:cxn>
                <a:cxn ang="0">
                  <a:pos x="885" y="92"/>
                </a:cxn>
                <a:cxn ang="0">
                  <a:pos x="830" y="82"/>
                </a:cxn>
                <a:cxn ang="0">
                  <a:pos x="796" y="66"/>
                </a:cxn>
                <a:cxn ang="0">
                  <a:pos x="753" y="57"/>
                </a:cxn>
                <a:cxn ang="0">
                  <a:pos x="389" y="49"/>
                </a:cxn>
                <a:cxn ang="0">
                  <a:pos x="255" y="47"/>
                </a:cxn>
                <a:cxn ang="0">
                  <a:pos x="191" y="36"/>
                </a:cxn>
                <a:cxn ang="0">
                  <a:pos x="131" y="13"/>
                </a:cxn>
                <a:cxn ang="0">
                  <a:pos x="3" y="4"/>
                </a:cxn>
                <a:cxn ang="0">
                  <a:pos x="3" y="8"/>
                </a:cxn>
              </a:cxnLst>
              <a:rect l="0" t="0" r="r" b="b"/>
              <a:pathLst>
                <a:path w="1885" h="102">
                  <a:moveTo>
                    <a:pt x="3" y="8"/>
                  </a:moveTo>
                  <a:cubicBezTo>
                    <a:pt x="55" y="8"/>
                    <a:pt x="104" y="6"/>
                    <a:pt x="153" y="25"/>
                  </a:cubicBezTo>
                  <a:cubicBezTo>
                    <a:pt x="173" y="33"/>
                    <a:pt x="191" y="41"/>
                    <a:pt x="211" y="46"/>
                  </a:cubicBezTo>
                  <a:cubicBezTo>
                    <a:pt x="236" y="51"/>
                    <a:pt x="261" y="53"/>
                    <a:pt x="287" y="53"/>
                  </a:cubicBezTo>
                  <a:cubicBezTo>
                    <a:pt x="331" y="55"/>
                    <a:pt x="375" y="53"/>
                    <a:pt x="419" y="53"/>
                  </a:cubicBezTo>
                  <a:cubicBezTo>
                    <a:pt x="483" y="53"/>
                    <a:pt x="548" y="53"/>
                    <a:pt x="613" y="54"/>
                  </a:cubicBezTo>
                  <a:cubicBezTo>
                    <a:pt x="667" y="55"/>
                    <a:pt x="723" y="55"/>
                    <a:pt x="776" y="64"/>
                  </a:cubicBezTo>
                  <a:cubicBezTo>
                    <a:pt x="792" y="67"/>
                    <a:pt x="800" y="75"/>
                    <a:pt x="814" y="81"/>
                  </a:cubicBezTo>
                  <a:cubicBezTo>
                    <a:pt x="843" y="94"/>
                    <a:pt x="876" y="96"/>
                    <a:pt x="907" y="98"/>
                  </a:cubicBezTo>
                  <a:cubicBezTo>
                    <a:pt x="950" y="102"/>
                    <a:pt x="993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1032" y="96"/>
                    <a:pt x="1029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86" y="100"/>
                    <a:pt x="1147" y="100"/>
                    <a:pt x="1208" y="100"/>
                  </a:cubicBezTo>
                  <a:cubicBezTo>
                    <a:pt x="1254" y="100"/>
                    <a:pt x="1299" y="100"/>
                    <a:pt x="1345" y="100"/>
                  </a:cubicBezTo>
                  <a:cubicBezTo>
                    <a:pt x="1376" y="100"/>
                    <a:pt x="1406" y="88"/>
                    <a:pt x="1426" y="64"/>
                  </a:cubicBezTo>
                  <a:cubicBezTo>
                    <a:pt x="1447" y="39"/>
                    <a:pt x="1469" y="31"/>
                    <a:pt x="1501" y="31"/>
                  </a:cubicBezTo>
                  <a:cubicBezTo>
                    <a:pt x="1514" y="31"/>
                    <a:pt x="1527" y="31"/>
                    <a:pt x="1540" y="31"/>
                  </a:cubicBezTo>
                  <a:cubicBezTo>
                    <a:pt x="1600" y="31"/>
                    <a:pt x="1660" y="31"/>
                    <a:pt x="1719" y="31"/>
                  </a:cubicBezTo>
                  <a:cubicBezTo>
                    <a:pt x="1774" y="31"/>
                    <a:pt x="1829" y="31"/>
                    <a:pt x="1883" y="31"/>
                  </a:cubicBezTo>
                  <a:cubicBezTo>
                    <a:pt x="1885" y="31"/>
                    <a:pt x="1885" y="27"/>
                    <a:pt x="1883" y="27"/>
                  </a:cubicBezTo>
                  <a:cubicBezTo>
                    <a:pt x="1784" y="27"/>
                    <a:pt x="1684" y="27"/>
                    <a:pt x="1585" y="27"/>
                  </a:cubicBezTo>
                  <a:cubicBezTo>
                    <a:pt x="1554" y="27"/>
                    <a:pt x="1522" y="26"/>
                    <a:pt x="1491" y="26"/>
                  </a:cubicBezTo>
                  <a:cubicBezTo>
                    <a:pt x="1478" y="27"/>
                    <a:pt x="1464" y="29"/>
                    <a:pt x="1453" y="35"/>
                  </a:cubicBezTo>
                  <a:cubicBezTo>
                    <a:pt x="1432" y="45"/>
                    <a:pt x="1423" y="65"/>
                    <a:pt x="1405" y="78"/>
                  </a:cubicBezTo>
                  <a:cubicBezTo>
                    <a:pt x="1375" y="100"/>
                    <a:pt x="1336" y="96"/>
                    <a:pt x="1302" y="96"/>
                  </a:cubicBezTo>
                  <a:cubicBezTo>
                    <a:pt x="1210" y="96"/>
                    <a:pt x="1117" y="96"/>
                    <a:pt x="1025" y="96"/>
                  </a:cubicBezTo>
                  <a:cubicBezTo>
                    <a:pt x="1023" y="96"/>
                    <a:pt x="1023" y="100"/>
                    <a:pt x="1025" y="100"/>
                  </a:cubicBezTo>
                  <a:cubicBezTo>
                    <a:pt x="1029" y="100"/>
                    <a:pt x="1032" y="100"/>
                    <a:pt x="1036" y="100"/>
                  </a:cubicBezTo>
                  <a:cubicBezTo>
                    <a:pt x="1038" y="100"/>
                    <a:pt x="1038" y="96"/>
                    <a:pt x="1035" y="96"/>
                  </a:cubicBezTo>
                  <a:cubicBezTo>
                    <a:pt x="985" y="96"/>
                    <a:pt x="935" y="97"/>
                    <a:pt x="885" y="92"/>
                  </a:cubicBezTo>
                  <a:cubicBezTo>
                    <a:pt x="867" y="90"/>
                    <a:pt x="848" y="87"/>
                    <a:pt x="830" y="82"/>
                  </a:cubicBezTo>
                  <a:cubicBezTo>
                    <a:pt x="817" y="79"/>
                    <a:pt x="808" y="72"/>
                    <a:pt x="796" y="66"/>
                  </a:cubicBezTo>
                  <a:cubicBezTo>
                    <a:pt x="784" y="59"/>
                    <a:pt x="767" y="58"/>
                    <a:pt x="753" y="57"/>
                  </a:cubicBezTo>
                  <a:cubicBezTo>
                    <a:pt x="633" y="43"/>
                    <a:pt x="510" y="48"/>
                    <a:pt x="389" y="49"/>
                  </a:cubicBezTo>
                  <a:cubicBezTo>
                    <a:pt x="344" y="50"/>
                    <a:pt x="300" y="51"/>
                    <a:pt x="255" y="47"/>
                  </a:cubicBezTo>
                  <a:cubicBezTo>
                    <a:pt x="234" y="46"/>
                    <a:pt x="212" y="42"/>
                    <a:pt x="191" y="36"/>
                  </a:cubicBezTo>
                  <a:cubicBezTo>
                    <a:pt x="170" y="30"/>
                    <a:pt x="151" y="20"/>
                    <a:pt x="131" y="13"/>
                  </a:cubicBezTo>
                  <a:cubicBezTo>
                    <a:pt x="89" y="0"/>
                    <a:pt x="45" y="3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871602" y="2272148"/>
              <a:ext cx="5289342" cy="384565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136" y="15"/>
                </a:cxn>
                <a:cxn ang="0">
                  <a:pos x="255" y="30"/>
                </a:cxn>
                <a:cxn ang="0">
                  <a:pos x="405" y="32"/>
                </a:cxn>
                <a:cxn ang="0">
                  <a:pos x="461" y="32"/>
                </a:cxn>
                <a:cxn ang="0">
                  <a:pos x="605" y="12"/>
                </a:cxn>
                <a:cxn ang="0">
                  <a:pos x="753" y="9"/>
                </a:cxn>
                <a:cxn ang="0">
                  <a:pos x="915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180" y="9"/>
                </a:cxn>
                <a:cxn ang="0">
                  <a:pos x="1266" y="11"/>
                </a:cxn>
                <a:cxn ang="0">
                  <a:pos x="1321" y="26"/>
                </a:cxn>
                <a:cxn ang="0">
                  <a:pos x="1378" y="73"/>
                </a:cxn>
                <a:cxn ang="0">
                  <a:pos x="1596" y="124"/>
                </a:cxn>
                <a:cxn ang="0">
                  <a:pos x="1821" y="124"/>
                </a:cxn>
                <a:cxn ang="0">
                  <a:pos x="1885" y="124"/>
                </a:cxn>
                <a:cxn ang="0">
                  <a:pos x="1885" y="120"/>
                </a:cxn>
                <a:cxn ang="0">
                  <a:pos x="1731" y="120"/>
                </a:cxn>
                <a:cxn ang="0">
                  <a:pos x="1588" y="120"/>
                </a:cxn>
                <a:cxn ang="0">
                  <a:pos x="1471" y="118"/>
                </a:cxn>
                <a:cxn ang="0">
                  <a:pos x="1410" y="96"/>
                </a:cxn>
                <a:cxn ang="0">
                  <a:pos x="1358" y="46"/>
                </a:cxn>
                <a:cxn ang="0">
                  <a:pos x="1262" y="7"/>
                </a:cxn>
                <a:cxn ang="0">
                  <a:pos x="1115" y="4"/>
                </a:cxn>
                <a:cxn ang="0">
                  <a:pos x="1065" y="4"/>
                </a:cxn>
                <a:cxn ang="0">
                  <a:pos x="1066" y="9"/>
                </a:cxn>
                <a:cxn ang="0">
                  <a:pos x="1066" y="9"/>
                </a:cxn>
                <a:cxn ang="0">
                  <a:pos x="1066" y="4"/>
                </a:cxn>
                <a:cxn ang="0">
                  <a:pos x="707" y="4"/>
                </a:cxn>
                <a:cxn ang="0">
                  <a:pos x="578" y="12"/>
                </a:cxn>
                <a:cxn ang="0">
                  <a:pos x="452" y="28"/>
                </a:cxn>
                <a:cxn ang="0">
                  <a:pos x="332" y="28"/>
                </a:cxn>
                <a:cxn ang="0">
                  <a:pos x="182" y="19"/>
                </a:cxn>
                <a:cxn ang="0">
                  <a:pos x="104" y="6"/>
                </a:cxn>
                <a:cxn ang="0">
                  <a:pos x="3" y="4"/>
                </a:cxn>
                <a:cxn ang="0">
                  <a:pos x="3" y="9"/>
                </a:cxn>
              </a:cxnLst>
              <a:rect l="0" t="0" r="r" b="b"/>
              <a:pathLst>
                <a:path w="1888" h="137">
                  <a:moveTo>
                    <a:pt x="3" y="9"/>
                  </a:moveTo>
                  <a:cubicBezTo>
                    <a:pt x="47" y="9"/>
                    <a:pt x="92" y="8"/>
                    <a:pt x="136" y="15"/>
                  </a:cubicBezTo>
                  <a:cubicBezTo>
                    <a:pt x="176" y="21"/>
                    <a:pt x="214" y="28"/>
                    <a:pt x="255" y="30"/>
                  </a:cubicBezTo>
                  <a:cubicBezTo>
                    <a:pt x="305" y="32"/>
                    <a:pt x="355" y="32"/>
                    <a:pt x="405" y="32"/>
                  </a:cubicBezTo>
                  <a:cubicBezTo>
                    <a:pt x="424" y="32"/>
                    <a:pt x="443" y="32"/>
                    <a:pt x="461" y="32"/>
                  </a:cubicBezTo>
                  <a:cubicBezTo>
                    <a:pt x="511" y="33"/>
                    <a:pt x="557" y="19"/>
                    <a:pt x="605" y="12"/>
                  </a:cubicBezTo>
                  <a:cubicBezTo>
                    <a:pt x="654" y="6"/>
                    <a:pt x="704" y="9"/>
                    <a:pt x="753" y="9"/>
                  </a:cubicBezTo>
                  <a:cubicBezTo>
                    <a:pt x="807" y="9"/>
                    <a:pt x="861" y="9"/>
                    <a:pt x="915" y="9"/>
                  </a:cubicBezTo>
                  <a:cubicBezTo>
                    <a:pt x="965" y="9"/>
                    <a:pt x="101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1066" y="4"/>
                    <a:pt x="1065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104" y="9"/>
                    <a:pt x="1142" y="9"/>
                    <a:pt x="1180" y="9"/>
                  </a:cubicBezTo>
                  <a:cubicBezTo>
                    <a:pt x="1208" y="9"/>
                    <a:pt x="1237" y="8"/>
                    <a:pt x="1266" y="11"/>
                  </a:cubicBezTo>
                  <a:cubicBezTo>
                    <a:pt x="1285" y="14"/>
                    <a:pt x="1303" y="19"/>
                    <a:pt x="1321" y="26"/>
                  </a:cubicBezTo>
                  <a:cubicBezTo>
                    <a:pt x="1345" y="37"/>
                    <a:pt x="1361" y="53"/>
                    <a:pt x="1378" y="73"/>
                  </a:cubicBezTo>
                  <a:cubicBezTo>
                    <a:pt x="1432" y="137"/>
                    <a:pt x="1522" y="124"/>
                    <a:pt x="1596" y="124"/>
                  </a:cubicBezTo>
                  <a:cubicBezTo>
                    <a:pt x="1671" y="124"/>
                    <a:pt x="1746" y="124"/>
                    <a:pt x="1821" y="124"/>
                  </a:cubicBezTo>
                  <a:cubicBezTo>
                    <a:pt x="1843" y="124"/>
                    <a:pt x="1864" y="124"/>
                    <a:pt x="1885" y="124"/>
                  </a:cubicBezTo>
                  <a:cubicBezTo>
                    <a:pt x="1888" y="124"/>
                    <a:pt x="1887" y="120"/>
                    <a:pt x="1885" y="120"/>
                  </a:cubicBezTo>
                  <a:cubicBezTo>
                    <a:pt x="1834" y="120"/>
                    <a:pt x="1782" y="120"/>
                    <a:pt x="1731" y="120"/>
                  </a:cubicBezTo>
                  <a:cubicBezTo>
                    <a:pt x="1683" y="120"/>
                    <a:pt x="1636" y="120"/>
                    <a:pt x="1588" y="120"/>
                  </a:cubicBezTo>
                  <a:cubicBezTo>
                    <a:pt x="1550" y="120"/>
                    <a:pt x="1509" y="123"/>
                    <a:pt x="1471" y="118"/>
                  </a:cubicBezTo>
                  <a:cubicBezTo>
                    <a:pt x="1449" y="115"/>
                    <a:pt x="1428" y="107"/>
                    <a:pt x="1410" y="96"/>
                  </a:cubicBezTo>
                  <a:cubicBezTo>
                    <a:pt x="1388" y="83"/>
                    <a:pt x="1376" y="62"/>
                    <a:pt x="1358" y="46"/>
                  </a:cubicBezTo>
                  <a:cubicBezTo>
                    <a:pt x="1333" y="21"/>
                    <a:pt x="1296" y="11"/>
                    <a:pt x="1262" y="7"/>
                  </a:cubicBezTo>
                  <a:cubicBezTo>
                    <a:pt x="1213" y="0"/>
                    <a:pt x="1163" y="4"/>
                    <a:pt x="1115" y="4"/>
                  </a:cubicBezTo>
                  <a:cubicBezTo>
                    <a:pt x="1098" y="4"/>
                    <a:pt x="1082" y="4"/>
                    <a:pt x="1065" y="4"/>
                  </a:cubicBezTo>
                  <a:cubicBezTo>
                    <a:pt x="1063" y="4"/>
                    <a:pt x="1064" y="9"/>
                    <a:pt x="1066" y="9"/>
                  </a:cubicBezTo>
                  <a:cubicBezTo>
                    <a:pt x="1066" y="9"/>
                    <a:pt x="1066" y="9"/>
                    <a:pt x="1066" y="9"/>
                  </a:cubicBezTo>
                  <a:cubicBezTo>
                    <a:pt x="1068" y="9"/>
                    <a:pt x="1068" y="4"/>
                    <a:pt x="1066" y="4"/>
                  </a:cubicBezTo>
                  <a:cubicBezTo>
                    <a:pt x="946" y="4"/>
                    <a:pt x="827" y="4"/>
                    <a:pt x="707" y="4"/>
                  </a:cubicBezTo>
                  <a:cubicBezTo>
                    <a:pt x="663" y="4"/>
                    <a:pt x="621" y="4"/>
                    <a:pt x="578" y="12"/>
                  </a:cubicBezTo>
                  <a:cubicBezTo>
                    <a:pt x="536" y="20"/>
                    <a:pt x="495" y="30"/>
                    <a:pt x="452" y="28"/>
                  </a:cubicBezTo>
                  <a:cubicBezTo>
                    <a:pt x="412" y="25"/>
                    <a:pt x="372" y="28"/>
                    <a:pt x="332" y="28"/>
                  </a:cubicBezTo>
                  <a:cubicBezTo>
                    <a:pt x="282" y="27"/>
                    <a:pt x="231" y="26"/>
                    <a:pt x="182" y="19"/>
                  </a:cubicBezTo>
                  <a:cubicBezTo>
                    <a:pt x="156" y="15"/>
                    <a:pt x="131" y="9"/>
                    <a:pt x="104" y="6"/>
                  </a:cubicBezTo>
                  <a:cubicBezTo>
                    <a:pt x="71" y="3"/>
                    <a:pt x="36" y="4"/>
                    <a:pt x="3" y="4"/>
                  </a:cubicBezTo>
                  <a:cubicBezTo>
                    <a:pt x="0" y="4"/>
                    <a:pt x="1" y="9"/>
                    <a:pt x="3" y="9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0" name="Freeform 16"/>
            <p:cNvSpPr>
              <a:spLocks/>
            </p:cNvSpPr>
            <p:nvPr/>
          </p:nvSpPr>
          <p:spPr bwMode="auto">
            <a:xfrm>
              <a:off x="871602" y="2543235"/>
              <a:ext cx="5320863" cy="7775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125" y="22"/>
                </a:cxn>
                <a:cxn ang="0">
                  <a:pos x="281" y="6"/>
                </a:cxn>
                <a:cxn ang="0">
                  <a:pos x="385" y="4"/>
                </a:cxn>
                <a:cxn ang="0">
                  <a:pos x="732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839" y="4"/>
                </a:cxn>
                <a:cxn ang="0">
                  <a:pos x="1896" y="4"/>
                </a:cxn>
                <a:cxn ang="0">
                  <a:pos x="1896" y="0"/>
                </a:cxn>
                <a:cxn ang="0">
                  <a:pos x="1176" y="0"/>
                </a:cxn>
                <a:cxn ang="0">
                  <a:pos x="1025" y="0"/>
                </a:cxn>
                <a:cxn ang="0">
                  <a:pos x="1026" y="4"/>
                </a:cxn>
                <a:cxn ang="0">
                  <a:pos x="1043" y="4"/>
                </a:cxn>
                <a:cxn ang="0">
                  <a:pos x="1042" y="0"/>
                </a:cxn>
                <a:cxn ang="0">
                  <a:pos x="439" y="0"/>
                </a:cxn>
                <a:cxn ang="0">
                  <a:pos x="336" y="0"/>
                </a:cxn>
                <a:cxn ang="0">
                  <a:pos x="181" y="11"/>
                </a:cxn>
                <a:cxn ang="0">
                  <a:pos x="3" y="23"/>
                </a:cxn>
                <a:cxn ang="0">
                  <a:pos x="3" y="27"/>
                </a:cxn>
              </a:cxnLst>
              <a:rect l="0" t="0" r="r" b="b"/>
              <a:pathLst>
                <a:path w="1899" h="27">
                  <a:moveTo>
                    <a:pt x="3" y="27"/>
                  </a:moveTo>
                  <a:cubicBezTo>
                    <a:pt x="44" y="27"/>
                    <a:pt x="85" y="26"/>
                    <a:pt x="125" y="22"/>
                  </a:cubicBezTo>
                  <a:cubicBezTo>
                    <a:pt x="177" y="17"/>
                    <a:pt x="229" y="9"/>
                    <a:pt x="281" y="6"/>
                  </a:cubicBezTo>
                  <a:cubicBezTo>
                    <a:pt x="316" y="4"/>
                    <a:pt x="350" y="4"/>
                    <a:pt x="385" y="4"/>
                  </a:cubicBezTo>
                  <a:cubicBezTo>
                    <a:pt x="501" y="4"/>
                    <a:pt x="617" y="4"/>
                    <a:pt x="732" y="4"/>
                  </a:cubicBezTo>
                  <a:cubicBezTo>
                    <a:pt x="836" y="4"/>
                    <a:pt x="939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1037" y="0"/>
                    <a:pt x="1031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297" y="4"/>
                    <a:pt x="1568" y="4"/>
                    <a:pt x="1839" y="4"/>
                  </a:cubicBezTo>
                  <a:cubicBezTo>
                    <a:pt x="1858" y="4"/>
                    <a:pt x="1877" y="4"/>
                    <a:pt x="1896" y="4"/>
                  </a:cubicBezTo>
                  <a:cubicBezTo>
                    <a:pt x="1899" y="4"/>
                    <a:pt x="1898" y="0"/>
                    <a:pt x="1896" y="0"/>
                  </a:cubicBezTo>
                  <a:cubicBezTo>
                    <a:pt x="1656" y="0"/>
                    <a:pt x="1416" y="0"/>
                    <a:pt x="1176" y="0"/>
                  </a:cubicBezTo>
                  <a:cubicBezTo>
                    <a:pt x="1126" y="0"/>
                    <a:pt x="1076" y="0"/>
                    <a:pt x="1025" y="0"/>
                  </a:cubicBezTo>
                  <a:cubicBezTo>
                    <a:pt x="1023" y="0"/>
                    <a:pt x="1024" y="4"/>
                    <a:pt x="1026" y="4"/>
                  </a:cubicBezTo>
                  <a:cubicBezTo>
                    <a:pt x="1031" y="4"/>
                    <a:pt x="1037" y="4"/>
                    <a:pt x="1043" y="4"/>
                  </a:cubicBezTo>
                  <a:cubicBezTo>
                    <a:pt x="1045" y="4"/>
                    <a:pt x="1045" y="0"/>
                    <a:pt x="1042" y="0"/>
                  </a:cubicBezTo>
                  <a:cubicBezTo>
                    <a:pt x="841" y="0"/>
                    <a:pt x="640" y="0"/>
                    <a:pt x="439" y="0"/>
                  </a:cubicBezTo>
                  <a:cubicBezTo>
                    <a:pt x="404" y="0"/>
                    <a:pt x="370" y="0"/>
                    <a:pt x="336" y="0"/>
                  </a:cubicBezTo>
                  <a:cubicBezTo>
                    <a:pt x="284" y="0"/>
                    <a:pt x="233" y="5"/>
                    <a:pt x="181" y="11"/>
                  </a:cubicBezTo>
                  <a:cubicBezTo>
                    <a:pt x="122" y="19"/>
                    <a:pt x="63" y="23"/>
                    <a:pt x="3" y="23"/>
                  </a:cubicBezTo>
                  <a:cubicBezTo>
                    <a:pt x="0" y="23"/>
                    <a:pt x="1" y="27"/>
                    <a:pt x="3" y="27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871602" y="2347800"/>
              <a:ext cx="5320863" cy="161812"/>
            </a:xfrm>
            <a:custGeom>
              <a:avLst/>
              <a:gdLst/>
              <a:ahLst/>
              <a:cxnLst>
                <a:cxn ang="0">
                  <a:pos x="3" y="51"/>
                </a:cxn>
                <a:cxn ang="0">
                  <a:pos x="238" y="41"/>
                </a:cxn>
                <a:cxn ang="0">
                  <a:pos x="367" y="28"/>
                </a:cxn>
                <a:cxn ang="0">
                  <a:pos x="710" y="28"/>
                </a:cxn>
                <a:cxn ang="0">
                  <a:pos x="971" y="28"/>
                </a:cxn>
                <a:cxn ang="0">
                  <a:pos x="1044" y="25"/>
                </a:cxn>
                <a:cxn ang="0">
                  <a:pos x="1111" y="9"/>
                </a:cxn>
                <a:cxn ang="0">
                  <a:pos x="1169" y="5"/>
                </a:cxn>
                <a:cxn ang="0">
                  <a:pos x="1240" y="5"/>
                </a:cxn>
                <a:cxn ang="0">
                  <a:pos x="1878" y="5"/>
                </a:cxn>
                <a:cxn ang="0">
                  <a:pos x="1896" y="5"/>
                </a:cxn>
                <a:cxn ang="0">
                  <a:pos x="1896" y="1"/>
                </a:cxn>
                <a:cxn ang="0">
                  <a:pos x="1297" y="1"/>
                </a:cxn>
                <a:cxn ang="0">
                  <a:pos x="1212" y="1"/>
                </a:cxn>
                <a:cxn ang="0">
                  <a:pos x="1169" y="1"/>
                </a:cxn>
                <a:cxn ang="0">
                  <a:pos x="1054" y="18"/>
                </a:cxn>
                <a:cxn ang="0">
                  <a:pos x="943" y="24"/>
                </a:cxn>
                <a:cxn ang="0">
                  <a:pos x="804" y="24"/>
                </a:cxn>
                <a:cxn ang="0">
                  <a:pos x="430" y="24"/>
                </a:cxn>
                <a:cxn ang="0">
                  <a:pos x="332" y="24"/>
                </a:cxn>
                <a:cxn ang="0">
                  <a:pos x="248" y="34"/>
                </a:cxn>
                <a:cxn ang="0">
                  <a:pos x="96" y="46"/>
                </a:cxn>
                <a:cxn ang="0">
                  <a:pos x="3" y="47"/>
                </a:cxn>
                <a:cxn ang="0">
                  <a:pos x="3" y="51"/>
                </a:cxn>
              </a:cxnLst>
              <a:rect l="0" t="0" r="r" b="b"/>
              <a:pathLst>
                <a:path w="1899" h="58">
                  <a:moveTo>
                    <a:pt x="3" y="51"/>
                  </a:moveTo>
                  <a:cubicBezTo>
                    <a:pt x="81" y="51"/>
                    <a:pt x="162" y="58"/>
                    <a:pt x="238" y="41"/>
                  </a:cubicBezTo>
                  <a:cubicBezTo>
                    <a:pt x="282" y="31"/>
                    <a:pt x="323" y="28"/>
                    <a:pt x="367" y="28"/>
                  </a:cubicBezTo>
                  <a:cubicBezTo>
                    <a:pt x="481" y="28"/>
                    <a:pt x="596" y="28"/>
                    <a:pt x="710" y="28"/>
                  </a:cubicBezTo>
                  <a:cubicBezTo>
                    <a:pt x="797" y="28"/>
                    <a:pt x="884" y="28"/>
                    <a:pt x="971" y="28"/>
                  </a:cubicBezTo>
                  <a:cubicBezTo>
                    <a:pt x="995" y="28"/>
                    <a:pt x="1019" y="28"/>
                    <a:pt x="1044" y="25"/>
                  </a:cubicBezTo>
                  <a:cubicBezTo>
                    <a:pt x="1067" y="21"/>
                    <a:pt x="1088" y="13"/>
                    <a:pt x="1111" y="9"/>
                  </a:cubicBezTo>
                  <a:cubicBezTo>
                    <a:pt x="1130" y="6"/>
                    <a:pt x="1150" y="5"/>
                    <a:pt x="1169" y="5"/>
                  </a:cubicBezTo>
                  <a:cubicBezTo>
                    <a:pt x="1193" y="5"/>
                    <a:pt x="1216" y="5"/>
                    <a:pt x="1240" y="5"/>
                  </a:cubicBezTo>
                  <a:cubicBezTo>
                    <a:pt x="1453" y="5"/>
                    <a:pt x="1666" y="5"/>
                    <a:pt x="1878" y="5"/>
                  </a:cubicBezTo>
                  <a:cubicBezTo>
                    <a:pt x="1884" y="5"/>
                    <a:pt x="1890" y="5"/>
                    <a:pt x="1896" y="5"/>
                  </a:cubicBezTo>
                  <a:cubicBezTo>
                    <a:pt x="1899" y="5"/>
                    <a:pt x="1898" y="1"/>
                    <a:pt x="1896" y="1"/>
                  </a:cubicBezTo>
                  <a:cubicBezTo>
                    <a:pt x="1696" y="1"/>
                    <a:pt x="1497" y="1"/>
                    <a:pt x="1297" y="1"/>
                  </a:cubicBezTo>
                  <a:cubicBezTo>
                    <a:pt x="1269" y="1"/>
                    <a:pt x="1240" y="1"/>
                    <a:pt x="1212" y="1"/>
                  </a:cubicBezTo>
                  <a:cubicBezTo>
                    <a:pt x="1198" y="1"/>
                    <a:pt x="1183" y="0"/>
                    <a:pt x="1169" y="1"/>
                  </a:cubicBezTo>
                  <a:cubicBezTo>
                    <a:pt x="1129" y="1"/>
                    <a:pt x="1092" y="10"/>
                    <a:pt x="1054" y="18"/>
                  </a:cubicBezTo>
                  <a:cubicBezTo>
                    <a:pt x="1018" y="27"/>
                    <a:pt x="980" y="24"/>
                    <a:pt x="943" y="24"/>
                  </a:cubicBezTo>
                  <a:cubicBezTo>
                    <a:pt x="897" y="24"/>
                    <a:pt x="850" y="24"/>
                    <a:pt x="804" y="24"/>
                  </a:cubicBezTo>
                  <a:cubicBezTo>
                    <a:pt x="679" y="24"/>
                    <a:pt x="555" y="24"/>
                    <a:pt x="430" y="24"/>
                  </a:cubicBezTo>
                  <a:cubicBezTo>
                    <a:pt x="398" y="24"/>
                    <a:pt x="365" y="24"/>
                    <a:pt x="332" y="24"/>
                  </a:cubicBezTo>
                  <a:cubicBezTo>
                    <a:pt x="304" y="24"/>
                    <a:pt x="276" y="28"/>
                    <a:pt x="248" y="34"/>
                  </a:cubicBezTo>
                  <a:cubicBezTo>
                    <a:pt x="197" y="46"/>
                    <a:pt x="148" y="46"/>
                    <a:pt x="96" y="46"/>
                  </a:cubicBezTo>
                  <a:cubicBezTo>
                    <a:pt x="65" y="47"/>
                    <a:pt x="34" y="47"/>
                    <a:pt x="3" y="47"/>
                  </a:cubicBezTo>
                  <a:cubicBezTo>
                    <a:pt x="0" y="47"/>
                    <a:pt x="1" y="51"/>
                    <a:pt x="3" y="51"/>
                  </a:cubicBezTo>
                  <a:close/>
                </a:path>
              </a:pathLst>
            </a:custGeom>
            <a:solidFill>
              <a:srgbClr val="D1D3D4"/>
            </a:solidFill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2" name="Freeform 20"/>
            <p:cNvSpPr>
              <a:spLocks/>
            </p:cNvSpPr>
            <p:nvPr/>
          </p:nvSpPr>
          <p:spPr bwMode="auto">
            <a:xfrm>
              <a:off x="880008" y="2345699"/>
              <a:ext cx="5266225" cy="28369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3" y="27"/>
                </a:cxn>
                <a:cxn ang="0">
                  <a:pos x="339" y="50"/>
                </a:cxn>
                <a:cxn ang="0">
                  <a:pos x="795" y="67"/>
                </a:cxn>
                <a:cxn ang="0">
                  <a:pos x="946" y="96"/>
                </a:cxn>
                <a:cxn ang="0">
                  <a:pos x="1023" y="96"/>
                </a:cxn>
                <a:cxn ang="0">
                  <a:pos x="1337" y="96"/>
                </a:cxn>
                <a:cxn ang="0">
                  <a:pos x="1425" y="56"/>
                </a:cxn>
                <a:cxn ang="0">
                  <a:pos x="1497" y="27"/>
                </a:cxn>
                <a:cxn ang="0">
                  <a:pos x="1880" y="27"/>
                </a:cxn>
              </a:cxnLst>
              <a:rect l="0" t="0" r="r" b="b"/>
              <a:pathLst>
                <a:path w="1880" h="101">
                  <a:moveTo>
                    <a:pt x="0" y="4"/>
                  </a:moveTo>
                  <a:cubicBezTo>
                    <a:pt x="68" y="4"/>
                    <a:pt x="104" y="0"/>
                    <a:pt x="163" y="27"/>
                  </a:cubicBezTo>
                  <a:cubicBezTo>
                    <a:pt x="211" y="49"/>
                    <a:pt x="265" y="50"/>
                    <a:pt x="339" y="50"/>
                  </a:cubicBezTo>
                  <a:cubicBezTo>
                    <a:pt x="344" y="50"/>
                    <a:pt x="766" y="42"/>
                    <a:pt x="795" y="67"/>
                  </a:cubicBezTo>
                  <a:cubicBezTo>
                    <a:pt x="827" y="96"/>
                    <a:pt x="946" y="96"/>
                    <a:pt x="946" y="96"/>
                  </a:cubicBezTo>
                  <a:cubicBezTo>
                    <a:pt x="1083" y="96"/>
                    <a:pt x="1014" y="96"/>
                    <a:pt x="1023" y="96"/>
                  </a:cubicBezTo>
                  <a:cubicBezTo>
                    <a:pt x="1097" y="96"/>
                    <a:pt x="1162" y="96"/>
                    <a:pt x="1337" y="96"/>
                  </a:cubicBezTo>
                  <a:cubicBezTo>
                    <a:pt x="1337" y="96"/>
                    <a:pt x="1395" y="101"/>
                    <a:pt x="1425" y="56"/>
                  </a:cubicBezTo>
                  <a:cubicBezTo>
                    <a:pt x="1447" y="22"/>
                    <a:pt x="1497" y="27"/>
                    <a:pt x="1497" y="27"/>
                  </a:cubicBezTo>
                  <a:cubicBezTo>
                    <a:pt x="1880" y="27"/>
                    <a:pt x="1880" y="27"/>
                    <a:pt x="1880" y="27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880008" y="2278453"/>
              <a:ext cx="5272530" cy="35304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63" y="16"/>
                </a:cxn>
                <a:cxn ang="0">
                  <a:pos x="339" y="28"/>
                </a:cxn>
                <a:cxn ang="0">
                  <a:pos x="449" y="28"/>
                </a:cxn>
                <a:cxn ang="0">
                  <a:pos x="562" y="16"/>
                </a:cxn>
                <a:cxn ang="0">
                  <a:pos x="657" y="5"/>
                </a:cxn>
                <a:cxn ang="0">
                  <a:pos x="1023" y="5"/>
                </a:cxn>
                <a:cxn ang="0">
                  <a:pos x="1220" y="5"/>
                </a:cxn>
                <a:cxn ang="0">
                  <a:pos x="1368" y="60"/>
                </a:cxn>
                <a:cxn ang="0">
                  <a:pos x="1518" y="120"/>
                </a:cxn>
                <a:cxn ang="0">
                  <a:pos x="1882" y="120"/>
                </a:cxn>
              </a:cxnLst>
              <a:rect l="0" t="0" r="r" b="b"/>
              <a:pathLst>
                <a:path w="1882" h="126">
                  <a:moveTo>
                    <a:pt x="0" y="5"/>
                  </a:moveTo>
                  <a:cubicBezTo>
                    <a:pt x="79" y="5"/>
                    <a:pt x="107" y="4"/>
                    <a:pt x="163" y="16"/>
                  </a:cubicBezTo>
                  <a:cubicBezTo>
                    <a:pt x="218" y="28"/>
                    <a:pt x="339" y="28"/>
                    <a:pt x="339" y="28"/>
                  </a:cubicBezTo>
                  <a:cubicBezTo>
                    <a:pt x="449" y="28"/>
                    <a:pt x="449" y="28"/>
                    <a:pt x="449" y="28"/>
                  </a:cubicBezTo>
                  <a:cubicBezTo>
                    <a:pt x="449" y="28"/>
                    <a:pt x="502" y="31"/>
                    <a:pt x="562" y="16"/>
                  </a:cubicBezTo>
                  <a:cubicBezTo>
                    <a:pt x="605" y="5"/>
                    <a:pt x="657" y="5"/>
                    <a:pt x="657" y="5"/>
                  </a:cubicBezTo>
                  <a:cubicBezTo>
                    <a:pt x="849" y="5"/>
                    <a:pt x="1009" y="5"/>
                    <a:pt x="1023" y="5"/>
                  </a:cubicBezTo>
                  <a:cubicBezTo>
                    <a:pt x="1127" y="5"/>
                    <a:pt x="960" y="5"/>
                    <a:pt x="1220" y="5"/>
                  </a:cubicBezTo>
                  <a:cubicBezTo>
                    <a:pt x="1220" y="5"/>
                    <a:pt x="1323" y="0"/>
                    <a:pt x="1368" y="60"/>
                  </a:cubicBezTo>
                  <a:cubicBezTo>
                    <a:pt x="1418" y="126"/>
                    <a:pt x="1495" y="120"/>
                    <a:pt x="1518" y="120"/>
                  </a:cubicBezTo>
                  <a:cubicBezTo>
                    <a:pt x="1875" y="120"/>
                    <a:pt x="1882" y="120"/>
                    <a:pt x="1882" y="12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880008" y="2549539"/>
              <a:ext cx="5304051" cy="651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57" y="14"/>
                </a:cxn>
                <a:cxn ang="0">
                  <a:pos x="339" y="0"/>
                </a:cxn>
                <a:cxn ang="0">
                  <a:pos x="974" y="0"/>
                </a:cxn>
                <a:cxn ang="0">
                  <a:pos x="1023" y="0"/>
                </a:cxn>
                <a:cxn ang="0">
                  <a:pos x="1893" y="0"/>
                </a:cxn>
              </a:cxnLst>
              <a:rect l="0" t="0" r="r" b="b"/>
              <a:pathLst>
                <a:path w="1893" h="23">
                  <a:moveTo>
                    <a:pt x="0" y="23"/>
                  </a:moveTo>
                  <a:cubicBezTo>
                    <a:pt x="46" y="23"/>
                    <a:pt x="83" y="23"/>
                    <a:pt x="157" y="14"/>
                  </a:cubicBezTo>
                  <a:cubicBezTo>
                    <a:pt x="242" y="4"/>
                    <a:pt x="277" y="0"/>
                    <a:pt x="339" y="0"/>
                  </a:cubicBezTo>
                  <a:cubicBezTo>
                    <a:pt x="974" y="0"/>
                    <a:pt x="974" y="0"/>
                    <a:pt x="974" y="0"/>
                  </a:cubicBezTo>
                  <a:cubicBezTo>
                    <a:pt x="1090" y="0"/>
                    <a:pt x="1015" y="0"/>
                    <a:pt x="1023" y="0"/>
                  </a:cubicBezTo>
                  <a:cubicBezTo>
                    <a:pt x="1250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5" name="Freeform 23"/>
            <p:cNvSpPr>
              <a:spLocks/>
            </p:cNvSpPr>
            <p:nvPr/>
          </p:nvSpPr>
          <p:spPr bwMode="auto">
            <a:xfrm>
              <a:off x="880008" y="2356206"/>
              <a:ext cx="5304051" cy="12818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63" y="46"/>
                </a:cxn>
                <a:cxn ang="0">
                  <a:pos x="325" y="23"/>
                </a:cxn>
                <a:cxn ang="0">
                  <a:pos x="969" y="23"/>
                </a:cxn>
                <a:cxn ang="0">
                  <a:pos x="1068" y="13"/>
                </a:cxn>
                <a:cxn ang="0">
                  <a:pos x="1167" y="0"/>
                </a:cxn>
                <a:cxn ang="0">
                  <a:pos x="1208" y="0"/>
                </a:cxn>
                <a:cxn ang="0">
                  <a:pos x="1893" y="0"/>
                </a:cxn>
              </a:cxnLst>
              <a:rect l="0" t="0" r="r" b="b"/>
              <a:pathLst>
                <a:path w="1893" h="46">
                  <a:moveTo>
                    <a:pt x="0" y="46"/>
                  </a:moveTo>
                  <a:cubicBezTo>
                    <a:pt x="0" y="46"/>
                    <a:pt x="97" y="46"/>
                    <a:pt x="163" y="46"/>
                  </a:cubicBezTo>
                  <a:cubicBezTo>
                    <a:pt x="226" y="46"/>
                    <a:pt x="259" y="23"/>
                    <a:pt x="325" y="23"/>
                  </a:cubicBezTo>
                  <a:cubicBezTo>
                    <a:pt x="969" y="23"/>
                    <a:pt x="969" y="23"/>
                    <a:pt x="969" y="23"/>
                  </a:cubicBezTo>
                  <a:cubicBezTo>
                    <a:pt x="969" y="23"/>
                    <a:pt x="1028" y="26"/>
                    <a:pt x="1068" y="13"/>
                  </a:cubicBezTo>
                  <a:cubicBezTo>
                    <a:pt x="1108" y="0"/>
                    <a:pt x="1167" y="0"/>
                    <a:pt x="1167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893" y="0"/>
                    <a:pt x="1893" y="0"/>
                    <a:pt x="1893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96" name="Freeform 30"/>
          <p:cNvSpPr>
            <a:spLocks/>
          </p:cNvSpPr>
          <p:nvPr/>
        </p:nvSpPr>
        <p:spPr bwMode="auto">
          <a:xfrm>
            <a:off x="4224644" y="2174904"/>
            <a:ext cx="4127243" cy="1000289"/>
          </a:xfrm>
          <a:custGeom>
            <a:avLst/>
            <a:gdLst/>
            <a:ahLst/>
            <a:cxnLst>
              <a:cxn ang="0">
                <a:pos x="3" y="190"/>
              </a:cxn>
              <a:cxn ang="0">
                <a:pos x="179" y="216"/>
              </a:cxn>
              <a:cxn ang="0">
                <a:pos x="260" y="263"/>
              </a:cxn>
              <a:cxn ang="0">
                <a:pos x="342" y="317"/>
              </a:cxn>
              <a:cxn ang="0">
                <a:pos x="489" y="354"/>
              </a:cxn>
              <a:cxn ang="0">
                <a:pos x="624" y="354"/>
              </a:cxn>
              <a:cxn ang="0">
                <a:pos x="735" y="304"/>
              </a:cxn>
              <a:cxn ang="0">
                <a:pos x="762" y="260"/>
              </a:cxn>
              <a:cxn ang="0">
                <a:pos x="782" y="207"/>
              </a:cxn>
              <a:cxn ang="0">
                <a:pos x="813" y="164"/>
              </a:cxn>
              <a:cxn ang="0">
                <a:pos x="868" y="123"/>
              </a:cxn>
              <a:cxn ang="0">
                <a:pos x="904" y="75"/>
              </a:cxn>
              <a:cxn ang="0">
                <a:pos x="971" y="14"/>
              </a:cxn>
              <a:cxn ang="0">
                <a:pos x="1049" y="17"/>
              </a:cxn>
              <a:cxn ang="0">
                <a:pos x="1073" y="19"/>
              </a:cxn>
              <a:cxn ang="0">
                <a:pos x="1101" y="19"/>
              </a:cxn>
              <a:cxn ang="0">
                <a:pos x="1101" y="13"/>
              </a:cxn>
              <a:cxn ang="0">
                <a:pos x="1082" y="13"/>
              </a:cxn>
              <a:cxn ang="0">
                <a:pos x="1082" y="19"/>
              </a:cxn>
              <a:cxn ang="0">
                <a:pos x="1101" y="19"/>
              </a:cxn>
              <a:cxn ang="0">
                <a:pos x="1101" y="13"/>
              </a:cxn>
              <a:cxn ang="0">
                <a:pos x="1066" y="13"/>
              </a:cxn>
              <a:cxn ang="0">
                <a:pos x="1033" y="4"/>
              </a:cxn>
              <a:cxn ang="0">
                <a:pos x="978" y="7"/>
              </a:cxn>
              <a:cxn ang="0">
                <a:pos x="943" y="23"/>
              </a:cxn>
              <a:cxn ang="0">
                <a:pos x="877" y="103"/>
              </a:cxn>
              <a:cxn ang="0">
                <a:pos x="801" y="169"/>
              </a:cxn>
              <a:cxn ang="0">
                <a:pos x="776" y="208"/>
              </a:cxn>
              <a:cxn ang="0">
                <a:pos x="756" y="261"/>
              </a:cxn>
              <a:cxn ang="0">
                <a:pos x="681" y="337"/>
              </a:cxn>
              <a:cxn ang="0">
                <a:pos x="627" y="348"/>
              </a:cxn>
              <a:cxn ang="0">
                <a:pos x="509" y="348"/>
              </a:cxn>
              <a:cxn ang="0">
                <a:pos x="380" y="332"/>
              </a:cxn>
              <a:cxn ang="0">
                <a:pos x="312" y="291"/>
              </a:cxn>
              <a:cxn ang="0">
                <a:pos x="249" y="250"/>
              </a:cxn>
              <a:cxn ang="0">
                <a:pos x="140" y="197"/>
              </a:cxn>
              <a:cxn ang="0">
                <a:pos x="3" y="184"/>
              </a:cxn>
              <a:cxn ang="0">
                <a:pos x="3" y="190"/>
              </a:cxn>
            </a:cxnLst>
            <a:rect l="0" t="0" r="r" b="b"/>
            <a:pathLst>
              <a:path w="1105" h="356">
                <a:moveTo>
                  <a:pt x="3" y="190"/>
                </a:moveTo>
                <a:cubicBezTo>
                  <a:pt x="63" y="190"/>
                  <a:pt x="123" y="194"/>
                  <a:pt x="179" y="216"/>
                </a:cubicBezTo>
                <a:cubicBezTo>
                  <a:pt x="208" y="227"/>
                  <a:pt x="234" y="246"/>
                  <a:pt x="260" y="263"/>
                </a:cubicBezTo>
                <a:cubicBezTo>
                  <a:pt x="287" y="281"/>
                  <a:pt x="314" y="299"/>
                  <a:pt x="342" y="317"/>
                </a:cubicBezTo>
                <a:cubicBezTo>
                  <a:pt x="388" y="347"/>
                  <a:pt x="435" y="354"/>
                  <a:pt x="489" y="354"/>
                </a:cubicBezTo>
                <a:cubicBezTo>
                  <a:pt x="534" y="354"/>
                  <a:pt x="580" y="351"/>
                  <a:pt x="624" y="354"/>
                </a:cubicBezTo>
                <a:cubicBezTo>
                  <a:pt x="666" y="356"/>
                  <a:pt x="707" y="335"/>
                  <a:pt x="735" y="304"/>
                </a:cubicBezTo>
                <a:cubicBezTo>
                  <a:pt x="746" y="291"/>
                  <a:pt x="755" y="276"/>
                  <a:pt x="762" y="260"/>
                </a:cubicBezTo>
                <a:cubicBezTo>
                  <a:pt x="770" y="243"/>
                  <a:pt x="773" y="223"/>
                  <a:pt x="782" y="207"/>
                </a:cubicBezTo>
                <a:cubicBezTo>
                  <a:pt x="791" y="192"/>
                  <a:pt x="801" y="177"/>
                  <a:pt x="813" y="164"/>
                </a:cubicBezTo>
                <a:cubicBezTo>
                  <a:pt x="827" y="148"/>
                  <a:pt x="850" y="136"/>
                  <a:pt x="868" y="123"/>
                </a:cubicBezTo>
                <a:cubicBezTo>
                  <a:pt x="883" y="112"/>
                  <a:pt x="893" y="90"/>
                  <a:pt x="904" y="75"/>
                </a:cubicBezTo>
                <a:cubicBezTo>
                  <a:pt x="921" y="52"/>
                  <a:pt x="942" y="23"/>
                  <a:pt x="971" y="14"/>
                </a:cubicBezTo>
                <a:cubicBezTo>
                  <a:pt x="996" y="7"/>
                  <a:pt x="1026" y="6"/>
                  <a:pt x="1049" y="17"/>
                </a:cubicBezTo>
                <a:cubicBezTo>
                  <a:pt x="1055" y="20"/>
                  <a:pt x="1066" y="19"/>
                  <a:pt x="1073" y="19"/>
                </a:cubicBezTo>
                <a:cubicBezTo>
                  <a:pt x="1083" y="19"/>
                  <a:pt x="1092" y="19"/>
                  <a:pt x="1101" y="19"/>
                </a:cubicBezTo>
                <a:cubicBezTo>
                  <a:pt x="1105" y="19"/>
                  <a:pt x="1104" y="13"/>
                  <a:pt x="1101" y="13"/>
                </a:cubicBezTo>
                <a:cubicBezTo>
                  <a:pt x="1095" y="13"/>
                  <a:pt x="1088" y="13"/>
                  <a:pt x="1082" y="13"/>
                </a:cubicBezTo>
                <a:cubicBezTo>
                  <a:pt x="1079" y="13"/>
                  <a:pt x="1079" y="19"/>
                  <a:pt x="1082" y="19"/>
                </a:cubicBezTo>
                <a:cubicBezTo>
                  <a:pt x="1089" y="19"/>
                  <a:pt x="1095" y="19"/>
                  <a:pt x="1101" y="19"/>
                </a:cubicBezTo>
                <a:cubicBezTo>
                  <a:pt x="1105" y="19"/>
                  <a:pt x="1104" y="13"/>
                  <a:pt x="1101" y="13"/>
                </a:cubicBezTo>
                <a:cubicBezTo>
                  <a:pt x="1089" y="13"/>
                  <a:pt x="1078" y="13"/>
                  <a:pt x="1066" y="13"/>
                </a:cubicBezTo>
                <a:cubicBezTo>
                  <a:pt x="1053" y="13"/>
                  <a:pt x="1045" y="7"/>
                  <a:pt x="1033" y="4"/>
                </a:cubicBezTo>
                <a:cubicBezTo>
                  <a:pt x="1016" y="0"/>
                  <a:pt x="995" y="4"/>
                  <a:pt x="978" y="7"/>
                </a:cubicBezTo>
                <a:cubicBezTo>
                  <a:pt x="964" y="9"/>
                  <a:pt x="954" y="14"/>
                  <a:pt x="943" y="23"/>
                </a:cubicBezTo>
                <a:cubicBezTo>
                  <a:pt x="916" y="44"/>
                  <a:pt x="897" y="76"/>
                  <a:pt x="877" y="103"/>
                </a:cubicBezTo>
                <a:cubicBezTo>
                  <a:pt x="857" y="131"/>
                  <a:pt x="822" y="143"/>
                  <a:pt x="801" y="169"/>
                </a:cubicBezTo>
                <a:cubicBezTo>
                  <a:pt x="791" y="181"/>
                  <a:pt x="783" y="195"/>
                  <a:pt x="776" y="208"/>
                </a:cubicBezTo>
                <a:cubicBezTo>
                  <a:pt x="766" y="224"/>
                  <a:pt x="764" y="244"/>
                  <a:pt x="756" y="261"/>
                </a:cubicBezTo>
                <a:cubicBezTo>
                  <a:pt x="741" y="295"/>
                  <a:pt x="714" y="322"/>
                  <a:pt x="681" y="337"/>
                </a:cubicBezTo>
                <a:cubicBezTo>
                  <a:pt x="664" y="344"/>
                  <a:pt x="645" y="348"/>
                  <a:pt x="627" y="348"/>
                </a:cubicBezTo>
                <a:cubicBezTo>
                  <a:pt x="588" y="347"/>
                  <a:pt x="548" y="348"/>
                  <a:pt x="509" y="348"/>
                </a:cubicBezTo>
                <a:cubicBezTo>
                  <a:pt x="465" y="348"/>
                  <a:pt x="422" y="349"/>
                  <a:pt x="380" y="332"/>
                </a:cubicBezTo>
                <a:cubicBezTo>
                  <a:pt x="356" y="323"/>
                  <a:pt x="334" y="306"/>
                  <a:pt x="312" y="291"/>
                </a:cubicBezTo>
                <a:cubicBezTo>
                  <a:pt x="291" y="278"/>
                  <a:pt x="270" y="263"/>
                  <a:pt x="249" y="250"/>
                </a:cubicBezTo>
                <a:cubicBezTo>
                  <a:pt x="214" y="227"/>
                  <a:pt x="180" y="208"/>
                  <a:pt x="140" y="197"/>
                </a:cubicBezTo>
                <a:cubicBezTo>
                  <a:pt x="96" y="185"/>
                  <a:pt x="49" y="184"/>
                  <a:pt x="3" y="184"/>
                </a:cubicBezTo>
                <a:cubicBezTo>
                  <a:pt x="0" y="184"/>
                  <a:pt x="0" y="190"/>
                  <a:pt x="3" y="19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07" tIns="60953" rIns="121907" bIns="60953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2641600" y="1676400"/>
            <a:ext cx="3860800" cy="2172896"/>
            <a:chOff x="3008773" y="2080917"/>
            <a:chExt cx="3204706" cy="2172896"/>
          </a:xfrm>
        </p:grpSpPr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3313483" y="2475989"/>
              <a:ext cx="2841156" cy="1504636"/>
            </a:xfrm>
            <a:custGeom>
              <a:avLst/>
              <a:gdLst/>
              <a:ahLst/>
              <a:cxnLst>
                <a:cxn ang="0">
                  <a:pos x="3" y="536"/>
                </a:cxn>
                <a:cxn ang="0">
                  <a:pos x="34" y="531"/>
                </a:cxn>
                <a:cxn ang="0">
                  <a:pos x="99" y="514"/>
                </a:cxn>
                <a:cxn ang="0">
                  <a:pos x="286" y="463"/>
                </a:cxn>
                <a:cxn ang="0">
                  <a:pos x="473" y="411"/>
                </a:cxn>
                <a:cxn ang="0">
                  <a:pos x="539" y="393"/>
                </a:cxn>
                <a:cxn ang="0">
                  <a:pos x="570" y="386"/>
                </a:cxn>
                <a:cxn ang="0">
                  <a:pos x="602" y="352"/>
                </a:cxn>
                <a:cxn ang="0">
                  <a:pos x="595" y="295"/>
                </a:cxn>
                <a:cxn ang="0">
                  <a:pos x="632" y="281"/>
                </a:cxn>
                <a:cxn ang="0">
                  <a:pos x="715" y="278"/>
                </a:cxn>
                <a:cxn ang="0">
                  <a:pos x="741" y="250"/>
                </a:cxn>
                <a:cxn ang="0">
                  <a:pos x="792" y="210"/>
                </a:cxn>
                <a:cxn ang="0">
                  <a:pos x="869" y="136"/>
                </a:cxn>
                <a:cxn ang="0">
                  <a:pos x="878" y="82"/>
                </a:cxn>
                <a:cxn ang="0">
                  <a:pos x="889" y="33"/>
                </a:cxn>
                <a:cxn ang="0">
                  <a:pos x="930" y="22"/>
                </a:cxn>
                <a:cxn ang="0">
                  <a:pos x="1010" y="27"/>
                </a:cxn>
                <a:cxn ang="0">
                  <a:pos x="1012" y="24"/>
                </a:cxn>
                <a:cxn ang="0">
                  <a:pos x="874" y="54"/>
                </a:cxn>
                <a:cxn ang="0">
                  <a:pos x="875" y="105"/>
                </a:cxn>
                <a:cxn ang="0">
                  <a:pos x="810" y="192"/>
                </a:cxn>
                <a:cxn ang="0">
                  <a:pos x="726" y="261"/>
                </a:cxn>
                <a:cxn ang="0">
                  <a:pos x="675" y="283"/>
                </a:cxn>
                <a:cxn ang="0">
                  <a:pos x="620" y="276"/>
                </a:cxn>
                <a:cxn ang="0">
                  <a:pos x="592" y="300"/>
                </a:cxn>
                <a:cxn ang="0">
                  <a:pos x="593" y="366"/>
                </a:cxn>
                <a:cxn ang="0">
                  <a:pos x="569" y="383"/>
                </a:cxn>
                <a:cxn ang="0">
                  <a:pos x="470" y="408"/>
                </a:cxn>
                <a:cxn ang="0">
                  <a:pos x="286" y="460"/>
                </a:cxn>
                <a:cxn ang="0">
                  <a:pos x="102" y="510"/>
                </a:cxn>
                <a:cxn ang="0">
                  <a:pos x="38" y="526"/>
                </a:cxn>
                <a:cxn ang="0">
                  <a:pos x="3" y="533"/>
                </a:cxn>
                <a:cxn ang="0">
                  <a:pos x="3" y="536"/>
                </a:cxn>
              </a:cxnLst>
              <a:rect l="0" t="0" r="r" b="b"/>
              <a:pathLst>
                <a:path w="1014" h="536">
                  <a:moveTo>
                    <a:pt x="3" y="536"/>
                  </a:moveTo>
                  <a:cubicBezTo>
                    <a:pt x="13" y="536"/>
                    <a:pt x="24" y="533"/>
                    <a:pt x="34" y="531"/>
                  </a:cubicBezTo>
                  <a:cubicBezTo>
                    <a:pt x="56" y="525"/>
                    <a:pt x="77" y="520"/>
                    <a:pt x="99" y="514"/>
                  </a:cubicBezTo>
                  <a:cubicBezTo>
                    <a:pt x="161" y="498"/>
                    <a:pt x="224" y="480"/>
                    <a:pt x="286" y="463"/>
                  </a:cubicBezTo>
                  <a:cubicBezTo>
                    <a:pt x="348" y="445"/>
                    <a:pt x="411" y="428"/>
                    <a:pt x="473" y="411"/>
                  </a:cubicBezTo>
                  <a:cubicBezTo>
                    <a:pt x="495" y="405"/>
                    <a:pt x="517" y="399"/>
                    <a:pt x="539" y="393"/>
                  </a:cubicBezTo>
                  <a:cubicBezTo>
                    <a:pt x="549" y="391"/>
                    <a:pt x="560" y="387"/>
                    <a:pt x="570" y="386"/>
                  </a:cubicBezTo>
                  <a:cubicBezTo>
                    <a:pt x="587" y="386"/>
                    <a:pt x="600" y="366"/>
                    <a:pt x="602" y="352"/>
                  </a:cubicBezTo>
                  <a:cubicBezTo>
                    <a:pt x="606" y="334"/>
                    <a:pt x="595" y="314"/>
                    <a:pt x="595" y="295"/>
                  </a:cubicBezTo>
                  <a:cubicBezTo>
                    <a:pt x="596" y="274"/>
                    <a:pt x="618" y="279"/>
                    <a:pt x="632" y="281"/>
                  </a:cubicBezTo>
                  <a:cubicBezTo>
                    <a:pt x="656" y="285"/>
                    <a:pt x="692" y="294"/>
                    <a:pt x="715" y="278"/>
                  </a:cubicBezTo>
                  <a:cubicBezTo>
                    <a:pt x="725" y="271"/>
                    <a:pt x="732" y="259"/>
                    <a:pt x="741" y="250"/>
                  </a:cubicBezTo>
                  <a:cubicBezTo>
                    <a:pt x="757" y="235"/>
                    <a:pt x="775" y="223"/>
                    <a:pt x="792" y="210"/>
                  </a:cubicBezTo>
                  <a:cubicBezTo>
                    <a:pt x="819" y="188"/>
                    <a:pt x="850" y="166"/>
                    <a:pt x="869" y="136"/>
                  </a:cubicBezTo>
                  <a:cubicBezTo>
                    <a:pt x="880" y="120"/>
                    <a:pt x="880" y="101"/>
                    <a:pt x="878" y="82"/>
                  </a:cubicBezTo>
                  <a:cubicBezTo>
                    <a:pt x="877" y="65"/>
                    <a:pt x="874" y="45"/>
                    <a:pt x="889" y="33"/>
                  </a:cubicBezTo>
                  <a:cubicBezTo>
                    <a:pt x="900" y="24"/>
                    <a:pt x="917" y="23"/>
                    <a:pt x="930" y="22"/>
                  </a:cubicBezTo>
                  <a:cubicBezTo>
                    <a:pt x="957" y="20"/>
                    <a:pt x="984" y="24"/>
                    <a:pt x="1010" y="27"/>
                  </a:cubicBezTo>
                  <a:cubicBezTo>
                    <a:pt x="1012" y="28"/>
                    <a:pt x="1014" y="25"/>
                    <a:pt x="1012" y="24"/>
                  </a:cubicBezTo>
                  <a:cubicBezTo>
                    <a:pt x="978" y="20"/>
                    <a:pt x="883" y="0"/>
                    <a:pt x="874" y="54"/>
                  </a:cubicBezTo>
                  <a:cubicBezTo>
                    <a:pt x="872" y="71"/>
                    <a:pt x="876" y="88"/>
                    <a:pt x="875" y="105"/>
                  </a:cubicBezTo>
                  <a:cubicBezTo>
                    <a:pt x="874" y="142"/>
                    <a:pt x="837" y="170"/>
                    <a:pt x="810" y="192"/>
                  </a:cubicBezTo>
                  <a:cubicBezTo>
                    <a:pt x="782" y="214"/>
                    <a:pt x="749" y="234"/>
                    <a:pt x="726" y="261"/>
                  </a:cubicBezTo>
                  <a:cubicBezTo>
                    <a:pt x="711" y="279"/>
                    <a:pt x="698" y="284"/>
                    <a:pt x="675" y="283"/>
                  </a:cubicBezTo>
                  <a:cubicBezTo>
                    <a:pt x="656" y="283"/>
                    <a:pt x="638" y="278"/>
                    <a:pt x="620" y="276"/>
                  </a:cubicBezTo>
                  <a:cubicBezTo>
                    <a:pt x="603" y="273"/>
                    <a:pt x="592" y="282"/>
                    <a:pt x="592" y="300"/>
                  </a:cubicBezTo>
                  <a:cubicBezTo>
                    <a:pt x="591" y="323"/>
                    <a:pt x="606" y="344"/>
                    <a:pt x="593" y="366"/>
                  </a:cubicBezTo>
                  <a:cubicBezTo>
                    <a:pt x="589" y="374"/>
                    <a:pt x="578" y="382"/>
                    <a:pt x="569" y="383"/>
                  </a:cubicBezTo>
                  <a:cubicBezTo>
                    <a:pt x="536" y="387"/>
                    <a:pt x="502" y="400"/>
                    <a:pt x="470" y="408"/>
                  </a:cubicBezTo>
                  <a:cubicBezTo>
                    <a:pt x="408" y="425"/>
                    <a:pt x="347" y="443"/>
                    <a:pt x="286" y="460"/>
                  </a:cubicBezTo>
                  <a:cubicBezTo>
                    <a:pt x="225" y="477"/>
                    <a:pt x="163" y="494"/>
                    <a:pt x="102" y="510"/>
                  </a:cubicBezTo>
                  <a:cubicBezTo>
                    <a:pt x="81" y="516"/>
                    <a:pt x="59" y="521"/>
                    <a:pt x="38" y="526"/>
                  </a:cubicBezTo>
                  <a:cubicBezTo>
                    <a:pt x="27" y="529"/>
                    <a:pt x="15" y="533"/>
                    <a:pt x="3" y="533"/>
                  </a:cubicBezTo>
                  <a:cubicBezTo>
                    <a:pt x="1" y="533"/>
                    <a:pt x="0" y="536"/>
                    <a:pt x="3" y="53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9" name="Freeform 32"/>
            <p:cNvSpPr>
              <a:spLocks/>
            </p:cNvSpPr>
            <p:nvPr/>
          </p:nvSpPr>
          <p:spPr bwMode="auto">
            <a:xfrm>
              <a:off x="3302975" y="2539032"/>
              <a:ext cx="2868475" cy="1483621"/>
            </a:xfrm>
            <a:custGeom>
              <a:avLst/>
              <a:gdLst/>
              <a:ahLst/>
              <a:cxnLst>
                <a:cxn ang="0">
                  <a:pos x="6" y="279"/>
                </a:cxn>
                <a:cxn ang="0">
                  <a:pos x="70" y="281"/>
                </a:cxn>
                <a:cxn ang="0">
                  <a:pos x="153" y="321"/>
                </a:cxn>
                <a:cxn ang="0">
                  <a:pos x="280" y="449"/>
                </a:cxn>
                <a:cxn ang="0">
                  <a:pos x="401" y="525"/>
                </a:cxn>
                <a:cxn ang="0">
                  <a:pos x="523" y="478"/>
                </a:cxn>
                <a:cxn ang="0">
                  <a:pos x="540" y="438"/>
                </a:cxn>
                <a:cxn ang="0">
                  <a:pos x="569" y="387"/>
                </a:cxn>
                <a:cxn ang="0">
                  <a:pos x="593" y="383"/>
                </a:cxn>
                <a:cxn ang="0">
                  <a:pos x="632" y="363"/>
                </a:cxn>
                <a:cxn ang="0">
                  <a:pos x="672" y="283"/>
                </a:cxn>
                <a:cxn ang="0">
                  <a:pos x="764" y="202"/>
                </a:cxn>
                <a:cxn ang="0">
                  <a:pos x="865" y="179"/>
                </a:cxn>
                <a:cxn ang="0">
                  <a:pos x="907" y="97"/>
                </a:cxn>
                <a:cxn ang="0">
                  <a:pos x="917" y="50"/>
                </a:cxn>
                <a:cxn ang="0">
                  <a:pos x="1016" y="8"/>
                </a:cxn>
                <a:cxn ang="0">
                  <a:pos x="1018" y="0"/>
                </a:cxn>
                <a:cxn ang="0">
                  <a:pos x="901" y="71"/>
                </a:cxn>
                <a:cxn ang="0">
                  <a:pos x="875" y="158"/>
                </a:cxn>
                <a:cxn ang="0">
                  <a:pos x="827" y="188"/>
                </a:cxn>
                <a:cxn ang="0">
                  <a:pos x="759" y="195"/>
                </a:cxn>
                <a:cxn ang="0">
                  <a:pos x="641" y="339"/>
                </a:cxn>
                <a:cxn ang="0">
                  <a:pos x="568" y="379"/>
                </a:cxn>
                <a:cxn ang="0">
                  <a:pos x="527" y="451"/>
                </a:cxn>
                <a:cxn ang="0">
                  <a:pos x="385" y="513"/>
                </a:cxn>
                <a:cxn ang="0">
                  <a:pos x="313" y="469"/>
                </a:cxn>
                <a:cxn ang="0">
                  <a:pos x="252" y="404"/>
                </a:cxn>
                <a:cxn ang="0">
                  <a:pos x="134" y="296"/>
                </a:cxn>
                <a:cxn ang="0">
                  <a:pos x="8" y="270"/>
                </a:cxn>
                <a:cxn ang="0">
                  <a:pos x="6" y="279"/>
                </a:cxn>
              </a:cxnLst>
              <a:rect l="0" t="0" r="r" b="b"/>
              <a:pathLst>
                <a:path w="1024" h="529">
                  <a:moveTo>
                    <a:pt x="6" y="279"/>
                  </a:moveTo>
                  <a:cubicBezTo>
                    <a:pt x="28" y="279"/>
                    <a:pt x="48" y="278"/>
                    <a:pt x="70" y="281"/>
                  </a:cubicBezTo>
                  <a:cubicBezTo>
                    <a:pt x="101" y="286"/>
                    <a:pt x="128" y="302"/>
                    <a:pt x="153" y="321"/>
                  </a:cubicBezTo>
                  <a:cubicBezTo>
                    <a:pt x="200" y="358"/>
                    <a:pt x="239" y="405"/>
                    <a:pt x="280" y="449"/>
                  </a:cubicBezTo>
                  <a:cubicBezTo>
                    <a:pt x="315" y="486"/>
                    <a:pt x="347" y="520"/>
                    <a:pt x="401" y="525"/>
                  </a:cubicBezTo>
                  <a:cubicBezTo>
                    <a:pt x="449" y="529"/>
                    <a:pt x="495" y="519"/>
                    <a:pt x="523" y="478"/>
                  </a:cubicBezTo>
                  <a:cubicBezTo>
                    <a:pt x="532" y="466"/>
                    <a:pt x="536" y="452"/>
                    <a:pt x="540" y="438"/>
                  </a:cubicBezTo>
                  <a:cubicBezTo>
                    <a:pt x="545" y="422"/>
                    <a:pt x="552" y="394"/>
                    <a:pt x="569" y="387"/>
                  </a:cubicBezTo>
                  <a:cubicBezTo>
                    <a:pt x="576" y="384"/>
                    <a:pt x="585" y="384"/>
                    <a:pt x="593" y="383"/>
                  </a:cubicBezTo>
                  <a:cubicBezTo>
                    <a:pt x="607" y="379"/>
                    <a:pt x="621" y="373"/>
                    <a:pt x="632" y="363"/>
                  </a:cubicBezTo>
                  <a:cubicBezTo>
                    <a:pt x="655" y="345"/>
                    <a:pt x="659" y="308"/>
                    <a:pt x="672" y="283"/>
                  </a:cubicBezTo>
                  <a:cubicBezTo>
                    <a:pt x="690" y="244"/>
                    <a:pt x="720" y="211"/>
                    <a:pt x="764" y="202"/>
                  </a:cubicBezTo>
                  <a:cubicBezTo>
                    <a:pt x="799" y="196"/>
                    <a:pt x="834" y="203"/>
                    <a:pt x="865" y="179"/>
                  </a:cubicBezTo>
                  <a:cubicBezTo>
                    <a:pt x="891" y="158"/>
                    <a:pt x="901" y="128"/>
                    <a:pt x="907" y="97"/>
                  </a:cubicBezTo>
                  <a:cubicBezTo>
                    <a:pt x="910" y="80"/>
                    <a:pt x="909" y="65"/>
                    <a:pt x="917" y="50"/>
                  </a:cubicBezTo>
                  <a:cubicBezTo>
                    <a:pt x="935" y="15"/>
                    <a:pt x="982" y="9"/>
                    <a:pt x="1016" y="8"/>
                  </a:cubicBezTo>
                  <a:cubicBezTo>
                    <a:pt x="1021" y="8"/>
                    <a:pt x="1024" y="0"/>
                    <a:pt x="1018" y="0"/>
                  </a:cubicBezTo>
                  <a:cubicBezTo>
                    <a:pt x="972" y="0"/>
                    <a:pt x="909" y="16"/>
                    <a:pt x="901" y="71"/>
                  </a:cubicBezTo>
                  <a:cubicBezTo>
                    <a:pt x="897" y="101"/>
                    <a:pt x="894" y="132"/>
                    <a:pt x="875" y="158"/>
                  </a:cubicBezTo>
                  <a:cubicBezTo>
                    <a:pt x="864" y="174"/>
                    <a:pt x="846" y="183"/>
                    <a:pt x="827" y="188"/>
                  </a:cubicBezTo>
                  <a:cubicBezTo>
                    <a:pt x="805" y="194"/>
                    <a:pt x="782" y="189"/>
                    <a:pt x="759" y="195"/>
                  </a:cubicBezTo>
                  <a:cubicBezTo>
                    <a:pt x="690" y="211"/>
                    <a:pt x="663" y="278"/>
                    <a:pt x="641" y="339"/>
                  </a:cubicBezTo>
                  <a:cubicBezTo>
                    <a:pt x="629" y="370"/>
                    <a:pt x="596" y="372"/>
                    <a:pt x="568" y="379"/>
                  </a:cubicBezTo>
                  <a:cubicBezTo>
                    <a:pt x="542" y="385"/>
                    <a:pt x="534" y="431"/>
                    <a:pt x="527" y="451"/>
                  </a:cubicBezTo>
                  <a:cubicBezTo>
                    <a:pt x="507" y="513"/>
                    <a:pt x="442" y="523"/>
                    <a:pt x="385" y="513"/>
                  </a:cubicBezTo>
                  <a:cubicBezTo>
                    <a:pt x="356" y="508"/>
                    <a:pt x="334" y="489"/>
                    <a:pt x="313" y="469"/>
                  </a:cubicBezTo>
                  <a:cubicBezTo>
                    <a:pt x="292" y="448"/>
                    <a:pt x="272" y="426"/>
                    <a:pt x="252" y="404"/>
                  </a:cubicBezTo>
                  <a:cubicBezTo>
                    <a:pt x="216" y="365"/>
                    <a:pt x="180" y="324"/>
                    <a:pt x="134" y="296"/>
                  </a:cubicBezTo>
                  <a:cubicBezTo>
                    <a:pt x="95" y="271"/>
                    <a:pt x="52" y="270"/>
                    <a:pt x="8" y="270"/>
                  </a:cubicBezTo>
                  <a:cubicBezTo>
                    <a:pt x="3" y="270"/>
                    <a:pt x="0" y="279"/>
                    <a:pt x="6" y="27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0" name="Freeform 33"/>
            <p:cNvSpPr>
              <a:spLocks/>
            </p:cNvSpPr>
            <p:nvPr/>
          </p:nvSpPr>
          <p:spPr bwMode="auto">
            <a:xfrm>
              <a:off x="3052904" y="2673525"/>
              <a:ext cx="3114344" cy="930941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997" y="46"/>
                </a:cxn>
                <a:cxn ang="0">
                  <a:pos x="965" y="90"/>
                </a:cxn>
                <a:cxn ang="0">
                  <a:pos x="925" y="116"/>
                </a:cxn>
                <a:cxn ang="0">
                  <a:pos x="818" y="97"/>
                </a:cxn>
                <a:cxn ang="0">
                  <a:pos x="755" y="116"/>
                </a:cxn>
                <a:cxn ang="0">
                  <a:pos x="753" y="156"/>
                </a:cxn>
                <a:cxn ang="0">
                  <a:pos x="764" y="223"/>
                </a:cxn>
                <a:cxn ang="0">
                  <a:pos x="764" y="286"/>
                </a:cxn>
                <a:cxn ang="0">
                  <a:pos x="717" y="321"/>
                </a:cxn>
                <a:cxn ang="0">
                  <a:pos x="574" y="303"/>
                </a:cxn>
                <a:cxn ang="0">
                  <a:pos x="425" y="251"/>
                </a:cxn>
                <a:cxn ang="0">
                  <a:pos x="294" y="182"/>
                </a:cxn>
                <a:cxn ang="0">
                  <a:pos x="149" y="154"/>
                </a:cxn>
                <a:cxn ang="0">
                  <a:pos x="4" y="154"/>
                </a:cxn>
                <a:cxn ang="0">
                  <a:pos x="3" y="159"/>
                </a:cxn>
                <a:cxn ang="0">
                  <a:pos x="118" y="159"/>
                </a:cxn>
                <a:cxn ang="0">
                  <a:pos x="246" y="169"/>
                </a:cxn>
                <a:cxn ang="0">
                  <a:pos x="366" y="230"/>
                </a:cxn>
                <a:cxn ang="0">
                  <a:pos x="468" y="273"/>
                </a:cxn>
                <a:cxn ang="0">
                  <a:pos x="585" y="311"/>
                </a:cxn>
                <a:cxn ang="0">
                  <a:pos x="660" y="327"/>
                </a:cxn>
                <a:cxn ang="0">
                  <a:pos x="771" y="282"/>
                </a:cxn>
                <a:cxn ang="0">
                  <a:pos x="758" y="130"/>
                </a:cxn>
                <a:cxn ang="0">
                  <a:pos x="881" y="113"/>
                </a:cxn>
                <a:cxn ang="0">
                  <a:pos x="932" y="122"/>
                </a:cxn>
                <a:cxn ang="0">
                  <a:pos x="962" y="103"/>
                </a:cxn>
                <a:cxn ang="0">
                  <a:pos x="1005" y="45"/>
                </a:cxn>
                <a:cxn ang="0">
                  <a:pos x="1106" y="4"/>
                </a:cxn>
                <a:cxn ang="0">
                  <a:pos x="1107" y="0"/>
                </a:cxn>
              </a:cxnLst>
              <a:rect l="0" t="0" r="r" b="b"/>
              <a:pathLst>
                <a:path w="1111" h="332">
                  <a:moveTo>
                    <a:pt x="1107" y="0"/>
                  </a:moveTo>
                  <a:cubicBezTo>
                    <a:pt x="1067" y="1"/>
                    <a:pt x="1024" y="15"/>
                    <a:pt x="997" y="46"/>
                  </a:cubicBezTo>
                  <a:cubicBezTo>
                    <a:pt x="985" y="60"/>
                    <a:pt x="975" y="75"/>
                    <a:pt x="965" y="90"/>
                  </a:cubicBezTo>
                  <a:cubicBezTo>
                    <a:pt x="954" y="105"/>
                    <a:pt x="944" y="118"/>
                    <a:pt x="925" y="116"/>
                  </a:cubicBezTo>
                  <a:cubicBezTo>
                    <a:pt x="889" y="113"/>
                    <a:pt x="854" y="102"/>
                    <a:pt x="818" y="97"/>
                  </a:cubicBezTo>
                  <a:cubicBezTo>
                    <a:pt x="797" y="95"/>
                    <a:pt x="765" y="92"/>
                    <a:pt x="755" y="116"/>
                  </a:cubicBezTo>
                  <a:cubicBezTo>
                    <a:pt x="750" y="128"/>
                    <a:pt x="752" y="143"/>
                    <a:pt x="753" y="156"/>
                  </a:cubicBezTo>
                  <a:cubicBezTo>
                    <a:pt x="756" y="178"/>
                    <a:pt x="761" y="200"/>
                    <a:pt x="764" y="223"/>
                  </a:cubicBezTo>
                  <a:cubicBezTo>
                    <a:pt x="767" y="243"/>
                    <a:pt x="769" y="265"/>
                    <a:pt x="764" y="286"/>
                  </a:cubicBezTo>
                  <a:cubicBezTo>
                    <a:pt x="758" y="307"/>
                    <a:pt x="737" y="317"/>
                    <a:pt x="717" y="321"/>
                  </a:cubicBezTo>
                  <a:cubicBezTo>
                    <a:pt x="670" y="332"/>
                    <a:pt x="619" y="316"/>
                    <a:pt x="574" y="303"/>
                  </a:cubicBezTo>
                  <a:cubicBezTo>
                    <a:pt x="524" y="288"/>
                    <a:pt x="473" y="271"/>
                    <a:pt x="425" y="251"/>
                  </a:cubicBezTo>
                  <a:cubicBezTo>
                    <a:pt x="378" y="232"/>
                    <a:pt x="338" y="204"/>
                    <a:pt x="294" y="182"/>
                  </a:cubicBezTo>
                  <a:cubicBezTo>
                    <a:pt x="248" y="160"/>
                    <a:pt x="199" y="155"/>
                    <a:pt x="149" y="154"/>
                  </a:cubicBezTo>
                  <a:cubicBezTo>
                    <a:pt x="101" y="154"/>
                    <a:pt x="52" y="154"/>
                    <a:pt x="4" y="154"/>
                  </a:cubicBezTo>
                  <a:cubicBezTo>
                    <a:pt x="1" y="154"/>
                    <a:pt x="0" y="159"/>
                    <a:pt x="3" y="159"/>
                  </a:cubicBezTo>
                  <a:cubicBezTo>
                    <a:pt x="42" y="159"/>
                    <a:pt x="80" y="158"/>
                    <a:pt x="118" y="159"/>
                  </a:cubicBezTo>
                  <a:cubicBezTo>
                    <a:pt x="161" y="159"/>
                    <a:pt x="204" y="158"/>
                    <a:pt x="246" y="169"/>
                  </a:cubicBezTo>
                  <a:cubicBezTo>
                    <a:pt x="290" y="181"/>
                    <a:pt x="326" y="208"/>
                    <a:pt x="366" y="230"/>
                  </a:cubicBezTo>
                  <a:cubicBezTo>
                    <a:pt x="398" y="247"/>
                    <a:pt x="433" y="261"/>
                    <a:pt x="468" y="273"/>
                  </a:cubicBezTo>
                  <a:cubicBezTo>
                    <a:pt x="506" y="287"/>
                    <a:pt x="545" y="300"/>
                    <a:pt x="585" y="311"/>
                  </a:cubicBezTo>
                  <a:cubicBezTo>
                    <a:pt x="609" y="318"/>
                    <a:pt x="635" y="325"/>
                    <a:pt x="660" y="327"/>
                  </a:cubicBezTo>
                  <a:cubicBezTo>
                    <a:pt x="700" y="330"/>
                    <a:pt x="758" y="330"/>
                    <a:pt x="771" y="282"/>
                  </a:cubicBezTo>
                  <a:cubicBezTo>
                    <a:pt x="784" y="233"/>
                    <a:pt x="756" y="180"/>
                    <a:pt x="758" y="130"/>
                  </a:cubicBezTo>
                  <a:cubicBezTo>
                    <a:pt x="761" y="78"/>
                    <a:pt x="851" y="107"/>
                    <a:pt x="881" y="113"/>
                  </a:cubicBezTo>
                  <a:cubicBezTo>
                    <a:pt x="898" y="117"/>
                    <a:pt x="915" y="121"/>
                    <a:pt x="932" y="122"/>
                  </a:cubicBezTo>
                  <a:cubicBezTo>
                    <a:pt x="945" y="122"/>
                    <a:pt x="954" y="113"/>
                    <a:pt x="962" y="103"/>
                  </a:cubicBezTo>
                  <a:cubicBezTo>
                    <a:pt x="977" y="84"/>
                    <a:pt x="989" y="63"/>
                    <a:pt x="1005" y="45"/>
                  </a:cubicBezTo>
                  <a:cubicBezTo>
                    <a:pt x="1028" y="17"/>
                    <a:pt x="1071" y="5"/>
                    <a:pt x="1106" y="4"/>
                  </a:cubicBezTo>
                  <a:cubicBezTo>
                    <a:pt x="1109" y="4"/>
                    <a:pt x="1111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1" name="Freeform 34"/>
            <p:cNvSpPr>
              <a:spLocks/>
            </p:cNvSpPr>
            <p:nvPr/>
          </p:nvSpPr>
          <p:spPr bwMode="auto">
            <a:xfrm>
              <a:off x="3134859" y="2152366"/>
              <a:ext cx="3026083" cy="1742100"/>
            </a:xfrm>
            <a:custGeom>
              <a:avLst/>
              <a:gdLst/>
              <a:ahLst/>
              <a:cxnLst>
                <a:cxn ang="0">
                  <a:pos x="3" y="572"/>
                </a:cxn>
                <a:cxn ang="0">
                  <a:pos x="106" y="598"/>
                </a:cxn>
                <a:cxn ang="0">
                  <a:pos x="275" y="615"/>
                </a:cxn>
                <a:cxn ang="0">
                  <a:pos x="441" y="581"/>
                </a:cxn>
                <a:cxn ang="0">
                  <a:pos x="520" y="568"/>
                </a:cxn>
                <a:cxn ang="0">
                  <a:pos x="539" y="561"/>
                </a:cxn>
                <a:cxn ang="0">
                  <a:pos x="558" y="515"/>
                </a:cxn>
                <a:cxn ang="0">
                  <a:pos x="567" y="437"/>
                </a:cxn>
                <a:cxn ang="0">
                  <a:pos x="650" y="323"/>
                </a:cxn>
                <a:cxn ang="0">
                  <a:pos x="701" y="340"/>
                </a:cxn>
                <a:cxn ang="0">
                  <a:pos x="791" y="368"/>
                </a:cxn>
                <a:cxn ang="0">
                  <a:pos x="894" y="325"/>
                </a:cxn>
                <a:cxn ang="0">
                  <a:pos x="941" y="154"/>
                </a:cxn>
                <a:cxn ang="0">
                  <a:pos x="969" y="73"/>
                </a:cxn>
                <a:cxn ang="0">
                  <a:pos x="1041" y="11"/>
                </a:cxn>
                <a:cxn ang="0">
                  <a:pos x="1077" y="6"/>
                </a:cxn>
                <a:cxn ang="0">
                  <a:pos x="1077" y="0"/>
                </a:cxn>
                <a:cxn ang="0">
                  <a:pos x="976" y="51"/>
                </a:cxn>
                <a:cxn ang="0">
                  <a:pos x="953" y="104"/>
                </a:cxn>
                <a:cxn ang="0">
                  <a:pos x="898" y="292"/>
                </a:cxn>
                <a:cxn ang="0">
                  <a:pos x="888" y="333"/>
                </a:cxn>
                <a:cxn ang="0">
                  <a:pos x="803" y="364"/>
                </a:cxn>
                <a:cxn ang="0">
                  <a:pos x="710" y="338"/>
                </a:cxn>
                <a:cxn ang="0">
                  <a:pos x="664" y="318"/>
                </a:cxn>
                <a:cxn ang="0">
                  <a:pos x="547" y="539"/>
                </a:cxn>
                <a:cxn ang="0">
                  <a:pos x="474" y="566"/>
                </a:cxn>
                <a:cxn ang="0">
                  <a:pos x="409" y="585"/>
                </a:cxn>
                <a:cxn ang="0">
                  <a:pos x="310" y="606"/>
                </a:cxn>
                <a:cxn ang="0">
                  <a:pos x="224" y="610"/>
                </a:cxn>
                <a:cxn ang="0">
                  <a:pos x="126" y="600"/>
                </a:cxn>
                <a:cxn ang="0">
                  <a:pos x="12" y="567"/>
                </a:cxn>
                <a:cxn ang="0">
                  <a:pos x="3" y="566"/>
                </a:cxn>
                <a:cxn ang="0">
                  <a:pos x="3" y="572"/>
                </a:cxn>
              </a:cxnLst>
              <a:rect l="0" t="0" r="r" b="b"/>
              <a:pathLst>
                <a:path w="1080" h="621">
                  <a:moveTo>
                    <a:pt x="3" y="572"/>
                  </a:moveTo>
                  <a:cubicBezTo>
                    <a:pt x="37" y="576"/>
                    <a:pt x="74" y="585"/>
                    <a:pt x="106" y="598"/>
                  </a:cubicBezTo>
                  <a:cubicBezTo>
                    <a:pt x="160" y="621"/>
                    <a:pt x="218" y="617"/>
                    <a:pt x="275" y="615"/>
                  </a:cubicBezTo>
                  <a:cubicBezTo>
                    <a:pt x="333" y="612"/>
                    <a:pt x="386" y="598"/>
                    <a:pt x="441" y="581"/>
                  </a:cubicBezTo>
                  <a:cubicBezTo>
                    <a:pt x="467" y="573"/>
                    <a:pt x="493" y="569"/>
                    <a:pt x="520" y="568"/>
                  </a:cubicBezTo>
                  <a:cubicBezTo>
                    <a:pt x="528" y="568"/>
                    <a:pt x="534" y="566"/>
                    <a:pt x="539" y="561"/>
                  </a:cubicBezTo>
                  <a:cubicBezTo>
                    <a:pt x="552" y="550"/>
                    <a:pt x="555" y="530"/>
                    <a:pt x="558" y="515"/>
                  </a:cubicBezTo>
                  <a:cubicBezTo>
                    <a:pt x="563" y="489"/>
                    <a:pt x="564" y="463"/>
                    <a:pt x="567" y="437"/>
                  </a:cubicBezTo>
                  <a:cubicBezTo>
                    <a:pt x="573" y="386"/>
                    <a:pt x="586" y="322"/>
                    <a:pt x="650" y="323"/>
                  </a:cubicBezTo>
                  <a:cubicBezTo>
                    <a:pt x="669" y="323"/>
                    <a:pt x="683" y="333"/>
                    <a:pt x="701" y="340"/>
                  </a:cubicBezTo>
                  <a:cubicBezTo>
                    <a:pt x="730" y="352"/>
                    <a:pt x="760" y="362"/>
                    <a:pt x="791" y="368"/>
                  </a:cubicBezTo>
                  <a:cubicBezTo>
                    <a:pt x="832" y="376"/>
                    <a:pt x="882" y="373"/>
                    <a:pt x="894" y="325"/>
                  </a:cubicBezTo>
                  <a:cubicBezTo>
                    <a:pt x="909" y="268"/>
                    <a:pt x="924" y="211"/>
                    <a:pt x="941" y="154"/>
                  </a:cubicBezTo>
                  <a:cubicBezTo>
                    <a:pt x="950" y="127"/>
                    <a:pt x="958" y="99"/>
                    <a:pt x="969" y="73"/>
                  </a:cubicBezTo>
                  <a:cubicBezTo>
                    <a:pt x="982" y="43"/>
                    <a:pt x="1011" y="20"/>
                    <a:pt x="1041" y="11"/>
                  </a:cubicBezTo>
                  <a:cubicBezTo>
                    <a:pt x="1053" y="7"/>
                    <a:pt x="1065" y="7"/>
                    <a:pt x="1077" y="6"/>
                  </a:cubicBezTo>
                  <a:cubicBezTo>
                    <a:pt x="1080" y="6"/>
                    <a:pt x="1080" y="0"/>
                    <a:pt x="1077" y="0"/>
                  </a:cubicBezTo>
                  <a:cubicBezTo>
                    <a:pt x="1035" y="1"/>
                    <a:pt x="1003" y="19"/>
                    <a:pt x="976" y="51"/>
                  </a:cubicBezTo>
                  <a:cubicBezTo>
                    <a:pt x="964" y="65"/>
                    <a:pt x="958" y="87"/>
                    <a:pt x="953" y="104"/>
                  </a:cubicBezTo>
                  <a:cubicBezTo>
                    <a:pt x="931" y="165"/>
                    <a:pt x="915" y="229"/>
                    <a:pt x="898" y="292"/>
                  </a:cubicBezTo>
                  <a:cubicBezTo>
                    <a:pt x="895" y="306"/>
                    <a:pt x="891" y="319"/>
                    <a:pt x="888" y="333"/>
                  </a:cubicBezTo>
                  <a:cubicBezTo>
                    <a:pt x="879" y="367"/>
                    <a:pt x="830" y="367"/>
                    <a:pt x="803" y="364"/>
                  </a:cubicBezTo>
                  <a:cubicBezTo>
                    <a:pt x="771" y="360"/>
                    <a:pt x="740" y="349"/>
                    <a:pt x="710" y="338"/>
                  </a:cubicBezTo>
                  <a:cubicBezTo>
                    <a:pt x="696" y="332"/>
                    <a:pt x="680" y="321"/>
                    <a:pt x="664" y="318"/>
                  </a:cubicBezTo>
                  <a:cubicBezTo>
                    <a:pt x="543" y="297"/>
                    <a:pt x="572" y="471"/>
                    <a:pt x="547" y="539"/>
                  </a:cubicBezTo>
                  <a:cubicBezTo>
                    <a:pt x="535" y="571"/>
                    <a:pt x="502" y="562"/>
                    <a:pt x="474" y="566"/>
                  </a:cubicBezTo>
                  <a:cubicBezTo>
                    <a:pt x="452" y="570"/>
                    <a:pt x="431" y="578"/>
                    <a:pt x="409" y="585"/>
                  </a:cubicBezTo>
                  <a:cubicBezTo>
                    <a:pt x="377" y="595"/>
                    <a:pt x="344" y="602"/>
                    <a:pt x="310" y="606"/>
                  </a:cubicBezTo>
                  <a:cubicBezTo>
                    <a:pt x="282" y="609"/>
                    <a:pt x="253" y="610"/>
                    <a:pt x="224" y="610"/>
                  </a:cubicBezTo>
                  <a:cubicBezTo>
                    <a:pt x="191" y="610"/>
                    <a:pt x="159" y="610"/>
                    <a:pt x="126" y="600"/>
                  </a:cubicBezTo>
                  <a:cubicBezTo>
                    <a:pt x="88" y="587"/>
                    <a:pt x="52" y="574"/>
                    <a:pt x="12" y="567"/>
                  </a:cubicBezTo>
                  <a:cubicBezTo>
                    <a:pt x="9" y="567"/>
                    <a:pt x="6" y="566"/>
                    <a:pt x="3" y="566"/>
                  </a:cubicBezTo>
                  <a:cubicBezTo>
                    <a:pt x="0" y="565"/>
                    <a:pt x="0" y="571"/>
                    <a:pt x="3" y="57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2" name="Freeform 35"/>
            <p:cNvSpPr>
              <a:spLocks/>
            </p:cNvSpPr>
            <p:nvPr/>
          </p:nvSpPr>
          <p:spPr bwMode="auto">
            <a:xfrm>
              <a:off x="3008773" y="2475989"/>
              <a:ext cx="3154272" cy="1166303"/>
            </a:xfrm>
            <a:custGeom>
              <a:avLst/>
              <a:gdLst/>
              <a:ahLst/>
              <a:cxnLst>
                <a:cxn ang="0">
                  <a:pos x="3" y="407"/>
                </a:cxn>
                <a:cxn ang="0">
                  <a:pos x="199" y="394"/>
                </a:cxn>
                <a:cxn ang="0">
                  <a:pos x="348" y="407"/>
                </a:cxn>
                <a:cxn ang="0">
                  <a:pos x="523" y="404"/>
                </a:cxn>
                <a:cxn ang="0">
                  <a:pos x="606" y="386"/>
                </a:cxn>
                <a:cxn ang="0">
                  <a:pos x="647" y="379"/>
                </a:cxn>
                <a:cxn ang="0">
                  <a:pos x="680" y="378"/>
                </a:cxn>
                <a:cxn ang="0">
                  <a:pos x="774" y="367"/>
                </a:cxn>
                <a:cxn ang="0">
                  <a:pos x="869" y="270"/>
                </a:cxn>
                <a:cxn ang="0">
                  <a:pos x="923" y="194"/>
                </a:cxn>
                <a:cxn ang="0">
                  <a:pos x="951" y="121"/>
                </a:cxn>
                <a:cxn ang="0">
                  <a:pos x="1014" y="72"/>
                </a:cxn>
                <a:cxn ang="0">
                  <a:pos x="1059" y="34"/>
                </a:cxn>
                <a:cxn ang="0">
                  <a:pos x="1122" y="5"/>
                </a:cxn>
                <a:cxn ang="0">
                  <a:pos x="1123" y="0"/>
                </a:cxn>
                <a:cxn ang="0">
                  <a:pos x="1042" y="40"/>
                </a:cxn>
                <a:cxn ang="0">
                  <a:pos x="1014" y="63"/>
                </a:cxn>
                <a:cxn ang="0">
                  <a:pos x="955" y="96"/>
                </a:cxn>
                <a:cxn ang="0">
                  <a:pos x="946" y="123"/>
                </a:cxn>
                <a:cxn ang="0">
                  <a:pos x="911" y="204"/>
                </a:cxn>
                <a:cxn ang="0">
                  <a:pos x="856" y="280"/>
                </a:cxn>
                <a:cxn ang="0">
                  <a:pos x="721" y="379"/>
                </a:cxn>
                <a:cxn ang="0">
                  <a:pos x="681" y="372"/>
                </a:cxn>
                <a:cxn ang="0">
                  <a:pos x="661" y="373"/>
                </a:cxn>
                <a:cxn ang="0">
                  <a:pos x="614" y="379"/>
                </a:cxn>
                <a:cxn ang="0">
                  <a:pos x="432" y="408"/>
                </a:cxn>
                <a:cxn ang="0">
                  <a:pos x="247" y="390"/>
                </a:cxn>
                <a:cxn ang="0">
                  <a:pos x="4" y="402"/>
                </a:cxn>
                <a:cxn ang="0">
                  <a:pos x="3" y="407"/>
                </a:cxn>
              </a:cxnLst>
              <a:rect l="0" t="0" r="r" b="b"/>
              <a:pathLst>
                <a:path w="1126" h="415">
                  <a:moveTo>
                    <a:pt x="3" y="407"/>
                  </a:moveTo>
                  <a:cubicBezTo>
                    <a:pt x="69" y="407"/>
                    <a:pt x="134" y="396"/>
                    <a:pt x="199" y="394"/>
                  </a:cubicBezTo>
                  <a:cubicBezTo>
                    <a:pt x="249" y="392"/>
                    <a:pt x="299" y="401"/>
                    <a:pt x="348" y="407"/>
                  </a:cubicBezTo>
                  <a:cubicBezTo>
                    <a:pt x="407" y="414"/>
                    <a:pt x="464" y="415"/>
                    <a:pt x="523" y="404"/>
                  </a:cubicBezTo>
                  <a:cubicBezTo>
                    <a:pt x="551" y="398"/>
                    <a:pt x="579" y="392"/>
                    <a:pt x="606" y="386"/>
                  </a:cubicBezTo>
                  <a:cubicBezTo>
                    <a:pt x="620" y="383"/>
                    <a:pt x="633" y="381"/>
                    <a:pt x="647" y="379"/>
                  </a:cubicBezTo>
                  <a:cubicBezTo>
                    <a:pt x="656" y="378"/>
                    <a:pt x="671" y="374"/>
                    <a:pt x="680" y="378"/>
                  </a:cubicBezTo>
                  <a:cubicBezTo>
                    <a:pt x="711" y="392"/>
                    <a:pt x="746" y="383"/>
                    <a:pt x="774" y="367"/>
                  </a:cubicBezTo>
                  <a:cubicBezTo>
                    <a:pt x="813" y="345"/>
                    <a:pt x="843" y="306"/>
                    <a:pt x="869" y="270"/>
                  </a:cubicBezTo>
                  <a:cubicBezTo>
                    <a:pt x="887" y="245"/>
                    <a:pt x="907" y="220"/>
                    <a:pt x="923" y="194"/>
                  </a:cubicBezTo>
                  <a:cubicBezTo>
                    <a:pt x="937" y="171"/>
                    <a:pt x="951" y="149"/>
                    <a:pt x="951" y="121"/>
                  </a:cubicBezTo>
                  <a:cubicBezTo>
                    <a:pt x="951" y="87"/>
                    <a:pt x="998" y="96"/>
                    <a:pt x="1014" y="72"/>
                  </a:cubicBezTo>
                  <a:cubicBezTo>
                    <a:pt x="1024" y="55"/>
                    <a:pt x="1043" y="45"/>
                    <a:pt x="1059" y="34"/>
                  </a:cubicBezTo>
                  <a:cubicBezTo>
                    <a:pt x="1077" y="23"/>
                    <a:pt x="1100" y="7"/>
                    <a:pt x="1122" y="5"/>
                  </a:cubicBezTo>
                  <a:cubicBezTo>
                    <a:pt x="1125" y="5"/>
                    <a:pt x="1126" y="0"/>
                    <a:pt x="1123" y="0"/>
                  </a:cubicBezTo>
                  <a:cubicBezTo>
                    <a:pt x="1095" y="2"/>
                    <a:pt x="1065" y="25"/>
                    <a:pt x="1042" y="40"/>
                  </a:cubicBezTo>
                  <a:cubicBezTo>
                    <a:pt x="1032" y="47"/>
                    <a:pt x="1022" y="54"/>
                    <a:pt x="1014" y="63"/>
                  </a:cubicBezTo>
                  <a:cubicBezTo>
                    <a:pt x="997" y="82"/>
                    <a:pt x="978" y="86"/>
                    <a:pt x="955" y="96"/>
                  </a:cubicBezTo>
                  <a:cubicBezTo>
                    <a:pt x="945" y="101"/>
                    <a:pt x="946" y="114"/>
                    <a:pt x="946" y="123"/>
                  </a:cubicBezTo>
                  <a:cubicBezTo>
                    <a:pt x="945" y="153"/>
                    <a:pt x="928" y="180"/>
                    <a:pt x="911" y="204"/>
                  </a:cubicBezTo>
                  <a:cubicBezTo>
                    <a:pt x="894" y="230"/>
                    <a:pt x="875" y="255"/>
                    <a:pt x="856" y="280"/>
                  </a:cubicBezTo>
                  <a:cubicBezTo>
                    <a:pt x="823" y="324"/>
                    <a:pt x="780" y="375"/>
                    <a:pt x="721" y="379"/>
                  </a:cubicBezTo>
                  <a:cubicBezTo>
                    <a:pt x="708" y="380"/>
                    <a:pt x="693" y="378"/>
                    <a:pt x="681" y="372"/>
                  </a:cubicBezTo>
                  <a:cubicBezTo>
                    <a:pt x="676" y="370"/>
                    <a:pt x="666" y="372"/>
                    <a:pt x="661" y="373"/>
                  </a:cubicBezTo>
                  <a:cubicBezTo>
                    <a:pt x="645" y="374"/>
                    <a:pt x="630" y="376"/>
                    <a:pt x="614" y="379"/>
                  </a:cubicBezTo>
                  <a:cubicBezTo>
                    <a:pt x="553" y="390"/>
                    <a:pt x="495" y="409"/>
                    <a:pt x="432" y="408"/>
                  </a:cubicBezTo>
                  <a:cubicBezTo>
                    <a:pt x="370" y="407"/>
                    <a:pt x="309" y="395"/>
                    <a:pt x="247" y="390"/>
                  </a:cubicBezTo>
                  <a:cubicBezTo>
                    <a:pt x="166" y="383"/>
                    <a:pt x="85" y="401"/>
                    <a:pt x="4" y="402"/>
                  </a:cubicBezTo>
                  <a:cubicBezTo>
                    <a:pt x="1" y="402"/>
                    <a:pt x="0" y="407"/>
                    <a:pt x="3" y="40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" name="Freeform 36"/>
            <p:cNvSpPr>
              <a:spLocks/>
            </p:cNvSpPr>
            <p:nvPr/>
          </p:nvSpPr>
          <p:spPr bwMode="auto">
            <a:xfrm>
              <a:off x="3229425" y="2137655"/>
              <a:ext cx="2946228" cy="1344926"/>
            </a:xfrm>
            <a:custGeom>
              <a:avLst/>
              <a:gdLst/>
              <a:ahLst/>
              <a:cxnLst>
                <a:cxn ang="0">
                  <a:pos x="1045" y="3"/>
                </a:cxn>
                <a:cxn ang="0">
                  <a:pos x="1011" y="4"/>
                </a:cxn>
                <a:cxn ang="0">
                  <a:pos x="966" y="4"/>
                </a:cxn>
                <a:cxn ang="0">
                  <a:pos x="946" y="35"/>
                </a:cxn>
                <a:cxn ang="0">
                  <a:pos x="893" y="23"/>
                </a:cxn>
                <a:cxn ang="0">
                  <a:pos x="857" y="97"/>
                </a:cxn>
                <a:cxn ang="0">
                  <a:pos x="855" y="159"/>
                </a:cxn>
                <a:cxn ang="0">
                  <a:pos x="863" y="222"/>
                </a:cxn>
                <a:cxn ang="0">
                  <a:pos x="790" y="296"/>
                </a:cxn>
                <a:cxn ang="0">
                  <a:pos x="766" y="310"/>
                </a:cxn>
                <a:cxn ang="0">
                  <a:pos x="763" y="313"/>
                </a:cxn>
                <a:cxn ang="0">
                  <a:pos x="746" y="356"/>
                </a:cxn>
                <a:cxn ang="0">
                  <a:pos x="614" y="464"/>
                </a:cxn>
                <a:cxn ang="0">
                  <a:pos x="601" y="463"/>
                </a:cxn>
                <a:cxn ang="0">
                  <a:pos x="557" y="414"/>
                </a:cxn>
                <a:cxn ang="0">
                  <a:pos x="495" y="335"/>
                </a:cxn>
                <a:cxn ang="0">
                  <a:pos x="422" y="303"/>
                </a:cxn>
                <a:cxn ang="0">
                  <a:pos x="214" y="299"/>
                </a:cxn>
                <a:cxn ang="0">
                  <a:pos x="111" y="300"/>
                </a:cxn>
                <a:cxn ang="0">
                  <a:pos x="5" y="313"/>
                </a:cxn>
                <a:cxn ang="0">
                  <a:pos x="5" y="322"/>
                </a:cxn>
                <a:cxn ang="0">
                  <a:pos x="90" y="310"/>
                </a:cxn>
                <a:cxn ang="0">
                  <a:pos x="185" y="308"/>
                </a:cxn>
                <a:cxn ang="0">
                  <a:pos x="376" y="308"/>
                </a:cxn>
                <a:cxn ang="0">
                  <a:pos x="456" y="321"/>
                </a:cxn>
                <a:cxn ang="0">
                  <a:pos x="526" y="386"/>
                </a:cxn>
                <a:cxn ang="0">
                  <a:pos x="574" y="452"/>
                </a:cxn>
                <a:cxn ang="0">
                  <a:pos x="600" y="472"/>
                </a:cxn>
                <a:cxn ang="0">
                  <a:pos x="694" y="443"/>
                </a:cxn>
                <a:cxn ang="0">
                  <a:pos x="758" y="349"/>
                </a:cxn>
                <a:cxn ang="0">
                  <a:pos x="776" y="315"/>
                </a:cxn>
                <a:cxn ang="0">
                  <a:pos x="808" y="294"/>
                </a:cxn>
                <a:cxn ang="0">
                  <a:pos x="872" y="216"/>
                </a:cxn>
                <a:cxn ang="0">
                  <a:pos x="869" y="197"/>
                </a:cxn>
                <a:cxn ang="0">
                  <a:pos x="862" y="153"/>
                </a:cxn>
                <a:cxn ang="0">
                  <a:pos x="869" y="72"/>
                </a:cxn>
                <a:cxn ang="0">
                  <a:pos x="883" y="37"/>
                </a:cxn>
                <a:cxn ang="0">
                  <a:pos x="919" y="49"/>
                </a:cxn>
                <a:cxn ang="0">
                  <a:pos x="953" y="38"/>
                </a:cxn>
                <a:cxn ang="0">
                  <a:pos x="972" y="13"/>
                </a:cxn>
                <a:cxn ang="0">
                  <a:pos x="1008" y="13"/>
                </a:cxn>
                <a:cxn ang="0">
                  <a:pos x="1046" y="13"/>
                </a:cxn>
                <a:cxn ang="0">
                  <a:pos x="1045" y="3"/>
                </a:cxn>
              </a:cxnLst>
              <a:rect l="0" t="0" r="r" b="b"/>
              <a:pathLst>
                <a:path w="1051" h="479">
                  <a:moveTo>
                    <a:pt x="1045" y="3"/>
                  </a:moveTo>
                  <a:cubicBezTo>
                    <a:pt x="1034" y="3"/>
                    <a:pt x="1022" y="3"/>
                    <a:pt x="1011" y="4"/>
                  </a:cubicBezTo>
                  <a:cubicBezTo>
                    <a:pt x="997" y="4"/>
                    <a:pt x="979" y="0"/>
                    <a:pt x="966" y="4"/>
                  </a:cubicBezTo>
                  <a:cubicBezTo>
                    <a:pt x="954" y="9"/>
                    <a:pt x="951" y="24"/>
                    <a:pt x="946" y="35"/>
                  </a:cubicBezTo>
                  <a:cubicBezTo>
                    <a:pt x="934" y="59"/>
                    <a:pt x="907" y="28"/>
                    <a:pt x="893" y="23"/>
                  </a:cubicBezTo>
                  <a:cubicBezTo>
                    <a:pt x="870" y="14"/>
                    <a:pt x="859" y="82"/>
                    <a:pt x="857" y="97"/>
                  </a:cubicBezTo>
                  <a:cubicBezTo>
                    <a:pt x="854" y="118"/>
                    <a:pt x="854" y="139"/>
                    <a:pt x="855" y="159"/>
                  </a:cubicBezTo>
                  <a:cubicBezTo>
                    <a:pt x="856" y="179"/>
                    <a:pt x="868" y="203"/>
                    <a:pt x="863" y="222"/>
                  </a:cubicBezTo>
                  <a:cubicBezTo>
                    <a:pt x="854" y="254"/>
                    <a:pt x="816" y="279"/>
                    <a:pt x="790" y="296"/>
                  </a:cubicBezTo>
                  <a:cubicBezTo>
                    <a:pt x="782" y="301"/>
                    <a:pt x="774" y="306"/>
                    <a:pt x="766" y="310"/>
                  </a:cubicBezTo>
                  <a:cubicBezTo>
                    <a:pt x="765" y="311"/>
                    <a:pt x="763" y="312"/>
                    <a:pt x="763" y="313"/>
                  </a:cubicBezTo>
                  <a:cubicBezTo>
                    <a:pt x="758" y="328"/>
                    <a:pt x="753" y="342"/>
                    <a:pt x="746" y="356"/>
                  </a:cubicBezTo>
                  <a:cubicBezTo>
                    <a:pt x="723" y="410"/>
                    <a:pt x="677" y="464"/>
                    <a:pt x="614" y="464"/>
                  </a:cubicBezTo>
                  <a:cubicBezTo>
                    <a:pt x="610" y="464"/>
                    <a:pt x="605" y="464"/>
                    <a:pt x="601" y="463"/>
                  </a:cubicBezTo>
                  <a:cubicBezTo>
                    <a:pt x="581" y="459"/>
                    <a:pt x="569" y="430"/>
                    <a:pt x="557" y="414"/>
                  </a:cubicBezTo>
                  <a:cubicBezTo>
                    <a:pt x="537" y="388"/>
                    <a:pt x="519" y="359"/>
                    <a:pt x="495" y="335"/>
                  </a:cubicBezTo>
                  <a:cubicBezTo>
                    <a:pt x="476" y="316"/>
                    <a:pt x="449" y="307"/>
                    <a:pt x="422" y="303"/>
                  </a:cubicBezTo>
                  <a:cubicBezTo>
                    <a:pt x="355" y="291"/>
                    <a:pt x="282" y="298"/>
                    <a:pt x="214" y="299"/>
                  </a:cubicBezTo>
                  <a:cubicBezTo>
                    <a:pt x="180" y="299"/>
                    <a:pt x="145" y="298"/>
                    <a:pt x="111" y="300"/>
                  </a:cubicBezTo>
                  <a:cubicBezTo>
                    <a:pt x="75" y="301"/>
                    <a:pt x="40" y="311"/>
                    <a:pt x="5" y="313"/>
                  </a:cubicBezTo>
                  <a:cubicBezTo>
                    <a:pt x="0" y="313"/>
                    <a:pt x="1" y="323"/>
                    <a:pt x="5" y="322"/>
                  </a:cubicBezTo>
                  <a:cubicBezTo>
                    <a:pt x="34" y="321"/>
                    <a:pt x="62" y="313"/>
                    <a:pt x="90" y="310"/>
                  </a:cubicBezTo>
                  <a:cubicBezTo>
                    <a:pt x="122" y="308"/>
                    <a:pt x="153" y="308"/>
                    <a:pt x="185" y="308"/>
                  </a:cubicBezTo>
                  <a:cubicBezTo>
                    <a:pt x="249" y="308"/>
                    <a:pt x="312" y="306"/>
                    <a:pt x="376" y="308"/>
                  </a:cubicBezTo>
                  <a:cubicBezTo>
                    <a:pt x="403" y="309"/>
                    <a:pt x="430" y="311"/>
                    <a:pt x="456" y="321"/>
                  </a:cubicBezTo>
                  <a:cubicBezTo>
                    <a:pt x="488" y="332"/>
                    <a:pt x="507" y="360"/>
                    <a:pt x="526" y="386"/>
                  </a:cubicBezTo>
                  <a:cubicBezTo>
                    <a:pt x="542" y="408"/>
                    <a:pt x="559" y="429"/>
                    <a:pt x="574" y="452"/>
                  </a:cubicBezTo>
                  <a:cubicBezTo>
                    <a:pt x="580" y="463"/>
                    <a:pt x="588" y="470"/>
                    <a:pt x="600" y="472"/>
                  </a:cubicBezTo>
                  <a:cubicBezTo>
                    <a:pt x="634" y="479"/>
                    <a:pt x="669" y="463"/>
                    <a:pt x="694" y="443"/>
                  </a:cubicBezTo>
                  <a:cubicBezTo>
                    <a:pt x="724" y="419"/>
                    <a:pt x="743" y="384"/>
                    <a:pt x="758" y="349"/>
                  </a:cubicBezTo>
                  <a:cubicBezTo>
                    <a:pt x="764" y="336"/>
                    <a:pt x="763" y="323"/>
                    <a:pt x="776" y="315"/>
                  </a:cubicBezTo>
                  <a:cubicBezTo>
                    <a:pt x="787" y="309"/>
                    <a:pt x="798" y="301"/>
                    <a:pt x="808" y="294"/>
                  </a:cubicBezTo>
                  <a:cubicBezTo>
                    <a:pt x="834" y="276"/>
                    <a:pt x="868" y="250"/>
                    <a:pt x="872" y="216"/>
                  </a:cubicBezTo>
                  <a:cubicBezTo>
                    <a:pt x="873" y="209"/>
                    <a:pt x="871" y="203"/>
                    <a:pt x="869" y="197"/>
                  </a:cubicBezTo>
                  <a:cubicBezTo>
                    <a:pt x="864" y="183"/>
                    <a:pt x="863" y="168"/>
                    <a:pt x="862" y="153"/>
                  </a:cubicBezTo>
                  <a:cubicBezTo>
                    <a:pt x="861" y="126"/>
                    <a:pt x="863" y="98"/>
                    <a:pt x="869" y="72"/>
                  </a:cubicBezTo>
                  <a:cubicBezTo>
                    <a:pt x="872" y="60"/>
                    <a:pt x="877" y="48"/>
                    <a:pt x="883" y="37"/>
                  </a:cubicBezTo>
                  <a:cubicBezTo>
                    <a:pt x="890" y="24"/>
                    <a:pt x="913" y="46"/>
                    <a:pt x="919" y="49"/>
                  </a:cubicBezTo>
                  <a:cubicBezTo>
                    <a:pt x="934" y="59"/>
                    <a:pt x="946" y="53"/>
                    <a:pt x="953" y="38"/>
                  </a:cubicBezTo>
                  <a:cubicBezTo>
                    <a:pt x="957" y="29"/>
                    <a:pt x="959" y="15"/>
                    <a:pt x="972" y="13"/>
                  </a:cubicBezTo>
                  <a:cubicBezTo>
                    <a:pt x="983" y="12"/>
                    <a:pt x="996" y="13"/>
                    <a:pt x="1008" y="13"/>
                  </a:cubicBezTo>
                  <a:cubicBezTo>
                    <a:pt x="1020" y="13"/>
                    <a:pt x="1033" y="13"/>
                    <a:pt x="1046" y="13"/>
                  </a:cubicBezTo>
                  <a:cubicBezTo>
                    <a:pt x="1051" y="13"/>
                    <a:pt x="1050" y="3"/>
                    <a:pt x="1045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4" name="Freeform 37"/>
            <p:cNvSpPr>
              <a:spLocks/>
            </p:cNvSpPr>
            <p:nvPr/>
          </p:nvSpPr>
          <p:spPr bwMode="auto">
            <a:xfrm>
              <a:off x="3115947" y="2726060"/>
              <a:ext cx="3053403" cy="1042317"/>
            </a:xfrm>
            <a:custGeom>
              <a:avLst/>
              <a:gdLst/>
              <a:ahLst/>
              <a:cxnLst>
                <a:cxn ang="0">
                  <a:pos x="5" y="284"/>
                </a:cxn>
                <a:cxn ang="0">
                  <a:pos x="158" y="291"/>
                </a:cxn>
                <a:cxn ang="0">
                  <a:pos x="230" y="318"/>
                </a:cxn>
                <a:cxn ang="0">
                  <a:pos x="314" y="352"/>
                </a:cxn>
                <a:cxn ang="0">
                  <a:pos x="474" y="352"/>
                </a:cxn>
                <a:cxn ang="0">
                  <a:pos x="548" y="329"/>
                </a:cxn>
                <a:cxn ang="0">
                  <a:pos x="573" y="339"/>
                </a:cxn>
                <a:cxn ang="0">
                  <a:pos x="677" y="316"/>
                </a:cxn>
                <a:cxn ang="0">
                  <a:pos x="866" y="220"/>
                </a:cxn>
                <a:cxn ang="0">
                  <a:pos x="980" y="108"/>
                </a:cxn>
                <a:cxn ang="0">
                  <a:pos x="1001" y="80"/>
                </a:cxn>
                <a:cxn ang="0">
                  <a:pos x="1019" y="60"/>
                </a:cxn>
                <a:cxn ang="0">
                  <a:pos x="1083" y="11"/>
                </a:cxn>
                <a:cxn ang="0">
                  <a:pos x="1085" y="2"/>
                </a:cxn>
                <a:cxn ang="0">
                  <a:pos x="1013" y="55"/>
                </a:cxn>
                <a:cxn ang="0">
                  <a:pos x="994" y="74"/>
                </a:cxn>
                <a:cxn ang="0">
                  <a:pos x="981" y="94"/>
                </a:cxn>
                <a:cxn ang="0">
                  <a:pos x="935" y="150"/>
                </a:cxn>
                <a:cxn ang="0">
                  <a:pos x="733" y="285"/>
                </a:cxn>
                <a:cxn ang="0">
                  <a:pos x="599" y="331"/>
                </a:cxn>
                <a:cxn ang="0">
                  <a:pos x="579" y="331"/>
                </a:cxn>
                <a:cxn ang="0">
                  <a:pos x="556" y="320"/>
                </a:cxn>
                <a:cxn ang="0">
                  <a:pos x="498" y="334"/>
                </a:cxn>
                <a:cxn ang="0">
                  <a:pos x="399" y="356"/>
                </a:cxn>
                <a:cxn ang="0">
                  <a:pos x="292" y="334"/>
                </a:cxn>
                <a:cxn ang="0">
                  <a:pos x="195" y="291"/>
                </a:cxn>
                <a:cxn ang="0">
                  <a:pos x="7" y="275"/>
                </a:cxn>
                <a:cxn ang="0">
                  <a:pos x="5" y="284"/>
                </a:cxn>
              </a:cxnLst>
              <a:rect l="0" t="0" r="r" b="b"/>
              <a:pathLst>
                <a:path w="1090" h="371">
                  <a:moveTo>
                    <a:pt x="5" y="284"/>
                  </a:moveTo>
                  <a:cubicBezTo>
                    <a:pt x="56" y="284"/>
                    <a:pt x="107" y="282"/>
                    <a:pt x="158" y="291"/>
                  </a:cubicBezTo>
                  <a:cubicBezTo>
                    <a:pt x="184" y="295"/>
                    <a:pt x="206" y="306"/>
                    <a:pt x="230" y="318"/>
                  </a:cubicBezTo>
                  <a:cubicBezTo>
                    <a:pt x="257" y="331"/>
                    <a:pt x="285" y="343"/>
                    <a:pt x="314" y="352"/>
                  </a:cubicBezTo>
                  <a:cubicBezTo>
                    <a:pt x="366" y="368"/>
                    <a:pt x="423" y="371"/>
                    <a:pt x="474" y="352"/>
                  </a:cubicBezTo>
                  <a:cubicBezTo>
                    <a:pt x="498" y="343"/>
                    <a:pt x="522" y="333"/>
                    <a:pt x="548" y="329"/>
                  </a:cubicBezTo>
                  <a:cubicBezTo>
                    <a:pt x="560" y="327"/>
                    <a:pt x="562" y="337"/>
                    <a:pt x="573" y="339"/>
                  </a:cubicBezTo>
                  <a:cubicBezTo>
                    <a:pt x="607" y="346"/>
                    <a:pt x="646" y="327"/>
                    <a:pt x="677" y="316"/>
                  </a:cubicBezTo>
                  <a:cubicBezTo>
                    <a:pt x="744" y="293"/>
                    <a:pt x="808" y="261"/>
                    <a:pt x="866" y="220"/>
                  </a:cubicBezTo>
                  <a:cubicBezTo>
                    <a:pt x="909" y="188"/>
                    <a:pt x="949" y="151"/>
                    <a:pt x="980" y="108"/>
                  </a:cubicBezTo>
                  <a:cubicBezTo>
                    <a:pt x="986" y="99"/>
                    <a:pt x="992" y="85"/>
                    <a:pt x="1001" y="80"/>
                  </a:cubicBezTo>
                  <a:cubicBezTo>
                    <a:pt x="1008" y="75"/>
                    <a:pt x="1014" y="68"/>
                    <a:pt x="1019" y="60"/>
                  </a:cubicBezTo>
                  <a:cubicBezTo>
                    <a:pt x="1030" y="40"/>
                    <a:pt x="1057" y="9"/>
                    <a:pt x="1083" y="11"/>
                  </a:cubicBezTo>
                  <a:cubicBezTo>
                    <a:pt x="1088" y="11"/>
                    <a:pt x="1090" y="2"/>
                    <a:pt x="1085" y="2"/>
                  </a:cubicBezTo>
                  <a:cubicBezTo>
                    <a:pt x="1056" y="0"/>
                    <a:pt x="1026" y="32"/>
                    <a:pt x="1013" y="55"/>
                  </a:cubicBezTo>
                  <a:cubicBezTo>
                    <a:pt x="1009" y="63"/>
                    <a:pt x="1003" y="70"/>
                    <a:pt x="994" y="74"/>
                  </a:cubicBezTo>
                  <a:cubicBezTo>
                    <a:pt x="989" y="76"/>
                    <a:pt x="984" y="89"/>
                    <a:pt x="981" y="94"/>
                  </a:cubicBezTo>
                  <a:cubicBezTo>
                    <a:pt x="968" y="114"/>
                    <a:pt x="952" y="132"/>
                    <a:pt x="935" y="150"/>
                  </a:cubicBezTo>
                  <a:cubicBezTo>
                    <a:pt x="879" y="209"/>
                    <a:pt x="808" y="252"/>
                    <a:pt x="733" y="285"/>
                  </a:cubicBezTo>
                  <a:cubicBezTo>
                    <a:pt x="690" y="304"/>
                    <a:pt x="645" y="320"/>
                    <a:pt x="599" y="331"/>
                  </a:cubicBezTo>
                  <a:cubicBezTo>
                    <a:pt x="593" y="332"/>
                    <a:pt x="586" y="331"/>
                    <a:pt x="579" y="331"/>
                  </a:cubicBezTo>
                  <a:cubicBezTo>
                    <a:pt x="569" y="329"/>
                    <a:pt x="566" y="321"/>
                    <a:pt x="556" y="320"/>
                  </a:cubicBezTo>
                  <a:cubicBezTo>
                    <a:pt x="537" y="318"/>
                    <a:pt x="515" y="327"/>
                    <a:pt x="498" y="334"/>
                  </a:cubicBezTo>
                  <a:cubicBezTo>
                    <a:pt x="465" y="347"/>
                    <a:pt x="436" y="356"/>
                    <a:pt x="399" y="356"/>
                  </a:cubicBezTo>
                  <a:cubicBezTo>
                    <a:pt x="362" y="355"/>
                    <a:pt x="327" y="347"/>
                    <a:pt x="292" y="334"/>
                  </a:cubicBezTo>
                  <a:cubicBezTo>
                    <a:pt x="258" y="322"/>
                    <a:pt x="228" y="303"/>
                    <a:pt x="195" y="291"/>
                  </a:cubicBezTo>
                  <a:cubicBezTo>
                    <a:pt x="136" y="268"/>
                    <a:pt x="68" y="275"/>
                    <a:pt x="7" y="275"/>
                  </a:cubicBezTo>
                  <a:cubicBezTo>
                    <a:pt x="2" y="275"/>
                    <a:pt x="0" y="284"/>
                    <a:pt x="5" y="28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5" name="Freeform 38"/>
            <p:cNvSpPr>
              <a:spLocks/>
            </p:cNvSpPr>
            <p:nvPr/>
          </p:nvSpPr>
          <p:spPr bwMode="auto">
            <a:xfrm>
              <a:off x="3235729" y="2675626"/>
              <a:ext cx="2925214" cy="1412172"/>
            </a:xfrm>
            <a:custGeom>
              <a:avLst/>
              <a:gdLst/>
              <a:ahLst/>
              <a:cxnLst>
                <a:cxn ang="0">
                  <a:pos x="3" y="503"/>
                </a:cxn>
                <a:cxn ang="0">
                  <a:pos x="79" y="484"/>
                </a:cxn>
                <a:cxn ang="0">
                  <a:pos x="178" y="479"/>
                </a:cxn>
                <a:cxn ang="0">
                  <a:pos x="357" y="497"/>
                </a:cxn>
                <a:cxn ang="0">
                  <a:pos x="421" y="485"/>
                </a:cxn>
                <a:cxn ang="0">
                  <a:pos x="447" y="465"/>
                </a:cxn>
                <a:cxn ang="0">
                  <a:pos x="489" y="447"/>
                </a:cxn>
                <a:cxn ang="0">
                  <a:pos x="568" y="414"/>
                </a:cxn>
                <a:cxn ang="0">
                  <a:pos x="571" y="389"/>
                </a:cxn>
                <a:cxn ang="0">
                  <a:pos x="570" y="334"/>
                </a:cxn>
                <a:cxn ang="0">
                  <a:pos x="572" y="283"/>
                </a:cxn>
                <a:cxn ang="0">
                  <a:pos x="591" y="238"/>
                </a:cxn>
                <a:cxn ang="0">
                  <a:pos x="622" y="181"/>
                </a:cxn>
                <a:cxn ang="0">
                  <a:pos x="640" y="161"/>
                </a:cxn>
                <a:cxn ang="0">
                  <a:pos x="654" y="153"/>
                </a:cxn>
                <a:cxn ang="0">
                  <a:pos x="676" y="79"/>
                </a:cxn>
                <a:cxn ang="0">
                  <a:pos x="682" y="63"/>
                </a:cxn>
                <a:cxn ang="0">
                  <a:pos x="702" y="69"/>
                </a:cxn>
                <a:cxn ang="0">
                  <a:pos x="741" y="56"/>
                </a:cxn>
                <a:cxn ang="0">
                  <a:pos x="779" y="20"/>
                </a:cxn>
                <a:cxn ang="0">
                  <a:pos x="815" y="17"/>
                </a:cxn>
                <a:cxn ang="0">
                  <a:pos x="930" y="45"/>
                </a:cxn>
                <a:cxn ang="0">
                  <a:pos x="975" y="54"/>
                </a:cxn>
                <a:cxn ang="0">
                  <a:pos x="1041" y="50"/>
                </a:cxn>
                <a:cxn ang="0">
                  <a:pos x="1041" y="44"/>
                </a:cxn>
                <a:cxn ang="0">
                  <a:pos x="979" y="48"/>
                </a:cxn>
                <a:cxn ang="0">
                  <a:pos x="939" y="41"/>
                </a:cxn>
                <a:cxn ang="0">
                  <a:pos x="830" y="15"/>
                </a:cxn>
                <a:cxn ang="0">
                  <a:pos x="775" y="17"/>
                </a:cxn>
                <a:cxn ang="0">
                  <a:pos x="689" y="57"/>
                </a:cxn>
                <a:cxn ang="0">
                  <a:pos x="669" y="91"/>
                </a:cxn>
                <a:cxn ang="0">
                  <a:pos x="658" y="136"/>
                </a:cxn>
                <a:cxn ang="0">
                  <a:pos x="632" y="161"/>
                </a:cxn>
                <a:cxn ang="0">
                  <a:pos x="575" y="255"/>
                </a:cxn>
                <a:cxn ang="0">
                  <a:pos x="566" y="343"/>
                </a:cxn>
                <a:cxn ang="0">
                  <a:pos x="566" y="396"/>
                </a:cxn>
                <a:cxn ang="0">
                  <a:pos x="530" y="433"/>
                </a:cxn>
                <a:cxn ang="0">
                  <a:pos x="468" y="445"/>
                </a:cxn>
                <a:cxn ang="0">
                  <a:pos x="405" y="486"/>
                </a:cxn>
                <a:cxn ang="0">
                  <a:pos x="301" y="488"/>
                </a:cxn>
                <a:cxn ang="0">
                  <a:pos x="199" y="475"/>
                </a:cxn>
                <a:cxn ang="0">
                  <a:pos x="106" y="472"/>
                </a:cxn>
                <a:cxn ang="0">
                  <a:pos x="3" y="497"/>
                </a:cxn>
                <a:cxn ang="0">
                  <a:pos x="3" y="503"/>
                </a:cxn>
              </a:cxnLst>
              <a:rect l="0" t="0" r="r" b="b"/>
              <a:pathLst>
                <a:path w="1044" h="503">
                  <a:moveTo>
                    <a:pt x="3" y="503"/>
                  </a:moveTo>
                  <a:cubicBezTo>
                    <a:pt x="29" y="501"/>
                    <a:pt x="54" y="491"/>
                    <a:pt x="79" y="484"/>
                  </a:cubicBezTo>
                  <a:cubicBezTo>
                    <a:pt x="111" y="474"/>
                    <a:pt x="144" y="475"/>
                    <a:pt x="178" y="479"/>
                  </a:cubicBezTo>
                  <a:cubicBezTo>
                    <a:pt x="238" y="484"/>
                    <a:pt x="297" y="496"/>
                    <a:pt x="357" y="497"/>
                  </a:cubicBezTo>
                  <a:cubicBezTo>
                    <a:pt x="378" y="497"/>
                    <a:pt x="402" y="495"/>
                    <a:pt x="421" y="485"/>
                  </a:cubicBezTo>
                  <a:cubicBezTo>
                    <a:pt x="431" y="480"/>
                    <a:pt x="439" y="472"/>
                    <a:pt x="447" y="465"/>
                  </a:cubicBezTo>
                  <a:cubicBezTo>
                    <a:pt x="460" y="454"/>
                    <a:pt x="472" y="449"/>
                    <a:pt x="489" y="447"/>
                  </a:cubicBezTo>
                  <a:cubicBezTo>
                    <a:pt x="516" y="445"/>
                    <a:pt x="553" y="439"/>
                    <a:pt x="568" y="414"/>
                  </a:cubicBezTo>
                  <a:cubicBezTo>
                    <a:pt x="572" y="408"/>
                    <a:pt x="571" y="396"/>
                    <a:pt x="571" y="389"/>
                  </a:cubicBezTo>
                  <a:cubicBezTo>
                    <a:pt x="571" y="371"/>
                    <a:pt x="570" y="353"/>
                    <a:pt x="570" y="334"/>
                  </a:cubicBezTo>
                  <a:cubicBezTo>
                    <a:pt x="570" y="317"/>
                    <a:pt x="570" y="300"/>
                    <a:pt x="572" y="283"/>
                  </a:cubicBezTo>
                  <a:cubicBezTo>
                    <a:pt x="574" y="265"/>
                    <a:pt x="583" y="253"/>
                    <a:pt x="591" y="238"/>
                  </a:cubicBezTo>
                  <a:cubicBezTo>
                    <a:pt x="601" y="219"/>
                    <a:pt x="610" y="199"/>
                    <a:pt x="622" y="181"/>
                  </a:cubicBezTo>
                  <a:cubicBezTo>
                    <a:pt x="627" y="174"/>
                    <a:pt x="633" y="167"/>
                    <a:pt x="640" y="161"/>
                  </a:cubicBezTo>
                  <a:cubicBezTo>
                    <a:pt x="644" y="158"/>
                    <a:pt x="650" y="157"/>
                    <a:pt x="654" y="153"/>
                  </a:cubicBezTo>
                  <a:cubicBezTo>
                    <a:pt x="670" y="135"/>
                    <a:pt x="671" y="102"/>
                    <a:pt x="676" y="79"/>
                  </a:cubicBezTo>
                  <a:cubicBezTo>
                    <a:pt x="677" y="74"/>
                    <a:pt x="679" y="67"/>
                    <a:pt x="682" y="63"/>
                  </a:cubicBezTo>
                  <a:cubicBezTo>
                    <a:pt x="685" y="60"/>
                    <a:pt x="699" y="68"/>
                    <a:pt x="702" y="69"/>
                  </a:cubicBezTo>
                  <a:cubicBezTo>
                    <a:pt x="717" y="72"/>
                    <a:pt x="730" y="65"/>
                    <a:pt x="741" y="56"/>
                  </a:cubicBezTo>
                  <a:cubicBezTo>
                    <a:pt x="755" y="45"/>
                    <a:pt x="766" y="31"/>
                    <a:pt x="779" y="20"/>
                  </a:cubicBezTo>
                  <a:cubicBezTo>
                    <a:pt x="792" y="8"/>
                    <a:pt x="801" y="13"/>
                    <a:pt x="815" y="17"/>
                  </a:cubicBezTo>
                  <a:cubicBezTo>
                    <a:pt x="853" y="28"/>
                    <a:pt x="892" y="36"/>
                    <a:pt x="930" y="45"/>
                  </a:cubicBezTo>
                  <a:cubicBezTo>
                    <a:pt x="945" y="48"/>
                    <a:pt x="960" y="51"/>
                    <a:pt x="975" y="54"/>
                  </a:cubicBezTo>
                  <a:cubicBezTo>
                    <a:pt x="997" y="58"/>
                    <a:pt x="1018" y="51"/>
                    <a:pt x="1041" y="50"/>
                  </a:cubicBezTo>
                  <a:cubicBezTo>
                    <a:pt x="1044" y="50"/>
                    <a:pt x="1044" y="44"/>
                    <a:pt x="1041" y="44"/>
                  </a:cubicBezTo>
                  <a:cubicBezTo>
                    <a:pt x="1020" y="45"/>
                    <a:pt x="1000" y="52"/>
                    <a:pt x="979" y="48"/>
                  </a:cubicBezTo>
                  <a:cubicBezTo>
                    <a:pt x="966" y="46"/>
                    <a:pt x="953" y="43"/>
                    <a:pt x="939" y="41"/>
                  </a:cubicBezTo>
                  <a:cubicBezTo>
                    <a:pt x="903" y="33"/>
                    <a:pt x="866" y="24"/>
                    <a:pt x="830" y="15"/>
                  </a:cubicBezTo>
                  <a:cubicBezTo>
                    <a:pt x="807" y="9"/>
                    <a:pt x="794" y="0"/>
                    <a:pt x="775" y="17"/>
                  </a:cubicBezTo>
                  <a:cubicBezTo>
                    <a:pt x="752" y="37"/>
                    <a:pt x="724" y="79"/>
                    <a:pt x="689" y="57"/>
                  </a:cubicBezTo>
                  <a:cubicBezTo>
                    <a:pt x="675" y="47"/>
                    <a:pt x="670" y="84"/>
                    <a:pt x="669" y="91"/>
                  </a:cubicBezTo>
                  <a:cubicBezTo>
                    <a:pt x="666" y="106"/>
                    <a:pt x="663" y="122"/>
                    <a:pt x="658" y="136"/>
                  </a:cubicBezTo>
                  <a:cubicBezTo>
                    <a:pt x="653" y="150"/>
                    <a:pt x="642" y="151"/>
                    <a:pt x="632" y="161"/>
                  </a:cubicBezTo>
                  <a:cubicBezTo>
                    <a:pt x="607" y="187"/>
                    <a:pt x="594" y="224"/>
                    <a:pt x="575" y="255"/>
                  </a:cubicBezTo>
                  <a:cubicBezTo>
                    <a:pt x="561" y="279"/>
                    <a:pt x="566" y="318"/>
                    <a:pt x="566" y="343"/>
                  </a:cubicBezTo>
                  <a:cubicBezTo>
                    <a:pt x="566" y="361"/>
                    <a:pt x="567" y="378"/>
                    <a:pt x="566" y="396"/>
                  </a:cubicBezTo>
                  <a:cubicBezTo>
                    <a:pt x="566" y="418"/>
                    <a:pt x="549" y="426"/>
                    <a:pt x="530" y="433"/>
                  </a:cubicBezTo>
                  <a:cubicBezTo>
                    <a:pt x="510" y="441"/>
                    <a:pt x="488" y="439"/>
                    <a:pt x="468" y="445"/>
                  </a:cubicBezTo>
                  <a:cubicBezTo>
                    <a:pt x="443" y="453"/>
                    <a:pt x="430" y="478"/>
                    <a:pt x="405" y="486"/>
                  </a:cubicBezTo>
                  <a:cubicBezTo>
                    <a:pt x="372" y="495"/>
                    <a:pt x="334" y="491"/>
                    <a:pt x="301" y="488"/>
                  </a:cubicBezTo>
                  <a:cubicBezTo>
                    <a:pt x="267" y="485"/>
                    <a:pt x="233" y="479"/>
                    <a:pt x="199" y="475"/>
                  </a:cubicBezTo>
                  <a:cubicBezTo>
                    <a:pt x="169" y="471"/>
                    <a:pt x="137" y="467"/>
                    <a:pt x="106" y="472"/>
                  </a:cubicBezTo>
                  <a:cubicBezTo>
                    <a:pt x="71" y="478"/>
                    <a:pt x="39" y="494"/>
                    <a:pt x="3" y="497"/>
                  </a:cubicBezTo>
                  <a:cubicBezTo>
                    <a:pt x="0" y="497"/>
                    <a:pt x="0" y="503"/>
                    <a:pt x="3" y="50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" name="Freeform 39"/>
            <p:cNvSpPr>
              <a:spLocks/>
            </p:cNvSpPr>
            <p:nvPr/>
          </p:nvSpPr>
          <p:spPr bwMode="auto">
            <a:xfrm>
              <a:off x="3090730" y="3066495"/>
              <a:ext cx="1832462" cy="1094854"/>
            </a:xfrm>
            <a:custGeom>
              <a:avLst/>
              <a:gdLst/>
              <a:ahLst/>
              <a:cxnLst>
                <a:cxn ang="0">
                  <a:pos x="3" y="390"/>
                </a:cxn>
                <a:cxn ang="0">
                  <a:pos x="156" y="354"/>
                </a:cxn>
                <a:cxn ang="0">
                  <a:pos x="187" y="278"/>
                </a:cxn>
                <a:cxn ang="0">
                  <a:pos x="233" y="143"/>
                </a:cxn>
                <a:cxn ang="0">
                  <a:pos x="459" y="11"/>
                </a:cxn>
                <a:cxn ang="0">
                  <a:pos x="578" y="77"/>
                </a:cxn>
                <a:cxn ang="0">
                  <a:pos x="619" y="129"/>
                </a:cxn>
                <a:cxn ang="0">
                  <a:pos x="650" y="153"/>
                </a:cxn>
                <a:cxn ang="0">
                  <a:pos x="651" y="147"/>
                </a:cxn>
                <a:cxn ang="0">
                  <a:pos x="608" y="107"/>
                </a:cxn>
                <a:cxn ang="0">
                  <a:pos x="567" y="56"/>
                </a:cxn>
                <a:cxn ang="0">
                  <a:pos x="474" y="6"/>
                </a:cxn>
                <a:cxn ang="0">
                  <a:pos x="351" y="29"/>
                </a:cxn>
                <a:cxn ang="0">
                  <a:pos x="257" y="101"/>
                </a:cxn>
                <a:cxn ang="0">
                  <a:pos x="200" y="202"/>
                </a:cxn>
                <a:cxn ang="0">
                  <a:pos x="169" y="327"/>
                </a:cxn>
                <a:cxn ang="0">
                  <a:pos x="88" y="377"/>
                </a:cxn>
                <a:cxn ang="0">
                  <a:pos x="3" y="384"/>
                </a:cxn>
                <a:cxn ang="0">
                  <a:pos x="3" y="390"/>
                </a:cxn>
              </a:cxnLst>
              <a:rect l="0" t="0" r="r" b="b"/>
              <a:pathLst>
                <a:path w="654" h="390">
                  <a:moveTo>
                    <a:pt x="3" y="390"/>
                  </a:moveTo>
                  <a:cubicBezTo>
                    <a:pt x="53" y="390"/>
                    <a:pt x="115" y="388"/>
                    <a:pt x="156" y="354"/>
                  </a:cubicBezTo>
                  <a:cubicBezTo>
                    <a:pt x="177" y="336"/>
                    <a:pt x="181" y="304"/>
                    <a:pt x="187" y="278"/>
                  </a:cubicBezTo>
                  <a:cubicBezTo>
                    <a:pt x="197" y="231"/>
                    <a:pt x="207" y="185"/>
                    <a:pt x="233" y="143"/>
                  </a:cubicBezTo>
                  <a:cubicBezTo>
                    <a:pt x="281" y="64"/>
                    <a:pt x="365" y="13"/>
                    <a:pt x="459" y="11"/>
                  </a:cubicBezTo>
                  <a:cubicBezTo>
                    <a:pt x="508" y="11"/>
                    <a:pt x="549" y="41"/>
                    <a:pt x="578" y="77"/>
                  </a:cubicBezTo>
                  <a:cubicBezTo>
                    <a:pt x="592" y="94"/>
                    <a:pt x="605" y="112"/>
                    <a:pt x="619" y="129"/>
                  </a:cubicBezTo>
                  <a:cubicBezTo>
                    <a:pt x="627" y="138"/>
                    <a:pt x="637" y="151"/>
                    <a:pt x="650" y="153"/>
                  </a:cubicBezTo>
                  <a:cubicBezTo>
                    <a:pt x="653" y="154"/>
                    <a:pt x="654" y="148"/>
                    <a:pt x="651" y="147"/>
                  </a:cubicBezTo>
                  <a:cubicBezTo>
                    <a:pt x="633" y="144"/>
                    <a:pt x="618" y="121"/>
                    <a:pt x="608" y="107"/>
                  </a:cubicBezTo>
                  <a:cubicBezTo>
                    <a:pt x="594" y="90"/>
                    <a:pt x="582" y="72"/>
                    <a:pt x="567" y="56"/>
                  </a:cubicBezTo>
                  <a:cubicBezTo>
                    <a:pt x="543" y="29"/>
                    <a:pt x="509" y="12"/>
                    <a:pt x="474" y="6"/>
                  </a:cubicBezTo>
                  <a:cubicBezTo>
                    <a:pt x="434" y="0"/>
                    <a:pt x="388" y="14"/>
                    <a:pt x="351" y="29"/>
                  </a:cubicBezTo>
                  <a:cubicBezTo>
                    <a:pt x="314" y="45"/>
                    <a:pt x="283" y="70"/>
                    <a:pt x="257" y="101"/>
                  </a:cubicBezTo>
                  <a:cubicBezTo>
                    <a:pt x="232" y="131"/>
                    <a:pt x="212" y="165"/>
                    <a:pt x="200" y="202"/>
                  </a:cubicBezTo>
                  <a:cubicBezTo>
                    <a:pt x="187" y="243"/>
                    <a:pt x="183" y="287"/>
                    <a:pt x="169" y="327"/>
                  </a:cubicBezTo>
                  <a:cubicBezTo>
                    <a:pt x="157" y="359"/>
                    <a:pt x="117" y="371"/>
                    <a:pt x="88" y="377"/>
                  </a:cubicBezTo>
                  <a:cubicBezTo>
                    <a:pt x="60" y="382"/>
                    <a:pt x="31" y="384"/>
                    <a:pt x="3" y="384"/>
                  </a:cubicBezTo>
                  <a:cubicBezTo>
                    <a:pt x="0" y="384"/>
                    <a:pt x="0" y="390"/>
                    <a:pt x="3" y="39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7" name="Freeform 40"/>
            <p:cNvSpPr>
              <a:spLocks/>
            </p:cNvSpPr>
            <p:nvPr/>
          </p:nvSpPr>
          <p:spPr bwMode="auto">
            <a:xfrm>
              <a:off x="3370221" y="3217799"/>
              <a:ext cx="1552970" cy="96876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78" y="49"/>
                </a:cxn>
                <a:cxn ang="0">
                  <a:pos x="153" y="142"/>
                </a:cxn>
                <a:cxn ang="0">
                  <a:pos x="216" y="251"/>
                </a:cxn>
                <a:cxn ang="0">
                  <a:pos x="255" y="301"/>
                </a:cxn>
                <a:cxn ang="0">
                  <a:pos x="394" y="341"/>
                </a:cxn>
                <a:cxn ang="0">
                  <a:pos x="474" y="304"/>
                </a:cxn>
                <a:cxn ang="0">
                  <a:pos x="512" y="259"/>
                </a:cxn>
                <a:cxn ang="0">
                  <a:pos x="551" y="226"/>
                </a:cxn>
                <a:cxn ang="0">
                  <a:pos x="550" y="221"/>
                </a:cxn>
                <a:cxn ang="0">
                  <a:pos x="533" y="229"/>
                </a:cxn>
                <a:cxn ang="0">
                  <a:pos x="492" y="276"/>
                </a:cxn>
                <a:cxn ang="0">
                  <a:pos x="399" y="334"/>
                </a:cxn>
                <a:cxn ang="0">
                  <a:pos x="251" y="291"/>
                </a:cxn>
                <a:cxn ang="0">
                  <a:pos x="203" y="216"/>
                </a:cxn>
                <a:cxn ang="0">
                  <a:pos x="138" y="112"/>
                </a:cxn>
                <a:cxn ang="0">
                  <a:pos x="72" y="33"/>
                </a:cxn>
                <a:cxn ang="0">
                  <a:pos x="3" y="0"/>
                </a:cxn>
                <a:cxn ang="0">
                  <a:pos x="3" y="6"/>
                </a:cxn>
              </a:cxnLst>
              <a:rect l="0" t="0" r="r" b="b"/>
              <a:pathLst>
                <a:path w="554" h="345">
                  <a:moveTo>
                    <a:pt x="3" y="6"/>
                  </a:moveTo>
                  <a:cubicBezTo>
                    <a:pt x="38" y="6"/>
                    <a:pt x="57" y="23"/>
                    <a:pt x="78" y="49"/>
                  </a:cubicBezTo>
                  <a:cubicBezTo>
                    <a:pt x="103" y="80"/>
                    <a:pt x="130" y="109"/>
                    <a:pt x="153" y="142"/>
                  </a:cubicBezTo>
                  <a:cubicBezTo>
                    <a:pt x="176" y="178"/>
                    <a:pt x="196" y="214"/>
                    <a:pt x="216" y="251"/>
                  </a:cubicBezTo>
                  <a:cubicBezTo>
                    <a:pt x="227" y="270"/>
                    <a:pt x="237" y="288"/>
                    <a:pt x="255" y="301"/>
                  </a:cubicBezTo>
                  <a:cubicBezTo>
                    <a:pt x="294" y="329"/>
                    <a:pt x="345" y="345"/>
                    <a:pt x="394" y="341"/>
                  </a:cubicBezTo>
                  <a:cubicBezTo>
                    <a:pt x="424" y="338"/>
                    <a:pt x="451" y="324"/>
                    <a:pt x="474" y="304"/>
                  </a:cubicBezTo>
                  <a:cubicBezTo>
                    <a:pt x="488" y="291"/>
                    <a:pt x="500" y="274"/>
                    <a:pt x="512" y="259"/>
                  </a:cubicBezTo>
                  <a:cubicBezTo>
                    <a:pt x="521" y="248"/>
                    <a:pt x="535" y="228"/>
                    <a:pt x="551" y="226"/>
                  </a:cubicBezTo>
                  <a:cubicBezTo>
                    <a:pt x="554" y="226"/>
                    <a:pt x="554" y="220"/>
                    <a:pt x="550" y="221"/>
                  </a:cubicBezTo>
                  <a:cubicBezTo>
                    <a:pt x="541" y="221"/>
                    <a:pt x="539" y="223"/>
                    <a:pt x="533" y="229"/>
                  </a:cubicBezTo>
                  <a:cubicBezTo>
                    <a:pt x="518" y="244"/>
                    <a:pt x="506" y="260"/>
                    <a:pt x="492" y="276"/>
                  </a:cubicBezTo>
                  <a:cubicBezTo>
                    <a:pt x="467" y="306"/>
                    <a:pt x="438" y="328"/>
                    <a:pt x="399" y="334"/>
                  </a:cubicBezTo>
                  <a:cubicBezTo>
                    <a:pt x="348" y="343"/>
                    <a:pt x="291" y="322"/>
                    <a:pt x="251" y="291"/>
                  </a:cubicBezTo>
                  <a:cubicBezTo>
                    <a:pt x="229" y="274"/>
                    <a:pt x="216" y="240"/>
                    <a:pt x="203" y="216"/>
                  </a:cubicBezTo>
                  <a:cubicBezTo>
                    <a:pt x="184" y="180"/>
                    <a:pt x="162" y="145"/>
                    <a:pt x="138" y="112"/>
                  </a:cubicBezTo>
                  <a:cubicBezTo>
                    <a:pt x="118" y="84"/>
                    <a:pt x="94" y="59"/>
                    <a:pt x="72" y="33"/>
                  </a:cubicBezTo>
                  <a:cubicBezTo>
                    <a:pt x="53" y="11"/>
                    <a:pt x="32" y="0"/>
                    <a:pt x="3" y="0"/>
                  </a:cubicBezTo>
                  <a:cubicBezTo>
                    <a:pt x="0" y="0"/>
                    <a:pt x="0" y="6"/>
                    <a:pt x="3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8" name="Freeform 41"/>
            <p:cNvSpPr>
              <a:spLocks/>
            </p:cNvSpPr>
            <p:nvPr/>
          </p:nvSpPr>
          <p:spPr bwMode="auto">
            <a:xfrm>
              <a:off x="3235729" y="2362511"/>
              <a:ext cx="2952533" cy="1557172"/>
            </a:xfrm>
            <a:custGeom>
              <a:avLst/>
              <a:gdLst/>
              <a:ahLst/>
              <a:cxnLst>
                <a:cxn ang="0">
                  <a:pos x="3" y="477"/>
                </a:cxn>
                <a:cxn ang="0">
                  <a:pos x="99" y="470"/>
                </a:cxn>
                <a:cxn ang="0">
                  <a:pos x="228" y="519"/>
                </a:cxn>
                <a:cxn ang="0">
                  <a:pos x="394" y="555"/>
                </a:cxn>
                <a:cxn ang="0">
                  <a:pos x="473" y="545"/>
                </a:cxn>
                <a:cxn ang="0">
                  <a:pos x="541" y="516"/>
                </a:cxn>
                <a:cxn ang="0">
                  <a:pos x="697" y="442"/>
                </a:cxn>
                <a:cxn ang="0">
                  <a:pos x="763" y="381"/>
                </a:cxn>
                <a:cxn ang="0">
                  <a:pos x="773" y="353"/>
                </a:cxn>
                <a:cxn ang="0">
                  <a:pos x="814" y="316"/>
                </a:cxn>
                <a:cxn ang="0">
                  <a:pos x="915" y="274"/>
                </a:cxn>
                <a:cxn ang="0">
                  <a:pos x="960" y="145"/>
                </a:cxn>
                <a:cxn ang="0">
                  <a:pos x="964" y="107"/>
                </a:cxn>
                <a:cxn ang="0">
                  <a:pos x="943" y="40"/>
                </a:cxn>
                <a:cxn ang="0">
                  <a:pos x="939" y="7"/>
                </a:cxn>
                <a:cxn ang="0">
                  <a:pos x="960" y="11"/>
                </a:cxn>
                <a:cxn ang="0">
                  <a:pos x="1051" y="24"/>
                </a:cxn>
                <a:cxn ang="0">
                  <a:pos x="1051" y="18"/>
                </a:cxn>
                <a:cxn ang="0">
                  <a:pos x="973" y="8"/>
                </a:cxn>
                <a:cxn ang="0">
                  <a:pos x="940" y="1"/>
                </a:cxn>
                <a:cxn ang="0">
                  <a:pos x="943" y="54"/>
                </a:cxn>
                <a:cxn ang="0">
                  <a:pos x="959" y="102"/>
                </a:cxn>
                <a:cxn ang="0">
                  <a:pos x="955" y="146"/>
                </a:cxn>
                <a:cxn ang="0">
                  <a:pos x="921" y="252"/>
                </a:cxn>
                <a:cxn ang="0">
                  <a:pos x="902" y="286"/>
                </a:cxn>
                <a:cxn ang="0">
                  <a:pos x="844" y="304"/>
                </a:cxn>
                <a:cxn ang="0">
                  <a:pos x="773" y="341"/>
                </a:cxn>
                <a:cxn ang="0">
                  <a:pos x="761" y="374"/>
                </a:cxn>
                <a:cxn ang="0">
                  <a:pos x="729" y="412"/>
                </a:cxn>
                <a:cxn ang="0">
                  <a:pos x="634" y="470"/>
                </a:cxn>
                <a:cxn ang="0">
                  <a:pos x="540" y="510"/>
                </a:cxn>
                <a:cxn ang="0">
                  <a:pos x="451" y="544"/>
                </a:cxn>
                <a:cxn ang="0">
                  <a:pos x="323" y="542"/>
                </a:cxn>
                <a:cxn ang="0">
                  <a:pos x="216" y="508"/>
                </a:cxn>
                <a:cxn ang="0">
                  <a:pos x="126" y="466"/>
                </a:cxn>
                <a:cxn ang="0">
                  <a:pos x="3" y="471"/>
                </a:cxn>
                <a:cxn ang="0">
                  <a:pos x="3" y="477"/>
                </a:cxn>
              </a:cxnLst>
              <a:rect l="0" t="0" r="r" b="b"/>
              <a:pathLst>
                <a:path w="1054" h="555">
                  <a:moveTo>
                    <a:pt x="3" y="477"/>
                  </a:moveTo>
                  <a:cubicBezTo>
                    <a:pt x="35" y="476"/>
                    <a:pt x="67" y="471"/>
                    <a:pt x="99" y="470"/>
                  </a:cubicBezTo>
                  <a:cubicBezTo>
                    <a:pt x="148" y="468"/>
                    <a:pt x="185" y="501"/>
                    <a:pt x="228" y="519"/>
                  </a:cubicBezTo>
                  <a:cubicBezTo>
                    <a:pt x="281" y="540"/>
                    <a:pt x="337" y="555"/>
                    <a:pt x="394" y="555"/>
                  </a:cubicBezTo>
                  <a:cubicBezTo>
                    <a:pt x="421" y="555"/>
                    <a:pt x="448" y="552"/>
                    <a:pt x="473" y="545"/>
                  </a:cubicBezTo>
                  <a:cubicBezTo>
                    <a:pt x="497" y="538"/>
                    <a:pt x="518" y="526"/>
                    <a:pt x="541" y="516"/>
                  </a:cubicBezTo>
                  <a:cubicBezTo>
                    <a:pt x="595" y="494"/>
                    <a:pt x="648" y="473"/>
                    <a:pt x="697" y="442"/>
                  </a:cubicBezTo>
                  <a:cubicBezTo>
                    <a:pt x="722" y="426"/>
                    <a:pt x="748" y="407"/>
                    <a:pt x="763" y="381"/>
                  </a:cubicBezTo>
                  <a:cubicBezTo>
                    <a:pt x="768" y="372"/>
                    <a:pt x="770" y="363"/>
                    <a:pt x="773" y="353"/>
                  </a:cubicBezTo>
                  <a:cubicBezTo>
                    <a:pt x="780" y="331"/>
                    <a:pt x="792" y="320"/>
                    <a:pt x="814" y="316"/>
                  </a:cubicBezTo>
                  <a:cubicBezTo>
                    <a:pt x="849" y="309"/>
                    <a:pt x="897" y="309"/>
                    <a:pt x="915" y="274"/>
                  </a:cubicBezTo>
                  <a:cubicBezTo>
                    <a:pt x="936" y="234"/>
                    <a:pt x="950" y="188"/>
                    <a:pt x="960" y="145"/>
                  </a:cubicBezTo>
                  <a:cubicBezTo>
                    <a:pt x="963" y="133"/>
                    <a:pt x="967" y="119"/>
                    <a:pt x="964" y="107"/>
                  </a:cubicBezTo>
                  <a:cubicBezTo>
                    <a:pt x="960" y="84"/>
                    <a:pt x="950" y="62"/>
                    <a:pt x="943" y="40"/>
                  </a:cubicBezTo>
                  <a:cubicBezTo>
                    <a:pt x="941" y="34"/>
                    <a:pt x="932" y="12"/>
                    <a:pt x="939" y="7"/>
                  </a:cubicBezTo>
                  <a:cubicBezTo>
                    <a:pt x="944" y="4"/>
                    <a:pt x="956" y="10"/>
                    <a:pt x="960" y="11"/>
                  </a:cubicBezTo>
                  <a:cubicBezTo>
                    <a:pt x="990" y="19"/>
                    <a:pt x="1020" y="23"/>
                    <a:pt x="1051" y="24"/>
                  </a:cubicBezTo>
                  <a:cubicBezTo>
                    <a:pt x="1054" y="24"/>
                    <a:pt x="1054" y="18"/>
                    <a:pt x="1051" y="18"/>
                  </a:cubicBezTo>
                  <a:cubicBezTo>
                    <a:pt x="1024" y="17"/>
                    <a:pt x="998" y="14"/>
                    <a:pt x="973" y="8"/>
                  </a:cubicBezTo>
                  <a:cubicBezTo>
                    <a:pt x="962" y="6"/>
                    <a:pt x="951" y="0"/>
                    <a:pt x="940" y="1"/>
                  </a:cubicBezTo>
                  <a:cubicBezTo>
                    <a:pt x="921" y="1"/>
                    <a:pt x="941" y="48"/>
                    <a:pt x="943" y="54"/>
                  </a:cubicBezTo>
                  <a:cubicBezTo>
                    <a:pt x="948" y="70"/>
                    <a:pt x="954" y="86"/>
                    <a:pt x="959" y="102"/>
                  </a:cubicBezTo>
                  <a:cubicBezTo>
                    <a:pt x="963" y="117"/>
                    <a:pt x="959" y="131"/>
                    <a:pt x="955" y="146"/>
                  </a:cubicBezTo>
                  <a:cubicBezTo>
                    <a:pt x="947" y="182"/>
                    <a:pt x="935" y="217"/>
                    <a:pt x="921" y="252"/>
                  </a:cubicBezTo>
                  <a:cubicBezTo>
                    <a:pt x="916" y="263"/>
                    <a:pt x="911" y="277"/>
                    <a:pt x="902" y="286"/>
                  </a:cubicBezTo>
                  <a:cubicBezTo>
                    <a:pt x="888" y="299"/>
                    <a:pt x="862" y="301"/>
                    <a:pt x="844" y="304"/>
                  </a:cubicBezTo>
                  <a:cubicBezTo>
                    <a:pt x="813" y="310"/>
                    <a:pt x="788" y="310"/>
                    <a:pt x="773" y="341"/>
                  </a:cubicBezTo>
                  <a:cubicBezTo>
                    <a:pt x="768" y="352"/>
                    <a:pt x="767" y="363"/>
                    <a:pt x="761" y="374"/>
                  </a:cubicBezTo>
                  <a:cubicBezTo>
                    <a:pt x="754" y="389"/>
                    <a:pt x="741" y="401"/>
                    <a:pt x="729" y="412"/>
                  </a:cubicBezTo>
                  <a:cubicBezTo>
                    <a:pt x="701" y="436"/>
                    <a:pt x="667" y="454"/>
                    <a:pt x="634" y="470"/>
                  </a:cubicBezTo>
                  <a:cubicBezTo>
                    <a:pt x="604" y="485"/>
                    <a:pt x="572" y="497"/>
                    <a:pt x="540" y="510"/>
                  </a:cubicBezTo>
                  <a:cubicBezTo>
                    <a:pt x="510" y="522"/>
                    <a:pt x="484" y="537"/>
                    <a:pt x="451" y="544"/>
                  </a:cubicBezTo>
                  <a:cubicBezTo>
                    <a:pt x="409" y="552"/>
                    <a:pt x="365" y="550"/>
                    <a:pt x="323" y="542"/>
                  </a:cubicBezTo>
                  <a:cubicBezTo>
                    <a:pt x="287" y="535"/>
                    <a:pt x="250" y="522"/>
                    <a:pt x="216" y="508"/>
                  </a:cubicBezTo>
                  <a:cubicBezTo>
                    <a:pt x="185" y="494"/>
                    <a:pt x="159" y="472"/>
                    <a:pt x="126" y="466"/>
                  </a:cubicBezTo>
                  <a:cubicBezTo>
                    <a:pt x="86" y="458"/>
                    <a:pt x="43" y="470"/>
                    <a:pt x="3" y="471"/>
                  </a:cubicBezTo>
                  <a:cubicBezTo>
                    <a:pt x="0" y="471"/>
                    <a:pt x="0" y="477"/>
                    <a:pt x="3" y="47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9" name="Freeform 42"/>
            <p:cNvSpPr>
              <a:spLocks/>
            </p:cNvSpPr>
            <p:nvPr/>
          </p:nvSpPr>
          <p:spPr bwMode="auto">
            <a:xfrm>
              <a:off x="3237831" y="2555844"/>
              <a:ext cx="2921011" cy="1014999"/>
            </a:xfrm>
            <a:custGeom>
              <a:avLst/>
              <a:gdLst/>
              <a:ahLst/>
              <a:cxnLst>
                <a:cxn ang="0">
                  <a:pos x="1040" y="19"/>
                </a:cxn>
                <a:cxn ang="0">
                  <a:pos x="843" y="4"/>
                </a:cxn>
                <a:cxn ang="0">
                  <a:pos x="811" y="6"/>
                </a:cxn>
                <a:cxn ang="0">
                  <a:pos x="786" y="48"/>
                </a:cxn>
                <a:cxn ang="0">
                  <a:pos x="793" y="148"/>
                </a:cxn>
                <a:cxn ang="0">
                  <a:pos x="829" y="179"/>
                </a:cxn>
                <a:cxn ang="0">
                  <a:pos x="823" y="146"/>
                </a:cxn>
                <a:cxn ang="0">
                  <a:pos x="796" y="172"/>
                </a:cxn>
                <a:cxn ang="0">
                  <a:pos x="766" y="220"/>
                </a:cxn>
                <a:cxn ang="0">
                  <a:pos x="665" y="311"/>
                </a:cxn>
                <a:cxn ang="0">
                  <a:pos x="598" y="323"/>
                </a:cxn>
                <a:cxn ang="0">
                  <a:pos x="542" y="323"/>
                </a:cxn>
                <a:cxn ang="0">
                  <a:pos x="449" y="340"/>
                </a:cxn>
                <a:cxn ang="0">
                  <a:pos x="322" y="336"/>
                </a:cxn>
                <a:cxn ang="0">
                  <a:pos x="219" y="283"/>
                </a:cxn>
                <a:cxn ang="0">
                  <a:pos x="114" y="224"/>
                </a:cxn>
                <a:cxn ang="0">
                  <a:pos x="66" y="211"/>
                </a:cxn>
                <a:cxn ang="0">
                  <a:pos x="2" y="217"/>
                </a:cxn>
                <a:cxn ang="0">
                  <a:pos x="2" y="221"/>
                </a:cxn>
                <a:cxn ang="0">
                  <a:pos x="94" y="220"/>
                </a:cxn>
                <a:cxn ang="0">
                  <a:pos x="181" y="265"/>
                </a:cxn>
                <a:cxn ang="0">
                  <a:pos x="328" y="342"/>
                </a:cxn>
                <a:cxn ang="0">
                  <a:pos x="492" y="334"/>
                </a:cxn>
                <a:cxn ang="0">
                  <a:pos x="557" y="327"/>
                </a:cxn>
                <a:cxn ang="0">
                  <a:pos x="598" y="327"/>
                </a:cxn>
                <a:cxn ang="0">
                  <a:pos x="716" y="281"/>
                </a:cxn>
                <a:cxn ang="0">
                  <a:pos x="793" y="184"/>
                </a:cxn>
                <a:cxn ang="0">
                  <a:pos x="808" y="162"/>
                </a:cxn>
                <a:cxn ang="0">
                  <a:pos x="832" y="169"/>
                </a:cxn>
                <a:cxn ang="0">
                  <a:pos x="806" y="172"/>
                </a:cxn>
                <a:cxn ang="0">
                  <a:pos x="797" y="150"/>
                </a:cxn>
                <a:cxn ang="0">
                  <a:pos x="796" y="33"/>
                </a:cxn>
                <a:cxn ang="0">
                  <a:pos x="829" y="7"/>
                </a:cxn>
                <a:cxn ang="0">
                  <a:pos x="861" y="11"/>
                </a:cxn>
                <a:cxn ang="0">
                  <a:pos x="1040" y="23"/>
                </a:cxn>
                <a:cxn ang="0">
                  <a:pos x="1040" y="19"/>
                </a:cxn>
              </a:cxnLst>
              <a:rect l="0" t="0" r="r" b="b"/>
              <a:pathLst>
                <a:path w="1042" h="362">
                  <a:moveTo>
                    <a:pt x="1040" y="19"/>
                  </a:moveTo>
                  <a:cubicBezTo>
                    <a:pt x="975" y="19"/>
                    <a:pt x="907" y="14"/>
                    <a:pt x="843" y="4"/>
                  </a:cubicBezTo>
                  <a:cubicBezTo>
                    <a:pt x="833" y="3"/>
                    <a:pt x="820" y="0"/>
                    <a:pt x="811" y="6"/>
                  </a:cubicBezTo>
                  <a:cubicBezTo>
                    <a:pt x="798" y="16"/>
                    <a:pt x="792" y="33"/>
                    <a:pt x="786" y="48"/>
                  </a:cubicBezTo>
                  <a:cubicBezTo>
                    <a:pt x="775" y="78"/>
                    <a:pt x="784" y="118"/>
                    <a:pt x="793" y="148"/>
                  </a:cubicBezTo>
                  <a:cubicBezTo>
                    <a:pt x="798" y="162"/>
                    <a:pt x="807" y="196"/>
                    <a:pt x="829" y="179"/>
                  </a:cubicBezTo>
                  <a:cubicBezTo>
                    <a:pt x="837" y="172"/>
                    <a:pt x="841" y="141"/>
                    <a:pt x="823" y="146"/>
                  </a:cubicBezTo>
                  <a:cubicBezTo>
                    <a:pt x="811" y="150"/>
                    <a:pt x="803" y="162"/>
                    <a:pt x="796" y="172"/>
                  </a:cubicBezTo>
                  <a:cubicBezTo>
                    <a:pt x="786" y="188"/>
                    <a:pt x="777" y="205"/>
                    <a:pt x="766" y="220"/>
                  </a:cubicBezTo>
                  <a:cubicBezTo>
                    <a:pt x="740" y="257"/>
                    <a:pt x="706" y="291"/>
                    <a:pt x="665" y="311"/>
                  </a:cubicBezTo>
                  <a:cubicBezTo>
                    <a:pt x="645" y="320"/>
                    <a:pt x="620" y="327"/>
                    <a:pt x="598" y="323"/>
                  </a:cubicBezTo>
                  <a:cubicBezTo>
                    <a:pt x="581" y="319"/>
                    <a:pt x="560" y="323"/>
                    <a:pt x="542" y="323"/>
                  </a:cubicBezTo>
                  <a:cubicBezTo>
                    <a:pt x="510" y="325"/>
                    <a:pt x="480" y="333"/>
                    <a:pt x="449" y="340"/>
                  </a:cubicBezTo>
                  <a:cubicBezTo>
                    <a:pt x="405" y="351"/>
                    <a:pt x="365" y="351"/>
                    <a:pt x="322" y="336"/>
                  </a:cubicBezTo>
                  <a:cubicBezTo>
                    <a:pt x="286" y="323"/>
                    <a:pt x="253" y="302"/>
                    <a:pt x="219" y="283"/>
                  </a:cubicBezTo>
                  <a:cubicBezTo>
                    <a:pt x="184" y="263"/>
                    <a:pt x="151" y="241"/>
                    <a:pt x="114" y="224"/>
                  </a:cubicBezTo>
                  <a:cubicBezTo>
                    <a:pt x="99" y="217"/>
                    <a:pt x="83" y="212"/>
                    <a:pt x="66" y="211"/>
                  </a:cubicBezTo>
                  <a:cubicBezTo>
                    <a:pt x="45" y="208"/>
                    <a:pt x="23" y="216"/>
                    <a:pt x="2" y="217"/>
                  </a:cubicBezTo>
                  <a:cubicBezTo>
                    <a:pt x="0" y="217"/>
                    <a:pt x="0" y="221"/>
                    <a:pt x="2" y="221"/>
                  </a:cubicBezTo>
                  <a:cubicBezTo>
                    <a:pt x="34" y="220"/>
                    <a:pt x="61" y="211"/>
                    <a:pt x="94" y="220"/>
                  </a:cubicBezTo>
                  <a:cubicBezTo>
                    <a:pt x="125" y="230"/>
                    <a:pt x="154" y="247"/>
                    <a:pt x="181" y="265"/>
                  </a:cubicBezTo>
                  <a:cubicBezTo>
                    <a:pt x="227" y="294"/>
                    <a:pt x="276" y="324"/>
                    <a:pt x="328" y="342"/>
                  </a:cubicBezTo>
                  <a:cubicBezTo>
                    <a:pt x="384" y="362"/>
                    <a:pt x="436" y="346"/>
                    <a:pt x="492" y="334"/>
                  </a:cubicBezTo>
                  <a:cubicBezTo>
                    <a:pt x="514" y="329"/>
                    <a:pt x="535" y="328"/>
                    <a:pt x="557" y="327"/>
                  </a:cubicBezTo>
                  <a:cubicBezTo>
                    <a:pt x="570" y="327"/>
                    <a:pt x="585" y="324"/>
                    <a:pt x="598" y="327"/>
                  </a:cubicBezTo>
                  <a:cubicBezTo>
                    <a:pt x="641" y="334"/>
                    <a:pt x="685" y="308"/>
                    <a:pt x="716" y="281"/>
                  </a:cubicBezTo>
                  <a:cubicBezTo>
                    <a:pt x="747" y="255"/>
                    <a:pt x="773" y="220"/>
                    <a:pt x="793" y="184"/>
                  </a:cubicBezTo>
                  <a:cubicBezTo>
                    <a:pt x="797" y="176"/>
                    <a:pt x="802" y="169"/>
                    <a:pt x="808" y="162"/>
                  </a:cubicBezTo>
                  <a:cubicBezTo>
                    <a:pt x="818" y="149"/>
                    <a:pt x="839" y="145"/>
                    <a:pt x="832" y="169"/>
                  </a:cubicBezTo>
                  <a:cubicBezTo>
                    <a:pt x="828" y="180"/>
                    <a:pt x="812" y="183"/>
                    <a:pt x="806" y="172"/>
                  </a:cubicBezTo>
                  <a:cubicBezTo>
                    <a:pt x="802" y="165"/>
                    <a:pt x="800" y="157"/>
                    <a:pt x="797" y="150"/>
                  </a:cubicBezTo>
                  <a:cubicBezTo>
                    <a:pt x="784" y="111"/>
                    <a:pt x="779" y="71"/>
                    <a:pt x="796" y="33"/>
                  </a:cubicBezTo>
                  <a:cubicBezTo>
                    <a:pt x="803" y="17"/>
                    <a:pt x="811" y="6"/>
                    <a:pt x="829" y="7"/>
                  </a:cubicBezTo>
                  <a:cubicBezTo>
                    <a:pt x="840" y="7"/>
                    <a:pt x="851" y="9"/>
                    <a:pt x="861" y="11"/>
                  </a:cubicBezTo>
                  <a:cubicBezTo>
                    <a:pt x="920" y="17"/>
                    <a:pt x="981" y="23"/>
                    <a:pt x="1040" y="23"/>
                  </a:cubicBezTo>
                  <a:cubicBezTo>
                    <a:pt x="1042" y="23"/>
                    <a:pt x="1042" y="19"/>
                    <a:pt x="1040" y="1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0" name="Freeform 43"/>
            <p:cNvSpPr>
              <a:spLocks/>
            </p:cNvSpPr>
            <p:nvPr/>
          </p:nvSpPr>
          <p:spPr bwMode="auto">
            <a:xfrm>
              <a:off x="3233628" y="2648308"/>
              <a:ext cx="2979851" cy="1405868"/>
            </a:xfrm>
            <a:custGeom>
              <a:avLst/>
              <a:gdLst/>
              <a:ahLst/>
              <a:cxnLst>
                <a:cxn ang="0">
                  <a:pos x="4" y="286"/>
                </a:cxn>
                <a:cxn ang="0">
                  <a:pos x="68" y="295"/>
                </a:cxn>
                <a:cxn ang="0">
                  <a:pos x="140" y="339"/>
                </a:cxn>
                <a:cxn ang="0">
                  <a:pos x="255" y="450"/>
                </a:cxn>
                <a:cxn ang="0">
                  <a:pos x="384" y="498"/>
                </a:cxn>
                <a:cxn ang="0">
                  <a:pos x="543" y="481"/>
                </a:cxn>
                <a:cxn ang="0">
                  <a:pos x="583" y="453"/>
                </a:cxn>
                <a:cxn ang="0">
                  <a:pos x="587" y="407"/>
                </a:cxn>
                <a:cxn ang="0">
                  <a:pos x="600" y="364"/>
                </a:cxn>
                <a:cxn ang="0">
                  <a:pos x="611" y="362"/>
                </a:cxn>
                <a:cxn ang="0">
                  <a:pos x="743" y="289"/>
                </a:cxn>
                <a:cxn ang="0">
                  <a:pos x="842" y="171"/>
                </a:cxn>
                <a:cxn ang="0">
                  <a:pos x="872" y="102"/>
                </a:cxn>
                <a:cxn ang="0">
                  <a:pos x="938" y="16"/>
                </a:cxn>
                <a:cxn ang="0">
                  <a:pos x="1005" y="10"/>
                </a:cxn>
                <a:cxn ang="0">
                  <a:pos x="1059" y="13"/>
                </a:cxn>
                <a:cxn ang="0">
                  <a:pos x="1060" y="9"/>
                </a:cxn>
                <a:cxn ang="0">
                  <a:pos x="1008" y="5"/>
                </a:cxn>
                <a:cxn ang="0">
                  <a:pos x="959" y="3"/>
                </a:cxn>
                <a:cxn ang="0">
                  <a:pos x="895" y="49"/>
                </a:cxn>
                <a:cxn ang="0">
                  <a:pos x="858" y="124"/>
                </a:cxn>
                <a:cxn ang="0">
                  <a:pos x="851" y="144"/>
                </a:cxn>
                <a:cxn ang="0">
                  <a:pos x="840" y="164"/>
                </a:cxn>
                <a:cxn ang="0">
                  <a:pos x="810" y="208"/>
                </a:cxn>
                <a:cxn ang="0">
                  <a:pos x="635" y="349"/>
                </a:cxn>
                <a:cxn ang="0">
                  <a:pos x="600" y="359"/>
                </a:cxn>
                <a:cxn ang="0">
                  <a:pos x="581" y="408"/>
                </a:cxn>
                <a:cxn ang="0">
                  <a:pos x="552" y="472"/>
                </a:cxn>
                <a:cxn ang="0">
                  <a:pos x="448" y="492"/>
                </a:cxn>
                <a:cxn ang="0">
                  <a:pos x="343" y="489"/>
                </a:cxn>
                <a:cxn ang="0">
                  <a:pos x="259" y="447"/>
                </a:cxn>
                <a:cxn ang="0">
                  <a:pos x="129" y="322"/>
                </a:cxn>
                <a:cxn ang="0">
                  <a:pos x="4" y="281"/>
                </a:cxn>
                <a:cxn ang="0">
                  <a:pos x="4" y="286"/>
                </a:cxn>
              </a:cxnLst>
              <a:rect l="0" t="0" r="r" b="b"/>
              <a:pathLst>
                <a:path w="1064" h="501">
                  <a:moveTo>
                    <a:pt x="4" y="286"/>
                  </a:moveTo>
                  <a:cubicBezTo>
                    <a:pt x="25" y="286"/>
                    <a:pt x="47" y="289"/>
                    <a:pt x="68" y="295"/>
                  </a:cubicBezTo>
                  <a:cubicBezTo>
                    <a:pt x="97" y="302"/>
                    <a:pt x="118" y="319"/>
                    <a:pt x="140" y="339"/>
                  </a:cubicBezTo>
                  <a:cubicBezTo>
                    <a:pt x="179" y="375"/>
                    <a:pt x="215" y="415"/>
                    <a:pt x="255" y="450"/>
                  </a:cubicBezTo>
                  <a:cubicBezTo>
                    <a:pt x="292" y="484"/>
                    <a:pt x="334" y="495"/>
                    <a:pt x="384" y="498"/>
                  </a:cubicBezTo>
                  <a:cubicBezTo>
                    <a:pt x="435" y="501"/>
                    <a:pt x="494" y="498"/>
                    <a:pt x="543" y="481"/>
                  </a:cubicBezTo>
                  <a:cubicBezTo>
                    <a:pt x="558" y="475"/>
                    <a:pt x="576" y="467"/>
                    <a:pt x="583" y="453"/>
                  </a:cubicBezTo>
                  <a:cubicBezTo>
                    <a:pt x="592" y="438"/>
                    <a:pt x="590" y="423"/>
                    <a:pt x="587" y="407"/>
                  </a:cubicBezTo>
                  <a:cubicBezTo>
                    <a:pt x="584" y="392"/>
                    <a:pt x="578" y="367"/>
                    <a:pt x="600" y="364"/>
                  </a:cubicBezTo>
                  <a:cubicBezTo>
                    <a:pt x="604" y="363"/>
                    <a:pt x="607" y="363"/>
                    <a:pt x="611" y="362"/>
                  </a:cubicBezTo>
                  <a:cubicBezTo>
                    <a:pt x="660" y="350"/>
                    <a:pt x="705" y="322"/>
                    <a:pt x="743" y="289"/>
                  </a:cubicBezTo>
                  <a:cubicBezTo>
                    <a:pt x="782" y="256"/>
                    <a:pt x="814" y="215"/>
                    <a:pt x="842" y="171"/>
                  </a:cubicBezTo>
                  <a:cubicBezTo>
                    <a:pt x="856" y="149"/>
                    <a:pt x="862" y="127"/>
                    <a:pt x="872" y="102"/>
                  </a:cubicBezTo>
                  <a:cubicBezTo>
                    <a:pt x="886" y="69"/>
                    <a:pt x="906" y="35"/>
                    <a:pt x="938" y="16"/>
                  </a:cubicBezTo>
                  <a:cubicBezTo>
                    <a:pt x="959" y="3"/>
                    <a:pt x="982" y="6"/>
                    <a:pt x="1005" y="10"/>
                  </a:cubicBezTo>
                  <a:cubicBezTo>
                    <a:pt x="1023" y="13"/>
                    <a:pt x="1041" y="13"/>
                    <a:pt x="1059" y="13"/>
                  </a:cubicBezTo>
                  <a:cubicBezTo>
                    <a:pt x="1062" y="13"/>
                    <a:pt x="1064" y="9"/>
                    <a:pt x="1060" y="9"/>
                  </a:cubicBezTo>
                  <a:cubicBezTo>
                    <a:pt x="1042" y="9"/>
                    <a:pt x="1025" y="8"/>
                    <a:pt x="1008" y="5"/>
                  </a:cubicBezTo>
                  <a:cubicBezTo>
                    <a:pt x="991" y="3"/>
                    <a:pt x="975" y="0"/>
                    <a:pt x="959" y="3"/>
                  </a:cubicBezTo>
                  <a:cubicBezTo>
                    <a:pt x="932" y="7"/>
                    <a:pt x="910" y="28"/>
                    <a:pt x="895" y="49"/>
                  </a:cubicBezTo>
                  <a:cubicBezTo>
                    <a:pt x="879" y="72"/>
                    <a:pt x="867" y="98"/>
                    <a:pt x="858" y="124"/>
                  </a:cubicBezTo>
                  <a:cubicBezTo>
                    <a:pt x="855" y="131"/>
                    <a:pt x="853" y="137"/>
                    <a:pt x="851" y="144"/>
                  </a:cubicBezTo>
                  <a:cubicBezTo>
                    <a:pt x="849" y="151"/>
                    <a:pt x="844" y="158"/>
                    <a:pt x="840" y="164"/>
                  </a:cubicBezTo>
                  <a:cubicBezTo>
                    <a:pt x="831" y="179"/>
                    <a:pt x="821" y="194"/>
                    <a:pt x="810" y="208"/>
                  </a:cubicBezTo>
                  <a:cubicBezTo>
                    <a:pt x="766" y="269"/>
                    <a:pt x="706" y="322"/>
                    <a:pt x="635" y="349"/>
                  </a:cubicBezTo>
                  <a:cubicBezTo>
                    <a:pt x="624" y="354"/>
                    <a:pt x="612" y="358"/>
                    <a:pt x="600" y="359"/>
                  </a:cubicBezTo>
                  <a:cubicBezTo>
                    <a:pt x="574" y="363"/>
                    <a:pt x="577" y="387"/>
                    <a:pt x="581" y="408"/>
                  </a:cubicBezTo>
                  <a:cubicBezTo>
                    <a:pt x="586" y="437"/>
                    <a:pt x="581" y="457"/>
                    <a:pt x="552" y="472"/>
                  </a:cubicBezTo>
                  <a:cubicBezTo>
                    <a:pt x="520" y="488"/>
                    <a:pt x="483" y="490"/>
                    <a:pt x="448" y="492"/>
                  </a:cubicBezTo>
                  <a:cubicBezTo>
                    <a:pt x="413" y="495"/>
                    <a:pt x="378" y="494"/>
                    <a:pt x="343" y="489"/>
                  </a:cubicBezTo>
                  <a:cubicBezTo>
                    <a:pt x="310" y="484"/>
                    <a:pt x="284" y="468"/>
                    <a:pt x="259" y="447"/>
                  </a:cubicBezTo>
                  <a:cubicBezTo>
                    <a:pt x="214" y="408"/>
                    <a:pt x="175" y="361"/>
                    <a:pt x="129" y="322"/>
                  </a:cubicBezTo>
                  <a:cubicBezTo>
                    <a:pt x="94" y="292"/>
                    <a:pt x="50" y="282"/>
                    <a:pt x="4" y="281"/>
                  </a:cubicBezTo>
                  <a:cubicBezTo>
                    <a:pt x="1" y="281"/>
                    <a:pt x="0" y="286"/>
                    <a:pt x="4" y="28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1" name="Freeform 44"/>
            <p:cNvSpPr>
              <a:spLocks/>
            </p:cNvSpPr>
            <p:nvPr/>
          </p:nvSpPr>
          <p:spPr bwMode="auto">
            <a:xfrm>
              <a:off x="3101236" y="2389829"/>
              <a:ext cx="3074417" cy="1513041"/>
            </a:xfrm>
            <a:custGeom>
              <a:avLst/>
              <a:gdLst/>
              <a:ahLst/>
              <a:cxnLst>
                <a:cxn ang="0">
                  <a:pos x="6" y="531"/>
                </a:cxn>
                <a:cxn ang="0">
                  <a:pos x="111" y="539"/>
                </a:cxn>
                <a:cxn ang="0">
                  <a:pos x="156" y="533"/>
                </a:cxn>
                <a:cxn ang="0">
                  <a:pos x="201" y="491"/>
                </a:cxn>
                <a:cxn ang="0">
                  <a:pos x="349" y="387"/>
                </a:cxn>
                <a:cxn ang="0">
                  <a:pos x="504" y="339"/>
                </a:cxn>
                <a:cxn ang="0">
                  <a:pos x="642" y="332"/>
                </a:cxn>
                <a:cxn ang="0">
                  <a:pos x="747" y="269"/>
                </a:cxn>
                <a:cxn ang="0">
                  <a:pos x="791" y="201"/>
                </a:cxn>
                <a:cxn ang="0">
                  <a:pos x="862" y="140"/>
                </a:cxn>
                <a:cxn ang="0">
                  <a:pos x="874" y="78"/>
                </a:cxn>
                <a:cxn ang="0">
                  <a:pos x="884" y="29"/>
                </a:cxn>
                <a:cxn ang="0">
                  <a:pos x="930" y="16"/>
                </a:cxn>
                <a:cxn ang="0">
                  <a:pos x="989" y="27"/>
                </a:cxn>
                <a:cxn ang="0">
                  <a:pos x="1022" y="49"/>
                </a:cxn>
                <a:cxn ang="0">
                  <a:pos x="1051" y="43"/>
                </a:cxn>
                <a:cxn ang="0">
                  <a:pos x="1090" y="38"/>
                </a:cxn>
                <a:cxn ang="0">
                  <a:pos x="1091" y="29"/>
                </a:cxn>
                <a:cxn ang="0">
                  <a:pos x="1050" y="34"/>
                </a:cxn>
                <a:cxn ang="0">
                  <a:pos x="1032" y="41"/>
                </a:cxn>
                <a:cxn ang="0">
                  <a:pos x="1002" y="24"/>
                </a:cxn>
                <a:cxn ang="0">
                  <a:pos x="888" y="13"/>
                </a:cxn>
                <a:cxn ang="0">
                  <a:pos x="864" y="93"/>
                </a:cxn>
                <a:cxn ang="0">
                  <a:pos x="853" y="139"/>
                </a:cxn>
                <a:cxn ang="0">
                  <a:pos x="810" y="177"/>
                </a:cxn>
                <a:cxn ang="0">
                  <a:pos x="764" y="222"/>
                </a:cxn>
                <a:cxn ang="0">
                  <a:pos x="656" y="321"/>
                </a:cxn>
                <a:cxn ang="0">
                  <a:pos x="610" y="322"/>
                </a:cxn>
                <a:cxn ang="0">
                  <a:pos x="528" y="327"/>
                </a:cxn>
                <a:cxn ang="0">
                  <a:pos x="386" y="362"/>
                </a:cxn>
                <a:cxn ang="0">
                  <a:pos x="181" y="502"/>
                </a:cxn>
                <a:cxn ang="0">
                  <a:pos x="88" y="527"/>
                </a:cxn>
                <a:cxn ang="0">
                  <a:pos x="6" y="521"/>
                </a:cxn>
                <a:cxn ang="0">
                  <a:pos x="6" y="531"/>
                </a:cxn>
              </a:cxnLst>
              <a:rect l="0" t="0" r="r" b="b"/>
              <a:pathLst>
                <a:path w="1097" h="539">
                  <a:moveTo>
                    <a:pt x="6" y="531"/>
                  </a:moveTo>
                  <a:cubicBezTo>
                    <a:pt x="41" y="531"/>
                    <a:pt x="76" y="537"/>
                    <a:pt x="111" y="539"/>
                  </a:cubicBezTo>
                  <a:cubicBezTo>
                    <a:pt x="127" y="539"/>
                    <a:pt x="141" y="539"/>
                    <a:pt x="156" y="533"/>
                  </a:cubicBezTo>
                  <a:cubicBezTo>
                    <a:pt x="176" y="526"/>
                    <a:pt x="188" y="506"/>
                    <a:pt x="201" y="491"/>
                  </a:cubicBezTo>
                  <a:cubicBezTo>
                    <a:pt x="240" y="446"/>
                    <a:pt x="296" y="413"/>
                    <a:pt x="349" y="387"/>
                  </a:cubicBezTo>
                  <a:cubicBezTo>
                    <a:pt x="398" y="364"/>
                    <a:pt x="450" y="348"/>
                    <a:pt x="504" y="339"/>
                  </a:cubicBezTo>
                  <a:cubicBezTo>
                    <a:pt x="549" y="333"/>
                    <a:pt x="596" y="331"/>
                    <a:pt x="642" y="332"/>
                  </a:cubicBezTo>
                  <a:cubicBezTo>
                    <a:pt x="686" y="333"/>
                    <a:pt x="723" y="303"/>
                    <a:pt x="747" y="269"/>
                  </a:cubicBezTo>
                  <a:cubicBezTo>
                    <a:pt x="763" y="248"/>
                    <a:pt x="768" y="216"/>
                    <a:pt x="791" y="201"/>
                  </a:cubicBezTo>
                  <a:cubicBezTo>
                    <a:pt x="817" y="184"/>
                    <a:pt x="844" y="165"/>
                    <a:pt x="862" y="140"/>
                  </a:cubicBezTo>
                  <a:cubicBezTo>
                    <a:pt x="874" y="123"/>
                    <a:pt x="871" y="98"/>
                    <a:pt x="874" y="78"/>
                  </a:cubicBezTo>
                  <a:cubicBezTo>
                    <a:pt x="875" y="61"/>
                    <a:pt x="877" y="44"/>
                    <a:pt x="884" y="29"/>
                  </a:cubicBezTo>
                  <a:cubicBezTo>
                    <a:pt x="890" y="15"/>
                    <a:pt x="917" y="16"/>
                    <a:pt x="930" y="16"/>
                  </a:cubicBezTo>
                  <a:cubicBezTo>
                    <a:pt x="950" y="15"/>
                    <a:pt x="971" y="17"/>
                    <a:pt x="989" y="27"/>
                  </a:cubicBezTo>
                  <a:cubicBezTo>
                    <a:pt x="1001" y="33"/>
                    <a:pt x="1009" y="44"/>
                    <a:pt x="1022" y="49"/>
                  </a:cubicBezTo>
                  <a:cubicBezTo>
                    <a:pt x="1033" y="54"/>
                    <a:pt x="1041" y="48"/>
                    <a:pt x="1051" y="43"/>
                  </a:cubicBezTo>
                  <a:cubicBezTo>
                    <a:pt x="1064" y="38"/>
                    <a:pt x="1077" y="39"/>
                    <a:pt x="1090" y="38"/>
                  </a:cubicBezTo>
                  <a:cubicBezTo>
                    <a:pt x="1095" y="38"/>
                    <a:pt x="1097" y="29"/>
                    <a:pt x="1091" y="29"/>
                  </a:cubicBezTo>
                  <a:cubicBezTo>
                    <a:pt x="1077" y="29"/>
                    <a:pt x="1064" y="29"/>
                    <a:pt x="1050" y="34"/>
                  </a:cubicBezTo>
                  <a:cubicBezTo>
                    <a:pt x="1044" y="36"/>
                    <a:pt x="1039" y="40"/>
                    <a:pt x="1032" y="41"/>
                  </a:cubicBezTo>
                  <a:cubicBezTo>
                    <a:pt x="1020" y="42"/>
                    <a:pt x="1011" y="31"/>
                    <a:pt x="1002" y="24"/>
                  </a:cubicBezTo>
                  <a:cubicBezTo>
                    <a:pt x="973" y="0"/>
                    <a:pt x="922" y="1"/>
                    <a:pt x="888" y="13"/>
                  </a:cubicBezTo>
                  <a:cubicBezTo>
                    <a:pt x="866" y="20"/>
                    <a:pt x="866" y="75"/>
                    <a:pt x="864" y="93"/>
                  </a:cubicBezTo>
                  <a:cubicBezTo>
                    <a:pt x="863" y="110"/>
                    <a:pt x="864" y="125"/>
                    <a:pt x="853" y="139"/>
                  </a:cubicBezTo>
                  <a:cubicBezTo>
                    <a:pt x="841" y="154"/>
                    <a:pt x="825" y="166"/>
                    <a:pt x="810" y="177"/>
                  </a:cubicBezTo>
                  <a:cubicBezTo>
                    <a:pt x="790" y="192"/>
                    <a:pt x="775" y="200"/>
                    <a:pt x="764" y="222"/>
                  </a:cubicBezTo>
                  <a:cubicBezTo>
                    <a:pt x="742" y="268"/>
                    <a:pt x="711" y="313"/>
                    <a:pt x="656" y="321"/>
                  </a:cubicBezTo>
                  <a:cubicBezTo>
                    <a:pt x="641" y="324"/>
                    <a:pt x="625" y="322"/>
                    <a:pt x="610" y="322"/>
                  </a:cubicBezTo>
                  <a:cubicBezTo>
                    <a:pt x="583" y="323"/>
                    <a:pt x="555" y="324"/>
                    <a:pt x="528" y="327"/>
                  </a:cubicBezTo>
                  <a:cubicBezTo>
                    <a:pt x="479" y="332"/>
                    <a:pt x="432" y="344"/>
                    <a:pt x="386" y="362"/>
                  </a:cubicBezTo>
                  <a:cubicBezTo>
                    <a:pt x="309" y="392"/>
                    <a:pt x="234" y="437"/>
                    <a:pt x="181" y="502"/>
                  </a:cubicBezTo>
                  <a:cubicBezTo>
                    <a:pt x="156" y="533"/>
                    <a:pt x="124" y="530"/>
                    <a:pt x="88" y="527"/>
                  </a:cubicBezTo>
                  <a:cubicBezTo>
                    <a:pt x="61" y="526"/>
                    <a:pt x="34" y="521"/>
                    <a:pt x="6" y="521"/>
                  </a:cubicBezTo>
                  <a:cubicBezTo>
                    <a:pt x="2" y="521"/>
                    <a:pt x="0" y="530"/>
                    <a:pt x="6" y="53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2" name="Freeform 45"/>
            <p:cNvSpPr>
              <a:spLocks/>
            </p:cNvSpPr>
            <p:nvPr/>
          </p:nvSpPr>
          <p:spPr bwMode="auto">
            <a:xfrm>
              <a:off x="3160077" y="2240627"/>
              <a:ext cx="2998765" cy="2013186"/>
            </a:xfrm>
            <a:custGeom>
              <a:avLst/>
              <a:gdLst/>
              <a:ahLst/>
              <a:cxnLst>
                <a:cxn ang="0">
                  <a:pos x="2" y="717"/>
                </a:cxn>
                <a:cxn ang="0">
                  <a:pos x="96" y="699"/>
                </a:cxn>
                <a:cxn ang="0">
                  <a:pos x="216" y="621"/>
                </a:cxn>
                <a:cxn ang="0">
                  <a:pos x="364" y="515"/>
                </a:cxn>
                <a:cxn ang="0">
                  <a:pos x="536" y="449"/>
                </a:cxn>
                <a:cxn ang="0">
                  <a:pos x="694" y="438"/>
                </a:cxn>
                <a:cxn ang="0">
                  <a:pos x="844" y="285"/>
                </a:cxn>
                <a:cxn ang="0">
                  <a:pos x="872" y="227"/>
                </a:cxn>
                <a:cxn ang="0">
                  <a:pos x="885" y="171"/>
                </a:cxn>
                <a:cxn ang="0">
                  <a:pos x="952" y="132"/>
                </a:cxn>
                <a:cxn ang="0">
                  <a:pos x="986" y="102"/>
                </a:cxn>
                <a:cxn ang="0">
                  <a:pos x="989" y="68"/>
                </a:cxn>
                <a:cxn ang="0">
                  <a:pos x="993" y="16"/>
                </a:cxn>
                <a:cxn ang="0">
                  <a:pos x="1068" y="20"/>
                </a:cxn>
                <a:cxn ang="0">
                  <a:pos x="1068" y="16"/>
                </a:cxn>
                <a:cxn ang="0">
                  <a:pos x="1022" y="8"/>
                </a:cxn>
                <a:cxn ang="0">
                  <a:pos x="999" y="6"/>
                </a:cxn>
                <a:cxn ang="0">
                  <a:pos x="987" y="27"/>
                </a:cxn>
                <a:cxn ang="0">
                  <a:pos x="986" y="72"/>
                </a:cxn>
                <a:cxn ang="0">
                  <a:pos x="985" y="96"/>
                </a:cxn>
                <a:cxn ang="0">
                  <a:pos x="956" y="125"/>
                </a:cxn>
                <a:cxn ang="0">
                  <a:pos x="891" y="158"/>
                </a:cxn>
                <a:cxn ang="0">
                  <a:pos x="873" y="195"/>
                </a:cxn>
                <a:cxn ang="0">
                  <a:pos x="868" y="239"/>
                </a:cxn>
                <a:cxn ang="0">
                  <a:pos x="847" y="275"/>
                </a:cxn>
                <a:cxn ang="0">
                  <a:pos x="687" y="437"/>
                </a:cxn>
                <a:cxn ang="0">
                  <a:pos x="630" y="443"/>
                </a:cxn>
                <a:cxn ang="0">
                  <a:pos x="507" y="449"/>
                </a:cxn>
                <a:cxn ang="0">
                  <a:pos x="368" y="508"/>
                </a:cxn>
                <a:cxn ang="0">
                  <a:pos x="301" y="557"/>
                </a:cxn>
                <a:cxn ang="0">
                  <a:pos x="227" y="609"/>
                </a:cxn>
                <a:cxn ang="0">
                  <a:pos x="99" y="694"/>
                </a:cxn>
                <a:cxn ang="0">
                  <a:pos x="2" y="713"/>
                </a:cxn>
                <a:cxn ang="0">
                  <a:pos x="2" y="717"/>
                </a:cxn>
              </a:cxnLst>
              <a:rect l="0" t="0" r="r" b="b"/>
              <a:pathLst>
                <a:path w="1070" h="717">
                  <a:moveTo>
                    <a:pt x="2" y="717"/>
                  </a:moveTo>
                  <a:cubicBezTo>
                    <a:pt x="33" y="716"/>
                    <a:pt x="66" y="707"/>
                    <a:pt x="96" y="699"/>
                  </a:cubicBezTo>
                  <a:cubicBezTo>
                    <a:pt x="143" y="687"/>
                    <a:pt x="178" y="648"/>
                    <a:pt x="216" y="621"/>
                  </a:cubicBezTo>
                  <a:cubicBezTo>
                    <a:pt x="266" y="586"/>
                    <a:pt x="314" y="549"/>
                    <a:pt x="364" y="515"/>
                  </a:cubicBezTo>
                  <a:cubicBezTo>
                    <a:pt x="415" y="480"/>
                    <a:pt x="474" y="455"/>
                    <a:pt x="536" y="449"/>
                  </a:cubicBezTo>
                  <a:cubicBezTo>
                    <a:pt x="588" y="443"/>
                    <a:pt x="644" y="456"/>
                    <a:pt x="694" y="438"/>
                  </a:cubicBezTo>
                  <a:cubicBezTo>
                    <a:pt x="767" y="412"/>
                    <a:pt x="804" y="345"/>
                    <a:pt x="844" y="285"/>
                  </a:cubicBezTo>
                  <a:cubicBezTo>
                    <a:pt x="858" y="264"/>
                    <a:pt x="871" y="251"/>
                    <a:pt x="872" y="227"/>
                  </a:cubicBezTo>
                  <a:cubicBezTo>
                    <a:pt x="874" y="208"/>
                    <a:pt x="875" y="188"/>
                    <a:pt x="885" y="171"/>
                  </a:cubicBezTo>
                  <a:cubicBezTo>
                    <a:pt x="897" y="150"/>
                    <a:pt x="932" y="143"/>
                    <a:pt x="952" y="132"/>
                  </a:cubicBezTo>
                  <a:cubicBezTo>
                    <a:pt x="965" y="124"/>
                    <a:pt x="979" y="116"/>
                    <a:pt x="986" y="102"/>
                  </a:cubicBezTo>
                  <a:cubicBezTo>
                    <a:pt x="991" y="93"/>
                    <a:pt x="989" y="78"/>
                    <a:pt x="989" y="68"/>
                  </a:cubicBezTo>
                  <a:cubicBezTo>
                    <a:pt x="989" y="51"/>
                    <a:pt x="987" y="32"/>
                    <a:pt x="993" y="16"/>
                  </a:cubicBezTo>
                  <a:cubicBezTo>
                    <a:pt x="999" y="0"/>
                    <a:pt x="1052" y="19"/>
                    <a:pt x="1068" y="20"/>
                  </a:cubicBezTo>
                  <a:cubicBezTo>
                    <a:pt x="1070" y="20"/>
                    <a:pt x="1070" y="16"/>
                    <a:pt x="1068" y="16"/>
                  </a:cubicBezTo>
                  <a:cubicBezTo>
                    <a:pt x="1053" y="15"/>
                    <a:pt x="1037" y="11"/>
                    <a:pt x="1022" y="8"/>
                  </a:cubicBezTo>
                  <a:cubicBezTo>
                    <a:pt x="1016" y="7"/>
                    <a:pt x="1005" y="4"/>
                    <a:pt x="999" y="6"/>
                  </a:cubicBezTo>
                  <a:cubicBezTo>
                    <a:pt x="990" y="9"/>
                    <a:pt x="989" y="19"/>
                    <a:pt x="987" y="27"/>
                  </a:cubicBezTo>
                  <a:cubicBezTo>
                    <a:pt x="985" y="42"/>
                    <a:pt x="986" y="57"/>
                    <a:pt x="986" y="72"/>
                  </a:cubicBezTo>
                  <a:cubicBezTo>
                    <a:pt x="986" y="80"/>
                    <a:pt x="986" y="88"/>
                    <a:pt x="985" y="96"/>
                  </a:cubicBezTo>
                  <a:cubicBezTo>
                    <a:pt x="982" y="109"/>
                    <a:pt x="967" y="118"/>
                    <a:pt x="956" y="125"/>
                  </a:cubicBezTo>
                  <a:cubicBezTo>
                    <a:pt x="936" y="138"/>
                    <a:pt x="910" y="143"/>
                    <a:pt x="891" y="158"/>
                  </a:cubicBezTo>
                  <a:cubicBezTo>
                    <a:pt x="880" y="167"/>
                    <a:pt x="876" y="182"/>
                    <a:pt x="873" y="195"/>
                  </a:cubicBezTo>
                  <a:cubicBezTo>
                    <a:pt x="870" y="209"/>
                    <a:pt x="870" y="224"/>
                    <a:pt x="868" y="239"/>
                  </a:cubicBezTo>
                  <a:cubicBezTo>
                    <a:pt x="867" y="252"/>
                    <a:pt x="854" y="264"/>
                    <a:pt x="847" y="275"/>
                  </a:cubicBezTo>
                  <a:cubicBezTo>
                    <a:pt x="803" y="339"/>
                    <a:pt x="766" y="410"/>
                    <a:pt x="687" y="437"/>
                  </a:cubicBezTo>
                  <a:cubicBezTo>
                    <a:pt x="669" y="443"/>
                    <a:pt x="649" y="445"/>
                    <a:pt x="630" y="443"/>
                  </a:cubicBezTo>
                  <a:cubicBezTo>
                    <a:pt x="590" y="439"/>
                    <a:pt x="546" y="442"/>
                    <a:pt x="507" y="449"/>
                  </a:cubicBezTo>
                  <a:cubicBezTo>
                    <a:pt x="457" y="458"/>
                    <a:pt x="410" y="480"/>
                    <a:pt x="368" y="508"/>
                  </a:cubicBezTo>
                  <a:cubicBezTo>
                    <a:pt x="345" y="523"/>
                    <a:pt x="324" y="541"/>
                    <a:pt x="301" y="557"/>
                  </a:cubicBezTo>
                  <a:cubicBezTo>
                    <a:pt x="277" y="575"/>
                    <a:pt x="252" y="592"/>
                    <a:pt x="227" y="609"/>
                  </a:cubicBezTo>
                  <a:cubicBezTo>
                    <a:pt x="186" y="638"/>
                    <a:pt x="148" y="680"/>
                    <a:pt x="99" y="694"/>
                  </a:cubicBezTo>
                  <a:cubicBezTo>
                    <a:pt x="68" y="703"/>
                    <a:pt x="34" y="712"/>
                    <a:pt x="2" y="713"/>
                  </a:cubicBezTo>
                  <a:cubicBezTo>
                    <a:pt x="0" y="713"/>
                    <a:pt x="0" y="717"/>
                    <a:pt x="2" y="71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3" name="Freeform 46"/>
            <p:cNvSpPr>
              <a:spLocks/>
            </p:cNvSpPr>
            <p:nvPr/>
          </p:nvSpPr>
          <p:spPr bwMode="auto">
            <a:xfrm>
              <a:off x="3143265" y="2734466"/>
              <a:ext cx="3023982" cy="628333"/>
            </a:xfrm>
            <a:custGeom>
              <a:avLst/>
              <a:gdLst/>
              <a:ahLst/>
              <a:cxnLst>
                <a:cxn ang="0">
                  <a:pos x="4" y="125"/>
                </a:cxn>
                <a:cxn ang="0">
                  <a:pos x="348" y="127"/>
                </a:cxn>
                <a:cxn ang="0">
                  <a:pos x="431" y="157"/>
                </a:cxn>
                <a:cxn ang="0">
                  <a:pos x="492" y="192"/>
                </a:cxn>
                <a:cxn ang="0">
                  <a:pos x="607" y="218"/>
                </a:cxn>
                <a:cxn ang="0">
                  <a:pos x="760" y="185"/>
                </a:cxn>
                <a:cxn ang="0">
                  <a:pos x="801" y="137"/>
                </a:cxn>
                <a:cxn ang="0">
                  <a:pos x="816" y="114"/>
                </a:cxn>
                <a:cxn ang="0">
                  <a:pos x="820" y="78"/>
                </a:cxn>
                <a:cxn ang="0">
                  <a:pos x="827" y="54"/>
                </a:cxn>
                <a:cxn ang="0">
                  <a:pos x="865" y="54"/>
                </a:cxn>
                <a:cxn ang="0">
                  <a:pos x="894" y="61"/>
                </a:cxn>
                <a:cxn ang="0">
                  <a:pos x="950" y="58"/>
                </a:cxn>
                <a:cxn ang="0">
                  <a:pos x="990" y="43"/>
                </a:cxn>
                <a:cxn ang="0">
                  <a:pos x="1018" y="17"/>
                </a:cxn>
                <a:cxn ang="0">
                  <a:pos x="1073" y="6"/>
                </a:cxn>
                <a:cxn ang="0">
                  <a:pos x="1075" y="1"/>
                </a:cxn>
                <a:cxn ang="0">
                  <a:pos x="1021" y="10"/>
                </a:cxn>
                <a:cxn ang="0">
                  <a:pos x="998" y="26"/>
                </a:cxn>
                <a:cxn ang="0">
                  <a:pos x="977" y="47"/>
                </a:cxn>
                <a:cxn ang="0">
                  <a:pos x="921" y="56"/>
                </a:cxn>
                <a:cxn ang="0">
                  <a:pos x="878" y="57"/>
                </a:cxn>
                <a:cxn ang="0">
                  <a:pos x="839" y="37"/>
                </a:cxn>
                <a:cxn ang="0">
                  <a:pos x="822" y="53"/>
                </a:cxn>
                <a:cxn ang="0">
                  <a:pos x="812" y="93"/>
                </a:cxn>
                <a:cxn ang="0">
                  <a:pos x="807" y="120"/>
                </a:cxn>
                <a:cxn ang="0">
                  <a:pos x="718" y="207"/>
                </a:cxn>
                <a:cxn ang="0">
                  <a:pos x="632" y="215"/>
                </a:cxn>
                <a:cxn ang="0">
                  <a:pos x="524" y="197"/>
                </a:cxn>
                <a:cxn ang="0">
                  <a:pos x="468" y="174"/>
                </a:cxn>
                <a:cxn ang="0">
                  <a:pos x="393" y="132"/>
                </a:cxn>
                <a:cxn ang="0">
                  <a:pos x="201" y="114"/>
                </a:cxn>
                <a:cxn ang="0">
                  <a:pos x="4" y="120"/>
                </a:cxn>
                <a:cxn ang="0">
                  <a:pos x="4" y="125"/>
                </a:cxn>
              </a:cxnLst>
              <a:rect l="0" t="0" r="r" b="b"/>
              <a:pathLst>
                <a:path w="1079" h="224">
                  <a:moveTo>
                    <a:pt x="4" y="125"/>
                  </a:moveTo>
                  <a:cubicBezTo>
                    <a:pt x="118" y="125"/>
                    <a:pt x="234" y="109"/>
                    <a:pt x="348" y="127"/>
                  </a:cubicBezTo>
                  <a:cubicBezTo>
                    <a:pt x="378" y="132"/>
                    <a:pt x="405" y="141"/>
                    <a:pt x="431" y="157"/>
                  </a:cubicBezTo>
                  <a:cubicBezTo>
                    <a:pt x="451" y="169"/>
                    <a:pt x="470" y="183"/>
                    <a:pt x="492" y="192"/>
                  </a:cubicBezTo>
                  <a:cubicBezTo>
                    <a:pt x="529" y="206"/>
                    <a:pt x="569" y="213"/>
                    <a:pt x="607" y="218"/>
                  </a:cubicBezTo>
                  <a:cubicBezTo>
                    <a:pt x="658" y="224"/>
                    <a:pt x="722" y="224"/>
                    <a:pt x="760" y="185"/>
                  </a:cubicBezTo>
                  <a:cubicBezTo>
                    <a:pt x="774" y="170"/>
                    <a:pt x="788" y="154"/>
                    <a:pt x="801" y="137"/>
                  </a:cubicBezTo>
                  <a:cubicBezTo>
                    <a:pt x="805" y="131"/>
                    <a:pt x="815" y="122"/>
                    <a:pt x="816" y="114"/>
                  </a:cubicBezTo>
                  <a:cubicBezTo>
                    <a:pt x="816" y="102"/>
                    <a:pt x="818" y="90"/>
                    <a:pt x="820" y="78"/>
                  </a:cubicBezTo>
                  <a:cubicBezTo>
                    <a:pt x="821" y="70"/>
                    <a:pt x="824" y="62"/>
                    <a:pt x="827" y="54"/>
                  </a:cubicBezTo>
                  <a:cubicBezTo>
                    <a:pt x="835" y="34"/>
                    <a:pt x="854" y="45"/>
                    <a:pt x="865" y="54"/>
                  </a:cubicBezTo>
                  <a:cubicBezTo>
                    <a:pt x="877" y="63"/>
                    <a:pt x="881" y="62"/>
                    <a:pt x="894" y="61"/>
                  </a:cubicBezTo>
                  <a:cubicBezTo>
                    <a:pt x="913" y="60"/>
                    <a:pt x="932" y="61"/>
                    <a:pt x="950" y="58"/>
                  </a:cubicBezTo>
                  <a:cubicBezTo>
                    <a:pt x="964" y="57"/>
                    <a:pt x="979" y="53"/>
                    <a:pt x="990" y="43"/>
                  </a:cubicBezTo>
                  <a:cubicBezTo>
                    <a:pt x="999" y="34"/>
                    <a:pt x="1006" y="24"/>
                    <a:pt x="1018" y="17"/>
                  </a:cubicBezTo>
                  <a:cubicBezTo>
                    <a:pt x="1035" y="7"/>
                    <a:pt x="1054" y="4"/>
                    <a:pt x="1073" y="6"/>
                  </a:cubicBezTo>
                  <a:cubicBezTo>
                    <a:pt x="1076" y="6"/>
                    <a:pt x="1079" y="1"/>
                    <a:pt x="1075" y="1"/>
                  </a:cubicBezTo>
                  <a:cubicBezTo>
                    <a:pt x="1056" y="0"/>
                    <a:pt x="1039" y="3"/>
                    <a:pt x="1021" y="10"/>
                  </a:cubicBezTo>
                  <a:cubicBezTo>
                    <a:pt x="1012" y="14"/>
                    <a:pt x="1005" y="20"/>
                    <a:pt x="998" y="26"/>
                  </a:cubicBezTo>
                  <a:cubicBezTo>
                    <a:pt x="990" y="33"/>
                    <a:pt x="986" y="42"/>
                    <a:pt x="977" y="47"/>
                  </a:cubicBezTo>
                  <a:cubicBezTo>
                    <a:pt x="960" y="55"/>
                    <a:pt x="939" y="55"/>
                    <a:pt x="921" y="56"/>
                  </a:cubicBezTo>
                  <a:cubicBezTo>
                    <a:pt x="910" y="56"/>
                    <a:pt x="888" y="61"/>
                    <a:pt x="878" y="57"/>
                  </a:cubicBezTo>
                  <a:cubicBezTo>
                    <a:pt x="865" y="51"/>
                    <a:pt x="856" y="35"/>
                    <a:pt x="839" y="37"/>
                  </a:cubicBezTo>
                  <a:cubicBezTo>
                    <a:pt x="830" y="38"/>
                    <a:pt x="825" y="45"/>
                    <a:pt x="822" y="53"/>
                  </a:cubicBezTo>
                  <a:cubicBezTo>
                    <a:pt x="816" y="65"/>
                    <a:pt x="814" y="80"/>
                    <a:pt x="812" y="93"/>
                  </a:cubicBezTo>
                  <a:cubicBezTo>
                    <a:pt x="811" y="102"/>
                    <a:pt x="812" y="113"/>
                    <a:pt x="807" y="120"/>
                  </a:cubicBezTo>
                  <a:cubicBezTo>
                    <a:pt x="784" y="152"/>
                    <a:pt x="757" y="195"/>
                    <a:pt x="718" y="207"/>
                  </a:cubicBezTo>
                  <a:cubicBezTo>
                    <a:pt x="691" y="215"/>
                    <a:pt x="660" y="216"/>
                    <a:pt x="632" y="215"/>
                  </a:cubicBezTo>
                  <a:cubicBezTo>
                    <a:pt x="596" y="213"/>
                    <a:pt x="559" y="206"/>
                    <a:pt x="524" y="197"/>
                  </a:cubicBezTo>
                  <a:cubicBezTo>
                    <a:pt x="504" y="191"/>
                    <a:pt x="485" y="184"/>
                    <a:pt x="468" y="174"/>
                  </a:cubicBezTo>
                  <a:cubicBezTo>
                    <a:pt x="443" y="159"/>
                    <a:pt x="420" y="142"/>
                    <a:pt x="393" y="132"/>
                  </a:cubicBezTo>
                  <a:cubicBezTo>
                    <a:pt x="333" y="111"/>
                    <a:pt x="263" y="114"/>
                    <a:pt x="201" y="114"/>
                  </a:cubicBezTo>
                  <a:cubicBezTo>
                    <a:pt x="135" y="115"/>
                    <a:pt x="70" y="120"/>
                    <a:pt x="4" y="120"/>
                  </a:cubicBezTo>
                  <a:cubicBezTo>
                    <a:pt x="1" y="120"/>
                    <a:pt x="0" y="125"/>
                    <a:pt x="4" y="12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3426961" y="2797510"/>
              <a:ext cx="2759200" cy="1048622"/>
            </a:xfrm>
            <a:custGeom>
              <a:avLst/>
              <a:gdLst/>
              <a:ahLst/>
              <a:cxnLst>
                <a:cxn ang="0">
                  <a:pos x="6" y="340"/>
                </a:cxn>
                <a:cxn ang="0">
                  <a:pos x="124" y="337"/>
                </a:cxn>
                <a:cxn ang="0">
                  <a:pos x="304" y="367"/>
                </a:cxn>
                <a:cxn ang="0">
                  <a:pos x="382" y="373"/>
                </a:cxn>
                <a:cxn ang="0">
                  <a:pos x="468" y="357"/>
                </a:cxn>
                <a:cxn ang="0">
                  <a:pos x="546" y="347"/>
                </a:cxn>
                <a:cxn ang="0">
                  <a:pos x="732" y="241"/>
                </a:cxn>
                <a:cxn ang="0">
                  <a:pos x="773" y="201"/>
                </a:cxn>
                <a:cxn ang="0">
                  <a:pos x="842" y="211"/>
                </a:cxn>
                <a:cxn ang="0">
                  <a:pos x="888" y="158"/>
                </a:cxn>
                <a:cxn ang="0">
                  <a:pos x="913" y="63"/>
                </a:cxn>
                <a:cxn ang="0">
                  <a:pos x="931" y="37"/>
                </a:cxn>
                <a:cxn ang="0">
                  <a:pos x="977" y="8"/>
                </a:cxn>
                <a:cxn ang="0">
                  <a:pos x="978" y="1"/>
                </a:cxn>
                <a:cxn ang="0">
                  <a:pos x="939" y="10"/>
                </a:cxn>
                <a:cxn ang="0">
                  <a:pos x="915" y="43"/>
                </a:cxn>
                <a:cxn ang="0">
                  <a:pos x="902" y="69"/>
                </a:cxn>
                <a:cxn ang="0">
                  <a:pos x="887" y="123"/>
                </a:cxn>
                <a:cxn ang="0">
                  <a:pos x="825" y="203"/>
                </a:cxn>
                <a:cxn ang="0">
                  <a:pos x="773" y="194"/>
                </a:cxn>
                <a:cxn ang="0">
                  <a:pos x="745" y="216"/>
                </a:cxn>
                <a:cxn ang="0">
                  <a:pos x="542" y="340"/>
                </a:cxn>
                <a:cxn ang="0">
                  <a:pos x="454" y="353"/>
                </a:cxn>
                <a:cxn ang="0">
                  <a:pos x="375" y="366"/>
                </a:cxn>
                <a:cxn ang="0">
                  <a:pos x="277" y="355"/>
                </a:cxn>
                <a:cxn ang="0">
                  <a:pos x="111" y="329"/>
                </a:cxn>
                <a:cxn ang="0">
                  <a:pos x="8" y="333"/>
                </a:cxn>
                <a:cxn ang="0">
                  <a:pos x="6" y="340"/>
                </a:cxn>
              </a:cxnLst>
              <a:rect l="0" t="0" r="r" b="b"/>
              <a:pathLst>
                <a:path w="985" h="374">
                  <a:moveTo>
                    <a:pt x="6" y="340"/>
                  </a:moveTo>
                  <a:cubicBezTo>
                    <a:pt x="46" y="341"/>
                    <a:pt x="84" y="334"/>
                    <a:pt x="124" y="337"/>
                  </a:cubicBezTo>
                  <a:cubicBezTo>
                    <a:pt x="184" y="342"/>
                    <a:pt x="244" y="358"/>
                    <a:pt x="304" y="367"/>
                  </a:cubicBezTo>
                  <a:cubicBezTo>
                    <a:pt x="330" y="371"/>
                    <a:pt x="356" y="374"/>
                    <a:pt x="382" y="373"/>
                  </a:cubicBezTo>
                  <a:cubicBezTo>
                    <a:pt x="411" y="371"/>
                    <a:pt x="440" y="363"/>
                    <a:pt x="468" y="357"/>
                  </a:cubicBezTo>
                  <a:cubicBezTo>
                    <a:pt x="494" y="351"/>
                    <a:pt x="520" y="351"/>
                    <a:pt x="546" y="347"/>
                  </a:cubicBezTo>
                  <a:cubicBezTo>
                    <a:pt x="618" y="336"/>
                    <a:pt x="682" y="291"/>
                    <a:pt x="732" y="241"/>
                  </a:cubicBezTo>
                  <a:cubicBezTo>
                    <a:pt x="745" y="229"/>
                    <a:pt x="756" y="208"/>
                    <a:pt x="773" y="201"/>
                  </a:cubicBezTo>
                  <a:cubicBezTo>
                    <a:pt x="794" y="193"/>
                    <a:pt x="819" y="213"/>
                    <a:pt x="842" y="211"/>
                  </a:cubicBezTo>
                  <a:cubicBezTo>
                    <a:pt x="869" y="209"/>
                    <a:pt x="881" y="181"/>
                    <a:pt x="888" y="158"/>
                  </a:cubicBezTo>
                  <a:cubicBezTo>
                    <a:pt x="897" y="127"/>
                    <a:pt x="902" y="94"/>
                    <a:pt x="913" y="63"/>
                  </a:cubicBezTo>
                  <a:cubicBezTo>
                    <a:pt x="917" y="52"/>
                    <a:pt x="925" y="46"/>
                    <a:pt x="931" y="37"/>
                  </a:cubicBezTo>
                  <a:cubicBezTo>
                    <a:pt x="944" y="17"/>
                    <a:pt x="951" y="7"/>
                    <a:pt x="977" y="8"/>
                  </a:cubicBezTo>
                  <a:cubicBezTo>
                    <a:pt x="982" y="8"/>
                    <a:pt x="985" y="1"/>
                    <a:pt x="978" y="1"/>
                  </a:cubicBezTo>
                  <a:cubicBezTo>
                    <a:pt x="965" y="0"/>
                    <a:pt x="950" y="1"/>
                    <a:pt x="939" y="10"/>
                  </a:cubicBezTo>
                  <a:cubicBezTo>
                    <a:pt x="929" y="19"/>
                    <a:pt x="925" y="33"/>
                    <a:pt x="915" y="43"/>
                  </a:cubicBezTo>
                  <a:cubicBezTo>
                    <a:pt x="908" y="50"/>
                    <a:pt x="905" y="60"/>
                    <a:pt x="902" y="69"/>
                  </a:cubicBezTo>
                  <a:cubicBezTo>
                    <a:pt x="895" y="87"/>
                    <a:pt x="891" y="105"/>
                    <a:pt x="887" y="123"/>
                  </a:cubicBezTo>
                  <a:cubicBezTo>
                    <a:pt x="879" y="156"/>
                    <a:pt x="872" y="211"/>
                    <a:pt x="825" y="203"/>
                  </a:cubicBezTo>
                  <a:cubicBezTo>
                    <a:pt x="808" y="200"/>
                    <a:pt x="792" y="189"/>
                    <a:pt x="773" y="194"/>
                  </a:cubicBezTo>
                  <a:cubicBezTo>
                    <a:pt x="760" y="198"/>
                    <a:pt x="754" y="205"/>
                    <a:pt x="745" y="216"/>
                  </a:cubicBezTo>
                  <a:cubicBezTo>
                    <a:pt x="693" y="275"/>
                    <a:pt x="622" y="329"/>
                    <a:pt x="542" y="340"/>
                  </a:cubicBezTo>
                  <a:cubicBezTo>
                    <a:pt x="514" y="344"/>
                    <a:pt x="484" y="346"/>
                    <a:pt x="454" y="353"/>
                  </a:cubicBezTo>
                  <a:cubicBezTo>
                    <a:pt x="428" y="358"/>
                    <a:pt x="402" y="364"/>
                    <a:pt x="375" y="366"/>
                  </a:cubicBezTo>
                  <a:cubicBezTo>
                    <a:pt x="342" y="368"/>
                    <a:pt x="308" y="361"/>
                    <a:pt x="277" y="355"/>
                  </a:cubicBezTo>
                  <a:cubicBezTo>
                    <a:pt x="221" y="346"/>
                    <a:pt x="167" y="333"/>
                    <a:pt x="111" y="329"/>
                  </a:cubicBezTo>
                  <a:cubicBezTo>
                    <a:pt x="76" y="326"/>
                    <a:pt x="43" y="334"/>
                    <a:pt x="8" y="333"/>
                  </a:cubicBezTo>
                  <a:cubicBezTo>
                    <a:pt x="3" y="333"/>
                    <a:pt x="0" y="340"/>
                    <a:pt x="6" y="34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>
              <a:off x="3176888" y="2211207"/>
              <a:ext cx="3034489" cy="1309202"/>
            </a:xfrm>
            <a:custGeom>
              <a:avLst/>
              <a:gdLst/>
              <a:ahLst/>
              <a:cxnLst>
                <a:cxn ang="0">
                  <a:pos x="4" y="418"/>
                </a:cxn>
                <a:cxn ang="0">
                  <a:pos x="163" y="419"/>
                </a:cxn>
                <a:cxn ang="0">
                  <a:pos x="345" y="459"/>
                </a:cxn>
                <a:cxn ang="0">
                  <a:pos x="498" y="448"/>
                </a:cxn>
                <a:cxn ang="0">
                  <a:pos x="560" y="427"/>
                </a:cxn>
                <a:cxn ang="0">
                  <a:pos x="619" y="426"/>
                </a:cxn>
                <a:cxn ang="0">
                  <a:pos x="723" y="386"/>
                </a:cxn>
                <a:cxn ang="0">
                  <a:pos x="790" y="215"/>
                </a:cxn>
                <a:cxn ang="0">
                  <a:pos x="813" y="117"/>
                </a:cxn>
                <a:cxn ang="0">
                  <a:pos x="883" y="92"/>
                </a:cxn>
                <a:cxn ang="0">
                  <a:pos x="917" y="46"/>
                </a:cxn>
                <a:cxn ang="0">
                  <a:pos x="974" y="8"/>
                </a:cxn>
                <a:cxn ang="0">
                  <a:pos x="1000" y="8"/>
                </a:cxn>
                <a:cxn ang="0">
                  <a:pos x="1079" y="8"/>
                </a:cxn>
                <a:cxn ang="0">
                  <a:pos x="1080" y="3"/>
                </a:cxn>
                <a:cxn ang="0">
                  <a:pos x="1006" y="3"/>
                </a:cxn>
                <a:cxn ang="0">
                  <a:pos x="938" y="13"/>
                </a:cxn>
                <a:cxn ang="0">
                  <a:pos x="910" y="48"/>
                </a:cxn>
                <a:cxn ang="0">
                  <a:pos x="894" y="73"/>
                </a:cxn>
                <a:cxn ang="0">
                  <a:pos x="852" y="97"/>
                </a:cxn>
                <a:cxn ang="0">
                  <a:pos x="808" y="116"/>
                </a:cxn>
                <a:cxn ang="0">
                  <a:pos x="794" y="155"/>
                </a:cxn>
                <a:cxn ang="0">
                  <a:pos x="780" y="245"/>
                </a:cxn>
                <a:cxn ang="0">
                  <a:pos x="752" y="346"/>
                </a:cxn>
                <a:cxn ang="0">
                  <a:pos x="623" y="420"/>
                </a:cxn>
                <a:cxn ang="0">
                  <a:pos x="538" y="427"/>
                </a:cxn>
                <a:cxn ang="0">
                  <a:pos x="453" y="454"/>
                </a:cxn>
                <a:cxn ang="0">
                  <a:pos x="354" y="455"/>
                </a:cxn>
                <a:cxn ang="0">
                  <a:pos x="165" y="414"/>
                </a:cxn>
                <a:cxn ang="0">
                  <a:pos x="4" y="413"/>
                </a:cxn>
                <a:cxn ang="0">
                  <a:pos x="4" y="418"/>
                </a:cxn>
              </a:cxnLst>
              <a:rect l="0" t="0" r="r" b="b"/>
              <a:pathLst>
                <a:path w="1083" h="467">
                  <a:moveTo>
                    <a:pt x="4" y="418"/>
                  </a:moveTo>
                  <a:cubicBezTo>
                    <a:pt x="58" y="421"/>
                    <a:pt x="109" y="408"/>
                    <a:pt x="163" y="419"/>
                  </a:cubicBezTo>
                  <a:cubicBezTo>
                    <a:pt x="224" y="432"/>
                    <a:pt x="283" y="451"/>
                    <a:pt x="345" y="459"/>
                  </a:cubicBezTo>
                  <a:cubicBezTo>
                    <a:pt x="397" y="467"/>
                    <a:pt x="448" y="464"/>
                    <a:pt x="498" y="448"/>
                  </a:cubicBezTo>
                  <a:cubicBezTo>
                    <a:pt x="519" y="441"/>
                    <a:pt x="538" y="431"/>
                    <a:pt x="560" y="427"/>
                  </a:cubicBezTo>
                  <a:cubicBezTo>
                    <a:pt x="579" y="423"/>
                    <a:pt x="600" y="426"/>
                    <a:pt x="619" y="426"/>
                  </a:cubicBezTo>
                  <a:cubicBezTo>
                    <a:pt x="656" y="426"/>
                    <a:pt x="696" y="409"/>
                    <a:pt x="723" y="386"/>
                  </a:cubicBezTo>
                  <a:cubicBezTo>
                    <a:pt x="775" y="343"/>
                    <a:pt x="778" y="276"/>
                    <a:pt x="790" y="215"/>
                  </a:cubicBezTo>
                  <a:cubicBezTo>
                    <a:pt x="797" y="185"/>
                    <a:pt x="792" y="142"/>
                    <a:pt x="813" y="117"/>
                  </a:cubicBezTo>
                  <a:cubicBezTo>
                    <a:pt x="828" y="99"/>
                    <a:pt x="863" y="104"/>
                    <a:pt x="883" y="92"/>
                  </a:cubicBezTo>
                  <a:cubicBezTo>
                    <a:pt x="898" y="83"/>
                    <a:pt x="908" y="61"/>
                    <a:pt x="917" y="46"/>
                  </a:cubicBezTo>
                  <a:cubicBezTo>
                    <a:pt x="932" y="25"/>
                    <a:pt x="945" y="8"/>
                    <a:pt x="974" y="8"/>
                  </a:cubicBezTo>
                  <a:cubicBezTo>
                    <a:pt x="982" y="8"/>
                    <a:pt x="991" y="8"/>
                    <a:pt x="1000" y="8"/>
                  </a:cubicBezTo>
                  <a:cubicBezTo>
                    <a:pt x="1026" y="8"/>
                    <a:pt x="1052" y="8"/>
                    <a:pt x="1079" y="8"/>
                  </a:cubicBezTo>
                  <a:cubicBezTo>
                    <a:pt x="1082" y="8"/>
                    <a:pt x="1083" y="3"/>
                    <a:pt x="1080" y="3"/>
                  </a:cubicBezTo>
                  <a:cubicBezTo>
                    <a:pt x="1055" y="3"/>
                    <a:pt x="1031" y="3"/>
                    <a:pt x="1006" y="3"/>
                  </a:cubicBezTo>
                  <a:cubicBezTo>
                    <a:pt x="983" y="3"/>
                    <a:pt x="959" y="0"/>
                    <a:pt x="938" y="13"/>
                  </a:cubicBezTo>
                  <a:cubicBezTo>
                    <a:pt x="926" y="21"/>
                    <a:pt x="918" y="37"/>
                    <a:pt x="910" y="48"/>
                  </a:cubicBezTo>
                  <a:cubicBezTo>
                    <a:pt x="905" y="57"/>
                    <a:pt x="899" y="65"/>
                    <a:pt x="894" y="73"/>
                  </a:cubicBezTo>
                  <a:cubicBezTo>
                    <a:pt x="883" y="89"/>
                    <a:pt x="870" y="93"/>
                    <a:pt x="852" y="97"/>
                  </a:cubicBezTo>
                  <a:cubicBezTo>
                    <a:pt x="837" y="101"/>
                    <a:pt x="819" y="103"/>
                    <a:pt x="808" y="116"/>
                  </a:cubicBezTo>
                  <a:cubicBezTo>
                    <a:pt x="799" y="126"/>
                    <a:pt x="796" y="142"/>
                    <a:pt x="794" y="155"/>
                  </a:cubicBezTo>
                  <a:cubicBezTo>
                    <a:pt x="788" y="185"/>
                    <a:pt x="785" y="215"/>
                    <a:pt x="780" y="245"/>
                  </a:cubicBezTo>
                  <a:cubicBezTo>
                    <a:pt x="773" y="279"/>
                    <a:pt x="769" y="314"/>
                    <a:pt x="752" y="346"/>
                  </a:cubicBezTo>
                  <a:cubicBezTo>
                    <a:pt x="726" y="391"/>
                    <a:pt x="673" y="417"/>
                    <a:pt x="623" y="420"/>
                  </a:cubicBezTo>
                  <a:cubicBezTo>
                    <a:pt x="593" y="422"/>
                    <a:pt x="567" y="418"/>
                    <a:pt x="538" y="427"/>
                  </a:cubicBezTo>
                  <a:cubicBezTo>
                    <a:pt x="510" y="437"/>
                    <a:pt x="483" y="448"/>
                    <a:pt x="453" y="454"/>
                  </a:cubicBezTo>
                  <a:cubicBezTo>
                    <a:pt x="421" y="460"/>
                    <a:pt x="387" y="458"/>
                    <a:pt x="354" y="455"/>
                  </a:cubicBezTo>
                  <a:cubicBezTo>
                    <a:pt x="290" y="448"/>
                    <a:pt x="228" y="427"/>
                    <a:pt x="165" y="414"/>
                  </a:cubicBezTo>
                  <a:cubicBezTo>
                    <a:pt x="111" y="402"/>
                    <a:pt x="59" y="415"/>
                    <a:pt x="4" y="413"/>
                  </a:cubicBezTo>
                  <a:cubicBezTo>
                    <a:pt x="2" y="413"/>
                    <a:pt x="0" y="418"/>
                    <a:pt x="4" y="41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6" name="Freeform 49"/>
            <p:cNvSpPr>
              <a:spLocks/>
            </p:cNvSpPr>
            <p:nvPr/>
          </p:nvSpPr>
          <p:spPr bwMode="auto">
            <a:xfrm>
              <a:off x="3233628" y="2080917"/>
              <a:ext cx="2929417" cy="1460506"/>
            </a:xfrm>
            <a:custGeom>
              <a:avLst/>
              <a:gdLst/>
              <a:ahLst/>
              <a:cxnLst>
                <a:cxn ang="0">
                  <a:pos x="4" y="265"/>
                </a:cxn>
                <a:cxn ang="0">
                  <a:pos x="97" y="269"/>
                </a:cxn>
                <a:cxn ang="0">
                  <a:pos x="176" y="306"/>
                </a:cxn>
                <a:cxn ang="0">
                  <a:pos x="294" y="434"/>
                </a:cxn>
                <a:cxn ang="0">
                  <a:pos x="414" y="505"/>
                </a:cxn>
                <a:cxn ang="0">
                  <a:pos x="525" y="514"/>
                </a:cxn>
                <a:cxn ang="0">
                  <a:pos x="573" y="514"/>
                </a:cxn>
                <a:cxn ang="0">
                  <a:pos x="599" y="514"/>
                </a:cxn>
                <a:cxn ang="0">
                  <a:pos x="682" y="499"/>
                </a:cxn>
                <a:cxn ang="0">
                  <a:pos x="787" y="315"/>
                </a:cxn>
                <a:cxn ang="0">
                  <a:pos x="820" y="275"/>
                </a:cxn>
                <a:cxn ang="0">
                  <a:pos x="875" y="234"/>
                </a:cxn>
                <a:cxn ang="0">
                  <a:pos x="899" y="211"/>
                </a:cxn>
                <a:cxn ang="0">
                  <a:pos x="880" y="162"/>
                </a:cxn>
                <a:cxn ang="0">
                  <a:pos x="885" y="126"/>
                </a:cxn>
                <a:cxn ang="0">
                  <a:pos x="913" y="94"/>
                </a:cxn>
                <a:cxn ang="0">
                  <a:pos x="934" y="71"/>
                </a:cxn>
                <a:cxn ang="0">
                  <a:pos x="940" y="41"/>
                </a:cxn>
                <a:cxn ang="0">
                  <a:pos x="1042" y="8"/>
                </a:cxn>
                <a:cxn ang="0">
                  <a:pos x="1042" y="3"/>
                </a:cxn>
                <a:cxn ang="0">
                  <a:pos x="945" y="20"/>
                </a:cxn>
                <a:cxn ang="0">
                  <a:pos x="935" y="34"/>
                </a:cxn>
                <a:cxn ang="0">
                  <a:pos x="924" y="78"/>
                </a:cxn>
                <a:cxn ang="0">
                  <a:pos x="902" y="98"/>
                </a:cxn>
                <a:cxn ang="0">
                  <a:pos x="880" y="123"/>
                </a:cxn>
                <a:cxn ang="0">
                  <a:pos x="872" y="155"/>
                </a:cxn>
                <a:cxn ang="0">
                  <a:pos x="889" y="198"/>
                </a:cxn>
                <a:cxn ang="0">
                  <a:pos x="876" y="227"/>
                </a:cxn>
                <a:cxn ang="0">
                  <a:pos x="798" y="285"/>
                </a:cxn>
                <a:cxn ang="0">
                  <a:pos x="769" y="357"/>
                </a:cxn>
                <a:cxn ang="0">
                  <a:pos x="701" y="479"/>
                </a:cxn>
                <a:cxn ang="0">
                  <a:pos x="601" y="510"/>
                </a:cxn>
                <a:cxn ang="0">
                  <a:pos x="572" y="510"/>
                </a:cxn>
                <a:cxn ang="0">
                  <a:pos x="497" y="508"/>
                </a:cxn>
                <a:cxn ang="0">
                  <a:pos x="425" y="503"/>
                </a:cxn>
                <a:cxn ang="0">
                  <a:pos x="333" y="461"/>
                </a:cxn>
                <a:cxn ang="0">
                  <a:pos x="254" y="380"/>
                </a:cxn>
                <a:cxn ang="0">
                  <a:pos x="185" y="306"/>
                </a:cxn>
                <a:cxn ang="0">
                  <a:pos x="99" y="265"/>
                </a:cxn>
                <a:cxn ang="0">
                  <a:pos x="4" y="260"/>
                </a:cxn>
                <a:cxn ang="0">
                  <a:pos x="4" y="265"/>
                </a:cxn>
              </a:cxnLst>
              <a:rect l="0" t="0" r="r" b="b"/>
              <a:pathLst>
                <a:path w="1046" h="520">
                  <a:moveTo>
                    <a:pt x="4" y="265"/>
                  </a:moveTo>
                  <a:cubicBezTo>
                    <a:pt x="36" y="264"/>
                    <a:pt x="66" y="262"/>
                    <a:pt x="97" y="269"/>
                  </a:cubicBezTo>
                  <a:cubicBezTo>
                    <a:pt x="125" y="276"/>
                    <a:pt x="152" y="290"/>
                    <a:pt x="176" y="306"/>
                  </a:cubicBezTo>
                  <a:cubicBezTo>
                    <a:pt x="225" y="338"/>
                    <a:pt x="253" y="393"/>
                    <a:pt x="294" y="434"/>
                  </a:cubicBezTo>
                  <a:cubicBezTo>
                    <a:pt x="327" y="467"/>
                    <a:pt x="368" y="496"/>
                    <a:pt x="414" y="505"/>
                  </a:cubicBezTo>
                  <a:cubicBezTo>
                    <a:pt x="451" y="513"/>
                    <a:pt x="488" y="513"/>
                    <a:pt x="525" y="514"/>
                  </a:cubicBezTo>
                  <a:cubicBezTo>
                    <a:pt x="541" y="514"/>
                    <a:pt x="557" y="514"/>
                    <a:pt x="573" y="514"/>
                  </a:cubicBezTo>
                  <a:cubicBezTo>
                    <a:pt x="581" y="514"/>
                    <a:pt x="593" y="512"/>
                    <a:pt x="599" y="514"/>
                  </a:cubicBezTo>
                  <a:cubicBezTo>
                    <a:pt x="626" y="520"/>
                    <a:pt x="658" y="513"/>
                    <a:pt x="682" y="499"/>
                  </a:cubicBezTo>
                  <a:cubicBezTo>
                    <a:pt x="748" y="461"/>
                    <a:pt x="764" y="382"/>
                    <a:pt x="787" y="315"/>
                  </a:cubicBezTo>
                  <a:cubicBezTo>
                    <a:pt x="794" y="295"/>
                    <a:pt x="804" y="287"/>
                    <a:pt x="820" y="275"/>
                  </a:cubicBezTo>
                  <a:cubicBezTo>
                    <a:pt x="838" y="261"/>
                    <a:pt x="857" y="248"/>
                    <a:pt x="875" y="234"/>
                  </a:cubicBezTo>
                  <a:cubicBezTo>
                    <a:pt x="880" y="230"/>
                    <a:pt x="899" y="220"/>
                    <a:pt x="899" y="211"/>
                  </a:cubicBezTo>
                  <a:cubicBezTo>
                    <a:pt x="899" y="195"/>
                    <a:pt x="886" y="177"/>
                    <a:pt x="880" y="162"/>
                  </a:cubicBezTo>
                  <a:cubicBezTo>
                    <a:pt x="875" y="147"/>
                    <a:pt x="874" y="139"/>
                    <a:pt x="885" y="126"/>
                  </a:cubicBezTo>
                  <a:cubicBezTo>
                    <a:pt x="894" y="116"/>
                    <a:pt x="903" y="104"/>
                    <a:pt x="913" y="94"/>
                  </a:cubicBezTo>
                  <a:cubicBezTo>
                    <a:pt x="922" y="86"/>
                    <a:pt x="929" y="82"/>
                    <a:pt x="934" y="71"/>
                  </a:cubicBezTo>
                  <a:cubicBezTo>
                    <a:pt x="938" y="62"/>
                    <a:pt x="940" y="51"/>
                    <a:pt x="940" y="41"/>
                  </a:cubicBezTo>
                  <a:cubicBezTo>
                    <a:pt x="941" y="2"/>
                    <a:pt x="1019" y="8"/>
                    <a:pt x="1042" y="8"/>
                  </a:cubicBezTo>
                  <a:cubicBezTo>
                    <a:pt x="1046" y="8"/>
                    <a:pt x="1046" y="3"/>
                    <a:pt x="1042" y="3"/>
                  </a:cubicBezTo>
                  <a:cubicBezTo>
                    <a:pt x="1013" y="3"/>
                    <a:pt x="969" y="0"/>
                    <a:pt x="945" y="20"/>
                  </a:cubicBezTo>
                  <a:cubicBezTo>
                    <a:pt x="940" y="24"/>
                    <a:pt x="937" y="28"/>
                    <a:pt x="935" y="34"/>
                  </a:cubicBezTo>
                  <a:cubicBezTo>
                    <a:pt x="931" y="49"/>
                    <a:pt x="933" y="63"/>
                    <a:pt x="924" y="78"/>
                  </a:cubicBezTo>
                  <a:cubicBezTo>
                    <a:pt x="919" y="85"/>
                    <a:pt x="908" y="92"/>
                    <a:pt x="902" y="98"/>
                  </a:cubicBezTo>
                  <a:cubicBezTo>
                    <a:pt x="895" y="107"/>
                    <a:pt x="888" y="115"/>
                    <a:pt x="880" y="123"/>
                  </a:cubicBezTo>
                  <a:cubicBezTo>
                    <a:pt x="871" y="135"/>
                    <a:pt x="868" y="140"/>
                    <a:pt x="872" y="155"/>
                  </a:cubicBezTo>
                  <a:cubicBezTo>
                    <a:pt x="876" y="170"/>
                    <a:pt x="883" y="184"/>
                    <a:pt x="889" y="198"/>
                  </a:cubicBezTo>
                  <a:cubicBezTo>
                    <a:pt x="895" y="214"/>
                    <a:pt x="888" y="217"/>
                    <a:pt x="876" y="227"/>
                  </a:cubicBezTo>
                  <a:cubicBezTo>
                    <a:pt x="851" y="247"/>
                    <a:pt x="823" y="265"/>
                    <a:pt x="798" y="285"/>
                  </a:cubicBezTo>
                  <a:cubicBezTo>
                    <a:pt x="778" y="301"/>
                    <a:pt x="775" y="334"/>
                    <a:pt x="769" y="357"/>
                  </a:cubicBezTo>
                  <a:cubicBezTo>
                    <a:pt x="756" y="402"/>
                    <a:pt x="735" y="447"/>
                    <a:pt x="701" y="479"/>
                  </a:cubicBezTo>
                  <a:cubicBezTo>
                    <a:pt x="675" y="503"/>
                    <a:pt x="636" y="518"/>
                    <a:pt x="601" y="510"/>
                  </a:cubicBezTo>
                  <a:cubicBezTo>
                    <a:pt x="592" y="508"/>
                    <a:pt x="581" y="510"/>
                    <a:pt x="572" y="510"/>
                  </a:cubicBezTo>
                  <a:cubicBezTo>
                    <a:pt x="547" y="509"/>
                    <a:pt x="522" y="509"/>
                    <a:pt x="497" y="508"/>
                  </a:cubicBezTo>
                  <a:cubicBezTo>
                    <a:pt x="473" y="507"/>
                    <a:pt x="449" y="506"/>
                    <a:pt x="425" y="503"/>
                  </a:cubicBezTo>
                  <a:cubicBezTo>
                    <a:pt x="391" y="498"/>
                    <a:pt x="360" y="482"/>
                    <a:pt x="333" y="461"/>
                  </a:cubicBezTo>
                  <a:cubicBezTo>
                    <a:pt x="302" y="438"/>
                    <a:pt x="277" y="410"/>
                    <a:pt x="254" y="380"/>
                  </a:cubicBezTo>
                  <a:cubicBezTo>
                    <a:pt x="233" y="352"/>
                    <a:pt x="213" y="327"/>
                    <a:pt x="185" y="306"/>
                  </a:cubicBezTo>
                  <a:cubicBezTo>
                    <a:pt x="160" y="288"/>
                    <a:pt x="130" y="273"/>
                    <a:pt x="99" y="265"/>
                  </a:cubicBezTo>
                  <a:cubicBezTo>
                    <a:pt x="67" y="256"/>
                    <a:pt x="37" y="260"/>
                    <a:pt x="4" y="260"/>
                  </a:cubicBezTo>
                  <a:cubicBezTo>
                    <a:pt x="0" y="261"/>
                    <a:pt x="1" y="265"/>
                    <a:pt x="4" y="26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7" name="Freeform 50"/>
            <p:cNvSpPr>
              <a:spLocks/>
            </p:cNvSpPr>
            <p:nvPr/>
          </p:nvSpPr>
          <p:spPr bwMode="auto">
            <a:xfrm>
              <a:off x="4900075" y="2606279"/>
              <a:ext cx="1260868" cy="1246158"/>
            </a:xfrm>
            <a:custGeom>
              <a:avLst/>
              <a:gdLst/>
              <a:ahLst/>
              <a:cxnLst>
                <a:cxn ang="0">
                  <a:pos x="4" y="444"/>
                </a:cxn>
                <a:cxn ang="0">
                  <a:pos x="223" y="366"/>
                </a:cxn>
                <a:cxn ang="0">
                  <a:pos x="301" y="246"/>
                </a:cxn>
                <a:cxn ang="0">
                  <a:pos x="396" y="135"/>
                </a:cxn>
                <a:cxn ang="0">
                  <a:pos x="446" y="6"/>
                </a:cxn>
                <a:cxn ang="0">
                  <a:pos x="447" y="0"/>
                </a:cxn>
                <a:cxn ang="0">
                  <a:pos x="393" y="82"/>
                </a:cxn>
                <a:cxn ang="0">
                  <a:pos x="381" y="158"/>
                </a:cxn>
                <a:cxn ang="0">
                  <a:pos x="319" y="215"/>
                </a:cxn>
                <a:cxn ang="0">
                  <a:pos x="280" y="275"/>
                </a:cxn>
                <a:cxn ang="0">
                  <a:pos x="245" y="334"/>
                </a:cxn>
                <a:cxn ang="0">
                  <a:pos x="150" y="411"/>
                </a:cxn>
                <a:cxn ang="0">
                  <a:pos x="5" y="439"/>
                </a:cxn>
                <a:cxn ang="0">
                  <a:pos x="4" y="444"/>
                </a:cxn>
              </a:cxnLst>
              <a:rect l="0" t="0" r="r" b="b"/>
              <a:pathLst>
                <a:path w="450" h="444">
                  <a:moveTo>
                    <a:pt x="4" y="444"/>
                  </a:moveTo>
                  <a:cubicBezTo>
                    <a:pt x="86" y="444"/>
                    <a:pt x="163" y="424"/>
                    <a:pt x="223" y="366"/>
                  </a:cubicBezTo>
                  <a:cubicBezTo>
                    <a:pt x="257" y="333"/>
                    <a:pt x="280" y="287"/>
                    <a:pt x="301" y="246"/>
                  </a:cubicBezTo>
                  <a:cubicBezTo>
                    <a:pt x="323" y="202"/>
                    <a:pt x="385" y="184"/>
                    <a:pt x="396" y="135"/>
                  </a:cubicBezTo>
                  <a:cubicBezTo>
                    <a:pt x="407" y="89"/>
                    <a:pt x="375" y="8"/>
                    <a:pt x="446" y="6"/>
                  </a:cubicBezTo>
                  <a:cubicBezTo>
                    <a:pt x="449" y="6"/>
                    <a:pt x="450" y="0"/>
                    <a:pt x="447" y="0"/>
                  </a:cubicBezTo>
                  <a:cubicBezTo>
                    <a:pt x="397" y="1"/>
                    <a:pt x="392" y="40"/>
                    <a:pt x="393" y="82"/>
                  </a:cubicBezTo>
                  <a:cubicBezTo>
                    <a:pt x="394" y="106"/>
                    <a:pt x="398" y="138"/>
                    <a:pt x="381" y="158"/>
                  </a:cubicBezTo>
                  <a:cubicBezTo>
                    <a:pt x="363" y="179"/>
                    <a:pt x="338" y="195"/>
                    <a:pt x="319" y="215"/>
                  </a:cubicBezTo>
                  <a:cubicBezTo>
                    <a:pt x="301" y="233"/>
                    <a:pt x="292" y="254"/>
                    <a:pt x="280" y="275"/>
                  </a:cubicBezTo>
                  <a:cubicBezTo>
                    <a:pt x="268" y="295"/>
                    <a:pt x="257" y="315"/>
                    <a:pt x="245" y="334"/>
                  </a:cubicBezTo>
                  <a:cubicBezTo>
                    <a:pt x="224" y="368"/>
                    <a:pt x="185" y="394"/>
                    <a:pt x="150" y="411"/>
                  </a:cubicBezTo>
                  <a:cubicBezTo>
                    <a:pt x="105" y="433"/>
                    <a:pt x="54" y="438"/>
                    <a:pt x="5" y="439"/>
                  </a:cubicBezTo>
                  <a:cubicBezTo>
                    <a:pt x="2" y="439"/>
                    <a:pt x="0" y="444"/>
                    <a:pt x="4" y="44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18" name="Freeform 51"/>
            <p:cNvSpPr>
              <a:spLocks/>
            </p:cNvSpPr>
            <p:nvPr/>
          </p:nvSpPr>
          <p:spPr bwMode="auto">
            <a:xfrm>
              <a:off x="3302975" y="2307873"/>
              <a:ext cx="2868475" cy="1914418"/>
            </a:xfrm>
            <a:custGeom>
              <a:avLst/>
              <a:gdLst/>
              <a:ahLst/>
              <a:cxnLst>
                <a:cxn ang="0">
                  <a:pos x="1017" y="13"/>
                </a:cxn>
                <a:cxn ang="0">
                  <a:pos x="939" y="3"/>
                </a:cxn>
                <a:cxn ang="0">
                  <a:pos x="907" y="10"/>
                </a:cxn>
                <a:cxn ang="0">
                  <a:pos x="863" y="59"/>
                </a:cxn>
                <a:cxn ang="0">
                  <a:pos x="804" y="128"/>
                </a:cxn>
                <a:cxn ang="0">
                  <a:pos x="708" y="222"/>
                </a:cxn>
                <a:cxn ang="0">
                  <a:pos x="658" y="291"/>
                </a:cxn>
                <a:cxn ang="0">
                  <a:pos x="630" y="322"/>
                </a:cxn>
                <a:cxn ang="0">
                  <a:pos x="574" y="330"/>
                </a:cxn>
                <a:cxn ang="0">
                  <a:pos x="573" y="337"/>
                </a:cxn>
                <a:cxn ang="0">
                  <a:pos x="574" y="337"/>
                </a:cxn>
                <a:cxn ang="0">
                  <a:pos x="574" y="330"/>
                </a:cxn>
                <a:cxn ang="0">
                  <a:pos x="521" y="359"/>
                </a:cxn>
                <a:cxn ang="0">
                  <a:pos x="456" y="425"/>
                </a:cxn>
                <a:cxn ang="0">
                  <a:pos x="306" y="563"/>
                </a:cxn>
                <a:cxn ang="0">
                  <a:pos x="235" y="627"/>
                </a:cxn>
                <a:cxn ang="0">
                  <a:pos x="138" y="671"/>
                </a:cxn>
                <a:cxn ang="0">
                  <a:pos x="8" y="663"/>
                </a:cxn>
                <a:cxn ang="0">
                  <a:pos x="6" y="670"/>
                </a:cxn>
                <a:cxn ang="0">
                  <a:pos x="127" y="679"/>
                </a:cxn>
                <a:cxn ang="0">
                  <a:pos x="268" y="609"/>
                </a:cxn>
                <a:cxn ang="0">
                  <a:pos x="420" y="471"/>
                </a:cxn>
                <a:cxn ang="0">
                  <a:pos x="493" y="398"/>
                </a:cxn>
                <a:cxn ang="0">
                  <a:pos x="575" y="337"/>
                </a:cxn>
                <a:cxn ang="0">
                  <a:pos x="576" y="330"/>
                </a:cxn>
                <a:cxn ang="0">
                  <a:pos x="575" y="330"/>
                </a:cxn>
                <a:cxn ang="0">
                  <a:pos x="574" y="337"/>
                </a:cxn>
                <a:cxn ang="0">
                  <a:pos x="642" y="323"/>
                </a:cxn>
                <a:cxn ang="0">
                  <a:pos x="690" y="260"/>
                </a:cxn>
                <a:cxn ang="0">
                  <a:pos x="786" y="156"/>
                </a:cxn>
                <a:cxn ang="0">
                  <a:pos x="842" y="102"/>
                </a:cxn>
                <a:cxn ang="0">
                  <a:pos x="897" y="30"/>
                </a:cxn>
                <a:cxn ang="0">
                  <a:pos x="930" y="8"/>
                </a:cxn>
                <a:cxn ang="0">
                  <a:pos x="942" y="12"/>
                </a:cxn>
                <a:cxn ang="0">
                  <a:pos x="1018" y="20"/>
                </a:cxn>
                <a:cxn ang="0">
                  <a:pos x="1017" y="13"/>
                </a:cxn>
              </a:cxnLst>
              <a:rect l="0" t="0" r="r" b="b"/>
              <a:pathLst>
                <a:path w="1024" h="682">
                  <a:moveTo>
                    <a:pt x="1017" y="13"/>
                  </a:moveTo>
                  <a:cubicBezTo>
                    <a:pt x="991" y="13"/>
                    <a:pt x="964" y="11"/>
                    <a:pt x="939" y="3"/>
                  </a:cubicBezTo>
                  <a:cubicBezTo>
                    <a:pt x="928" y="0"/>
                    <a:pt x="918" y="3"/>
                    <a:pt x="907" y="10"/>
                  </a:cubicBezTo>
                  <a:cubicBezTo>
                    <a:pt x="889" y="22"/>
                    <a:pt x="876" y="42"/>
                    <a:pt x="863" y="59"/>
                  </a:cubicBezTo>
                  <a:cubicBezTo>
                    <a:pt x="845" y="84"/>
                    <a:pt x="828" y="108"/>
                    <a:pt x="804" y="128"/>
                  </a:cubicBezTo>
                  <a:cubicBezTo>
                    <a:pt x="771" y="157"/>
                    <a:pt x="739" y="189"/>
                    <a:pt x="708" y="222"/>
                  </a:cubicBezTo>
                  <a:cubicBezTo>
                    <a:pt x="689" y="242"/>
                    <a:pt x="674" y="268"/>
                    <a:pt x="658" y="291"/>
                  </a:cubicBezTo>
                  <a:cubicBezTo>
                    <a:pt x="650" y="302"/>
                    <a:pt x="641" y="315"/>
                    <a:pt x="630" y="322"/>
                  </a:cubicBezTo>
                  <a:cubicBezTo>
                    <a:pt x="615" y="332"/>
                    <a:pt x="591" y="330"/>
                    <a:pt x="574" y="330"/>
                  </a:cubicBezTo>
                  <a:cubicBezTo>
                    <a:pt x="569" y="330"/>
                    <a:pt x="568" y="336"/>
                    <a:pt x="573" y="337"/>
                  </a:cubicBezTo>
                  <a:cubicBezTo>
                    <a:pt x="573" y="337"/>
                    <a:pt x="573" y="337"/>
                    <a:pt x="574" y="337"/>
                  </a:cubicBezTo>
                  <a:cubicBezTo>
                    <a:pt x="574" y="335"/>
                    <a:pt x="574" y="333"/>
                    <a:pt x="574" y="330"/>
                  </a:cubicBezTo>
                  <a:cubicBezTo>
                    <a:pt x="550" y="331"/>
                    <a:pt x="539" y="343"/>
                    <a:pt x="521" y="359"/>
                  </a:cubicBezTo>
                  <a:cubicBezTo>
                    <a:pt x="499" y="380"/>
                    <a:pt x="477" y="403"/>
                    <a:pt x="456" y="425"/>
                  </a:cubicBezTo>
                  <a:cubicBezTo>
                    <a:pt x="408" y="474"/>
                    <a:pt x="356" y="517"/>
                    <a:pt x="306" y="563"/>
                  </a:cubicBezTo>
                  <a:cubicBezTo>
                    <a:pt x="282" y="584"/>
                    <a:pt x="260" y="607"/>
                    <a:pt x="235" y="627"/>
                  </a:cubicBezTo>
                  <a:cubicBezTo>
                    <a:pt x="207" y="651"/>
                    <a:pt x="175" y="665"/>
                    <a:pt x="138" y="671"/>
                  </a:cubicBezTo>
                  <a:cubicBezTo>
                    <a:pt x="94" y="677"/>
                    <a:pt x="52" y="664"/>
                    <a:pt x="8" y="663"/>
                  </a:cubicBezTo>
                  <a:cubicBezTo>
                    <a:pt x="3" y="663"/>
                    <a:pt x="0" y="670"/>
                    <a:pt x="6" y="670"/>
                  </a:cubicBezTo>
                  <a:cubicBezTo>
                    <a:pt x="47" y="671"/>
                    <a:pt x="86" y="682"/>
                    <a:pt x="127" y="679"/>
                  </a:cubicBezTo>
                  <a:cubicBezTo>
                    <a:pt x="184" y="675"/>
                    <a:pt x="227" y="647"/>
                    <a:pt x="268" y="609"/>
                  </a:cubicBezTo>
                  <a:cubicBezTo>
                    <a:pt x="318" y="562"/>
                    <a:pt x="369" y="518"/>
                    <a:pt x="420" y="471"/>
                  </a:cubicBezTo>
                  <a:cubicBezTo>
                    <a:pt x="445" y="448"/>
                    <a:pt x="469" y="423"/>
                    <a:pt x="493" y="398"/>
                  </a:cubicBezTo>
                  <a:cubicBezTo>
                    <a:pt x="514" y="376"/>
                    <a:pt x="543" y="338"/>
                    <a:pt x="575" y="337"/>
                  </a:cubicBezTo>
                  <a:cubicBezTo>
                    <a:pt x="580" y="337"/>
                    <a:pt x="581" y="331"/>
                    <a:pt x="576" y="330"/>
                  </a:cubicBezTo>
                  <a:cubicBezTo>
                    <a:pt x="575" y="330"/>
                    <a:pt x="575" y="330"/>
                    <a:pt x="575" y="330"/>
                  </a:cubicBezTo>
                  <a:cubicBezTo>
                    <a:pt x="575" y="333"/>
                    <a:pt x="575" y="335"/>
                    <a:pt x="574" y="337"/>
                  </a:cubicBezTo>
                  <a:cubicBezTo>
                    <a:pt x="596" y="337"/>
                    <a:pt x="624" y="338"/>
                    <a:pt x="642" y="323"/>
                  </a:cubicBezTo>
                  <a:cubicBezTo>
                    <a:pt x="662" y="307"/>
                    <a:pt x="675" y="280"/>
                    <a:pt x="690" y="260"/>
                  </a:cubicBezTo>
                  <a:cubicBezTo>
                    <a:pt x="718" y="221"/>
                    <a:pt x="751" y="189"/>
                    <a:pt x="786" y="156"/>
                  </a:cubicBezTo>
                  <a:cubicBezTo>
                    <a:pt x="805" y="138"/>
                    <a:pt x="826" y="122"/>
                    <a:pt x="842" y="102"/>
                  </a:cubicBezTo>
                  <a:cubicBezTo>
                    <a:pt x="862" y="79"/>
                    <a:pt x="877" y="52"/>
                    <a:pt x="897" y="30"/>
                  </a:cubicBezTo>
                  <a:cubicBezTo>
                    <a:pt x="902" y="25"/>
                    <a:pt x="921" y="4"/>
                    <a:pt x="930" y="8"/>
                  </a:cubicBezTo>
                  <a:cubicBezTo>
                    <a:pt x="934" y="10"/>
                    <a:pt x="938" y="11"/>
                    <a:pt x="942" y="12"/>
                  </a:cubicBezTo>
                  <a:cubicBezTo>
                    <a:pt x="967" y="19"/>
                    <a:pt x="992" y="20"/>
                    <a:pt x="1018" y="20"/>
                  </a:cubicBezTo>
                  <a:cubicBezTo>
                    <a:pt x="1024" y="20"/>
                    <a:pt x="1023" y="13"/>
                    <a:pt x="1017" y="1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19" name="Oval 100"/>
          <p:cNvSpPr>
            <a:spLocks noChangeArrowheads="1"/>
          </p:cNvSpPr>
          <p:nvPr/>
        </p:nvSpPr>
        <p:spPr bwMode="auto">
          <a:xfrm>
            <a:off x="304806" y="2817409"/>
            <a:ext cx="683671" cy="514855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bg1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1.0</a:t>
            </a: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1117600" y="2825002"/>
            <a:ext cx="2017243" cy="59080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defTabSz="609519">
              <a:lnSpc>
                <a:spcPct val="90000"/>
              </a:lnSpc>
              <a:defRPr/>
            </a:pPr>
            <a:r>
              <a:rPr lang="en-US" sz="2133" dirty="0">
                <a:solidFill>
                  <a:srgbClr val="90002A"/>
                </a:solidFill>
                <a:ea typeface="+mj-ea"/>
                <a:cs typeface="+mj-cs"/>
              </a:rPr>
              <a:t>Artisanal</a:t>
            </a:r>
          </a:p>
          <a:p>
            <a:pPr defTabSz="609519">
              <a:lnSpc>
                <a:spcPct val="90000"/>
              </a:lnSpc>
              <a:defRPr/>
            </a:pPr>
            <a:r>
              <a:rPr lang="en-US" sz="2133" dirty="0">
                <a:solidFill>
                  <a:srgbClr val="90002A"/>
                </a:solidFill>
                <a:ea typeface="+mj-ea"/>
                <a:cs typeface="+mj-cs"/>
              </a:rPr>
              <a:t>Analytics</a:t>
            </a:r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6344822" y="3057315"/>
            <a:ext cx="2278500" cy="59080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pPr defTabSz="609519">
              <a:lnSpc>
                <a:spcPct val="90000"/>
              </a:lnSpc>
              <a:defRPr/>
            </a:pPr>
            <a:r>
              <a:rPr lang="en-US" sz="2133" dirty="0">
                <a:solidFill>
                  <a:srgbClr val="90002A"/>
                </a:solidFill>
                <a:ea typeface="+mj-ea"/>
                <a:cs typeface="+mj-cs"/>
              </a:rPr>
              <a:t>The Data Economy</a:t>
            </a: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3502330" y="4111427"/>
            <a:ext cx="2278500" cy="295402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defTabSz="609519">
              <a:lnSpc>
                <a:spcPct val="90000"/>
              </a:lnSpc>
              <a:defRPr/>
            </a:pPr>
            <a:r>
              <a:rPr lang="en-US" sz="2133" dirty="0">
                <a:solidFill>
                  <a:srgbClr val="90002A"/>
                </a:solidFill>
                <a:ea typeface="+mj-ea"/>
                <a:cs typeface="+mj-cs"/>
              </a:rPr>
              <a:t>Big Data</a:t>
            </a:r>
          </a:p>
        </p:txBody>
      </p:sp>
      <p:sp>
        <p:nvSpPr>
          <p:cNvPr id="123" name="Oval 100"/>
          <p:cNvSpPr>
            <a:spLocks noChangeArrowheads="1"/>
          </p:cNvSpPr>
          <p:nvPr/>
        </p:nvSpPr>
        <p:spPr bwMode="auto">
          <a:xfrm>
            <a:off x="2743205" y="4038603"/>
            <a:ext cx="683671" cy="514855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2.0</a:t>
            </a:r>
          </a:p>
        </p:txBody>
      </p:sp>
      <p:sp>
        <p:nvSpPr>
          <p:cNvPr id="124" name="Oval 100"/>
          <p:cNvSpPr>
            <a:spLocks noChangeArrowheads="1"/>
          </p:cNvSpPr>
          <p:nvPr/>
        </p:nvSpPr>
        <p:spPr bwMode="auto">
          <a:xfrm>
            <a:off x="5558977" y="3058291"/>
            <a:ext cx="683671" cy="514855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3.0</a:t>
            </a: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203200" y="3632201"/>
            <a:ext cx="2540000" cy="3897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solidFill>
                  <a:srgbClr val="000000"/>
                </a:solidFill>
                <a:ea typeface="+mj-ea"/>
                <a:cs typeface="+mj-cs"/>
              </a:rPr>
              <a:t>Data integration and </a:t>
            </a:r>
            <a:r>
              <a:rPr lang="en-US" sz="2133" dirty="0" err="1">
                <a:solidFill>
                  <a:srgbClr val="000000"/>
                </a:solidFill>
                <a:ea typeface="+mj-ea"/>
                <a:cs typeface="+mj-cs"/>
              </a:rPr>
              <a:t>curation</a:t>
            </a:r>
            <a:endParaRPr lang="en-US" sz="2133" dirty="0">
              <a:solidFill>
                <a:srgbClr val="000000"/>
              </a:solidFill>
              <a:ea typeface="+mj-ea"/>
              <a:cs typeface="+mj-cs"/>
            </a:endParaRP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solidFill>
                  <a:srgbClr val="000000"/>
                </a:solidFill>
                <a:ea typeface="+mj-ea"/>
                <a:cs typeface="+mj-cs"/>
              </a:rPr>
              <a:t>Storytelling with data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solidFill>
                  <a:srgbClr val="000000"/>
                </a:solidFill>
                <a:ea typeface="+mj-ea"/>
                <a:cs typeface="+mj-cs"/>
              </a:rPr>
              <a:t>Business acumen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solidFill>
                  <a:srgbClr val="000000"/>
                </a:solidFill>
                <a:ea typeface="+mj-ea"/>
                <a:cs typeface="+mj-cs"/>
              </a:rPr>
              <a:t>Statistics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solidFill>
                  <a:srgbClr val="000000"/>
                </a:solidFill>
                <a:ea typeface="+mj-ea"/>
                <a:cs typeface="+mj-cs"/>
              </a:rPr>
              <a:t>Iterative exploration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endParaRPr lang="en-US" sz="2133" dirty="0">
              <a:solidFill>
                <a:srgbClr val="000000"/>
              </a:solidFill>
              <a:ea typeface="+mj-ea"/>
              <a:cs typeface="+mj-cs"/>
            </a:endParaRPr>
          </a:p>
          <a:p>
            <a:pPr marL="150264" indent="-150264" defTabSz="609519">
              <a:spcAft>
                <a:spcPts val="800"/>
              </a:spcAft>
              <a:buFont typeface="Arial" pitchFamily="34" charset="0"/>
              <a:buChar char="•"/>
              <a:defRPr/>
            </a:pPr>
            <a:endParaRPr lang="en-US" sz="2133" dirty="0">
              <a:ea typeface="+mj-ea"/>
              <a:cs typeface="+mj-cs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2743200" y="4629348"/>
            <a:ext cx="2946400" cy="23798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solidFill>
                  <a:srgbClr val="000000"/>
                </a:solidFill>
                <a:ea typeface="+mj-ea"/>
                <a:cs typeface="+mj-cs"/>
              </a:rPr>
              <a:t>Experimentation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solidFill>
                  <a:srgbClr val="000000"/>
                </a:solidFill>
                <a:ea typeface="+mj-ea"/>
                <a:cs typeface="+mj-cs"/>
              </a:rPr>
              <a:t>Data restructuring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solidFill>
                  <a:srgbClr val="000000"/>
                </a:solidFill>
                <a:ea typeface="+mj-ea"/>
                <a:cs typeface="+mj-cs"/>
              </a:rPr>
              <a:t>Open source coding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solidFill>
                  <a:srgbClr val="000000"/>
                </a:solidFill>
                <a:ea typeface="+mj-ea"/>
                <a:cs typeface="+mj-cs"/>
              </a:rPr>
              <a:t>Product development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solidFill>
                  <a:srgbClr val="000000"/>
                </a:solidFill>
                <a:ea typeface="+mj-ea"/>
                <a:cs typeface="+mj-cs"/>
              </a:rPr>
              <a:t>Visual analytics</a:t>
            </a:r>
            <a:endParaRPr lang="en-US" sz="2133" dirty="0">
              <a:solidFill>
                <a:srgbClr val="000000"/>
              </a:solidFill>
            </a:endParaRPr>
          </a:p>
          <a:p>
            <a:pPr marL="150264" indent="-150264" defTabSz="609519">
              <a:spcAft>
                <a:spcPts val="800"/>
              </a:spcAft>
              <a:buFont typeface="Arial" pitchFamily="34" charset="0"/>
              <a:buChar char="•"/>
              <a:defRPr/>
            </a:pPr>
            <a:endParaRPr lang="en-US" sz="1467" dirty="0">
              <a:ea typeface="+mj-ea"/>
              <a:cs typeface="+mj-cs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6400800" y="1219204"/>
            <a:ext cx="5588000" cy="1605505"/>
            <a:chOff x="6146233" y="1648019"/>
            <a:chExt cx="1887099" cy="1605505"/>
          </a:xfrm>
          <a:solidFill>
            <a:schemeClr val="tx1"/>
          </a:solidFill>
        </p:grpSpPr>
        <p:sp>
          <p:nvSpPr>
            <p:cNvPr id="129" name="Freeform 52"/>
            <p:cNvSpPr>
              <a:spLocks/>
            </p:cNvSpPr>
            <p:nvPr/>
          </p:nvSpPr>
          <p:spPr bwMode="auto">
            <a:xfrm>
              <a:off x="6146233" y="2522221"/>
              <a:ext cx="1769418" cy="22065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21" y="1"/>
                </a:cxn>
                <a:cxn ang="0">
                  <a:pos x="401" y="0"/>
                </a:cxn>
                <a:cxn ang="0">
                  <a:pos x="421" y="0"/>
                </a:cxn>
                <a:cxn ang="0">
                  <a:pos x="442" y="0"/>
                </a:cxn>
                <a:cxn ang="0">
                  <a:pos x="483" y="2"/>
                </a:cxn>
                <a:cxn ang="0">
                  <a:pos x="504" y="5"/>
                </a:cxn>
                <a:cxn ang="0">
                  <a:pos x="514" y="8"/>
                </a:cxn>
                <a:cxn ang="0">
                  <a:pos x="519" y="9"/>
                </a:cxn>
                <a:cxn ang="0">
                  <a:pos x="524" y="11"/>
                </a:cxn>
                <a:cxn ang="0">
                  <a:pos x="544" y="19"/>
                </a:cxn>
                <a:cxn ang="0">
                  <a:pos x="563" y="30"/>
                </a:cxn>
                <a:cxn ang="0">
                  <a:pos x="579" y="41"/>
                </a:cxn>
                <a:cxn ang="0">
                  <a:pos x="595" y="48"/>
                </a:cxn>
                <a:cxn ang="0">
                  <a:pos x="631" y="52"/>
                </a:cxn>
                <a:cxn ang="0">
                  <a:pos x="630" y="79"/>
                </a:cxn>
                <a:cxn ang="0">
                  <a:pos x="587" y="72"/>
                </a:cxn>
                <a:cxn ang="0">
                  <a:pos x="566" y="62"/>
                </a:cxn>
                <a:cxn ang="0">
                  <a:pos x="549" y="50"/>
                </a:cxn>
                <a:cxn ang="0">
                  <a:pos x="533" y="41"/>
                </a:cxn>
                <a:cxn ang="0">
                  <a:pos x="516" y="33"/>
                </a:cxn>
                <a:cxn ang="0">
                  <a:pos x="512" y="31"/>
                </a:cxn>
                <a:cxn ang="0">
                  <a:pos x="508" y="30"/>
                </a:cxn>
                <a:cxn ang="0">
                  <a:pos x="499" y="27"/>
                </a:cxn>
                <a:cxn ang="0">
                  <a:pos x="480" y="24"/>
                </a:cxn>
                <a:cxn ang="0">
                  <a:pos x="441" y="21"/>
                </a:cxn>
                <a:cxn ang="0">
                  <a:pos x="421" y="20"/>
                </a:cxn>
                <a:cxn ang="0">
                  <a:pos x="401" y="20"/>
                </a:cxn>
                <a:cxn ang="0">
                  <a:pos x="321" y="19"/>
                </a:cxn>
                <a:cxn ang="0">
                  <a:pos x="0" y="14"/>
                </a:cxn>
                <a:cxn ang="0">
                  <a:pos x="0" y="6"/>
                </a:cxn>
              </a:cxnLst>
              <a:rect l="0" t="0" r="r" b="b"/>
              <a:pathLst>
                <a:path w="631" h="79">
                  <a:moveTo>
                    <a:pt x="0" y="6"/>
                  </a:moveTo>
                  <a:cubicBezTo>
                    <a:pt x="321" y="1"/>
                    <a:pt x="321" y="1"/>
                    <a:pt x="321" y="1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55" y="0"/>
                    <a:pt x="468" y="0"/>
                    <a:pt x="483" y="2"/>
                  </a:cubicBezTo>
                  <a:cubicBezTo>
                    <a:pt x="490" y="3"/>
                    <a:pt x="497" y="4"/>
                    <a:pt x="504" y="5"/>
                  </a:cubicBezTo>
                  <a:cubicBezTo>
                    <a:pt x="507" y="6"/>
                    <a:pt x="510" y="7"/>
                    <a:pt x="514" y="8"/>
                  </a:cubicBezTo>
                  <a:cubicBezTo>
                    <a:pt x="516" y="8"/>
                    <a:pt x="517" y="9"/>
                    <a:pt x="519" y="9"/>
                  </a:cubicBezTo>
                  <a:cubicBezTo>
                    <a:pt x="521" y="10"/>
                    <a:pt x="523" y="11"/>
                    <a:pt x="524" y="11"/>
                  </a:cubicBezTo>
                  <a:cubicBezTo>
                    <a:pt x="531" y="14"/>
                    <a:pt x="538" y="16"/>
                    <a:pt x="544" y="19"/>
                  </a:cubicBezTo>
                  <a:cubicBezTo>
                    <a:pt x="550" y="23"/>
                    <a:pt x="557" y="26"/>
                    <a:pt x="563" y="30"/>
                  </a:cubicBezTo>
                  <a:cubicBezTo>
                    <a:pt x="579" y="41"/>
                    <a:pt x="579" y="41"/>
                    <a:pt x="579" y="41"/>
                  </a:cubicBezTo>
                  <a:cubicBezTo>
                    <a:pt x="584" y="44"/>
                    <a:pt x="590" y="47"/>
                    <a:pt x="595" y="48"/>
                  </a:cubicBezTo>
                  <a:cubicBezTo>
                    <a:pt x="605" y="51"/>
                    <a:pt x="618" y="52"/>
                    <a:pt x="631" y="52"/>
                  </a:cubicBezTo>
                  <a:cubicBezTo>
                    <a:pt x="630" y="79"/>
                    <a:pt x="630" y="79"/>
                    <a:pt x="630" y="79"/>
                  </a:cubicBezTo>
                  <a:cubicBezTo>
                    <a:pt x="616" y="78"/>
                    <a:pt x="602" y="77"/>
                    <a:pt x="587" y="72"/>
                  </a:cubicBezTo>
                  <a:cubicBezTo>
                    <a:pt x="579" y="70"/>
                    <a:pt x="572" y="66"/>
                    <a:pt x="566" y="62"/>
                  </a:cubicBezTo>
                  <a:cubicBezTo>
                    <a:pt x="549" y="50"/>
                    <a:pt x="549" y="50"/>
                    <a:pt x="549" y="50"/>
                  </a:cubicBezTo>
                  <a:cubicBezTo>
                    <a:pt x="544" y="47"/>
                    <a:pt x="539" y="44"/>
                    <a:pt x="533" y="41"/>
                  </a:cubicBezTo>
                  <a:cubicBezTo>
                    <a:pt x="528" y="38"/>
                    <a:pt x="522" y="35"/>
                    <a:pt x="516" y="33"/>
                  </a:cubicBezTo>
                  <a:cubicBezTo>
                    <a:pt x="515" y="32"/>
                    <a:pt x="514" y="32"/>
                    <a:pt x="512" y="31"/>
                  </a:cubicBezTo>
                  <a:cubicBezTo>
                    <a:pt x="511" y="31"/>
                    <a:pt x="509" y="30"/>
                    <a:pt x="508" y="30"/>
                  </a:cubicBezTo>
                  <a:cubicBezTo>
                    <a:pt x="505" y="29"/>
                    <a:pt x="502" y="28"/>
                    <a:pt x="499" y="27"/>
                  </a:cubicBezTo>
                  <a:cubicBezTo>
                    <a:pt x="493" y="26"/>
                    <a:pt x="486" y="25"/>
                    <a:pt x="480" y="24"/>
                  </a:cubicBezTo>
                  <a:cubicBezTo>
                    <a:pt x="468" y="22"/>
                    <a:pt x="454" y="22"/>
                    <a:pt x="441" y="21"/>
                  </a:cubicBezTo>
                  <a:cubicBezTo>
                    <a:pt x="421" y="20"/>
                    <a:pt x="421" y="20"/>
                    <a:pt x="421" y="20"/>
                  </a:cubicBezTo>
                  <a:cubicBezTo>
                    <a:pt x="401" y="20"/>
                    <a:pt x="401" y="20"/>
                    <a:pt x="401" y="20"/>
                  </a:cubicBezTo>
                  <a:cubicBezTo>
                    <a:pt x="321" y="19"/>
                    <a:pt x="321" y="19"/>
                    <a:pt x="321" y="19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0" name="Freeform 53"/>
            <p:cNvSpPr>
              <a:spLocks/>
            </p:cNvSpPr>
            <p:nvPr/>
          </p:nvSpPr>
          <p:spPr bwMode="auto">
            <a:xfrm>
              <a:off x="6146233" y="2467583"/>
              <a:ext cx="1765215" cy="203841"/>
            </a:xfrm>
            <a:custGeom>
              <a:avLst/>
              <a:gdLst/>
              <a:ahLst/>
              <a:cxnLst>
                <a:cxn ang="0">
                  <a:pos x="630" y="72"/>
                </a:cxn>
                <a:cxn ang="0">
                  <a:pos x="620" y="71"/>
                </a:cxn>
                <a:cxn ang="0">
                  <a:pos x="609" y="70"/>
                </a:cxn>
                <a:cxn ang="0">
                  <a:pos x="598" y="67"/>
                </a:cxn>
                <a:cxn ang="0">
                  <a:pos x="587" y="63"/>
                </a:cxn>
                <a:cxn ang="0">
                  <a:pos x="577" y="57"/>
                </a:cxn>
                <a:cxn ang="0">
                  <a:pos x="569" y="51"/>
                </a:cxn>
                <a:cxn ang="0">
                  <a:pos x="553" y="40"/>
                </a:cxn>
                <a:cxn ang="0">
                  <a:pos x="549" y="38"/>
                </a:cxn>
                <a:cxn ang="0">
                  <a:pos x="547" y="37"/>
                </a:cxn>
                <a:cxn ang="0">
                  <a:pos x="545" y="36"/>
                </a:cxn>
                <a:cxn ang="0">
                  <a:pos x="536" y="32"/>
                </a:cxn>
                <a:cxn ang="0">
                  <a:pos x="518" y="24"/>
                </a:cxn>
                <a:cxn ang="0">
                  <a:pos x="481" y="16"/>
                </a:cxn>
                <a:cxn ang="0">
                  <a:pos x="441" y="13"/>
                </a:cxn>
                <a:cxn ang="0">
                  <a:pos x="421" y="12"/>
                </a:cxn>
                <a:cxn ang="0">
                  <a:pos x="401" y="12"/>
                </a:cxn>
                <a:cxn ang="0">
                  <a:pos x="321" y="12"/>
                </a:cxn>
                <a:cxn ang="0">
                  <a:pos x="160" y="11"/>
                </a:cxn>
                <a:cxn ang="0">
                  <a:pos x="0" y="11"/>
                </a:cxn>
                <a:cxn ang="0">
                  <a:pos x="0" y="1"/>
                </a:cxn>
                <a:cxn ang="0">
                  <a:pos x="160" y="0"/>
                </a:cxn>
                <a:cxn ang="0">
                  <a:pos x="321" y="0"/>
                </a:cxn>
                <a:cxn ang="0">
                  <a:pos x="401" y="0"/>
                </a:cxn>
                <a:cxn ang="0">
                  <a:pos x="421" y="0"/>
                </a:cxn>
                <a:cxn ang="0">
                  <a:pos x="442" y="0"/>
                </a:cxn>
                <a:cxn ang="0">
                  <a:pos x="482" y="1"/>
                </a:cxn>
                <a:cxn ang="0">
                  <a:pos x="487" y="2"/>
                </a:cxn>
                <a:cxn ang="0">
                  <a:pos x="493" y="3"/>
                </a:cxn>
                <a:cxn ang="0">
                  <a:pos x="503" y="4"/>
                </a:cxn>
                <a:cxn ang="0">
                  <a:pos x="513" y="6"/>
                </a:cxn>
                <a:cxn ang="0">
                  <a:pos x="518" y="8"/>
                </a:cxn>
                <a:cxn ang="0">
                  <a:pos x="519" y="8"/>
                </a:cxn>
                <a:cxn ang="0">
                  <a:pos x="520" y="8"/>
                </a:cxn>
                <a:cxn ang="0">
                  <a:pos x="521" y="8"/>
                </a:cxn>
                <a:cxn ang="0">
                  <a:pos x="523" y="9"/>
                </a:cxn>
                <a:cxn ang="0">
                  <a:pos x="542" y="17"/>
                </a:cxn>
                <a:cxn ang="0">
                  <a:pos x="552" y="21"/>
                </a:cxn>
                <a:cxn ang="0">
                  <a:pos x="554" y="22"/>
                </a:cxn>
                <a:cxn ang="0">
                  <a:pos x="557" y="23"/>
                </a:cxn>
                <a:cxn ang="0">
                  <a:pos x="562" y="25"/>
                </a:cxn>
                <a:cxn ang="0">
                  <a:pos x="579" y="36"/>
                </a:cxn>
                <a:cxn ang="0">
                  <a:pos x="588" y="42"/>
                </a:cxn>
                <a:cxn ang="0">
                  <a:pos x="595" y="46"/>
                </a:cxn>
                <a:cxn ang="0">
                  <a:pos x="630" y="51"/>
                </a:cxn>
                <a:cxn ang="0">
                  <a:pos x="630" y="72"/>
                </a:cxn>
              </a:cxnLst>
              <a:rect l="0" t="0" r="r" b="b"/>
              <a:pathLst>
                <a:path w="630" h="72">
                  <a:moveTo>
                    <a:pt x="630" y="72"/>
                  </a:moveTo>
                  <a:cubicBezTo>
                    <a:pt x="627" y="72"/>
                    <a:pt x="623" y="71"/>
                    <a:pt x="620" y="71"/>
                  </a:cubicBezTo>
                  <a:cubicBezTo>
                    <a:pt x="616" y="71"/>
                    <a:pt x="613" y="70"/>
                    <a:pt x="609" y="70"/>
                  </a:cubicBezTo>
                  <a:cubicBezTo>
                    <a:pt x="605" y="69"/>
                    <a:pt x="602" y="69"/>
                    <a:pt x="598" y="67"/>
                  </a:cubicBezTo>
                  <a:cubicBezTo>
                    <a:pt x="594" y="66"/>
                    <a:pt x="590" y="65"/>
                    <a:pt x="587" y="63"/>
                  </a:cubicBezTo>
                  <a:cubicBezTo>
                    <a:pt x="583" y="61"/>
                    <a:pt x="580" y="59"/>
                    <a:pt x="577" y="57"/>
                  </a:cubicBezTo>
                  <a:cubicBezTo>
                    <a:pt x="569" y="51"/>
                    <a:pt x="569" y="51"/>
                    <a:pt x="569" y="51"/>
                  </a:cubicBezTo>
                  <a:cubicBezTo>
                    <a:pt x="564" y="47"/>
                    <a:pt x="559" y="44"/>
                    <a:pt x="553" y="40"/>
                  </a:cubicBezTo>
                  <a:cubicBezTo>
                    <a:pt x="549" y="38"/>
                    <a:pt x="549" y="38"/>
                    <a:pt x="549" y="38"/>
                  </a:cubicBezTo>
                  <a:cubicBezTo>
                    <a:pt x="547" y="37"/>
                    <a:pt x="547" y="37"/>
                    <a:pt x="547" y="37"/>
                  </a:cubicBezTo>
                  <a:cubicBezTo>
                    <a:pt x="545" y="36"/>
                    <a:pt x="545" y="36"/>
                    <a:pt x="545" y="36"/>
                  </a:cubicBezTo>
                  <a:cubicBezTo>
                    <a:pt x="536" y="32"/>
                    <a:pt x="536" y="32"/>
                    <a:pt x="536" y="32"/>
                  </a:cubicBezTo>
                  <a:cubicBezTo>
                    <a:pt x="530" y="29"/>
                    <a:pt x="524" y="27"/>
                    <a:pt x="518" y="24"/>
                  </a:cubicBezTo>
                  <a:cubicBezTo>
                    <a:pt x="507" y="20"/>
                    <a:pt x="493" y="17"/>
                    <a:pt x="481" y="16"/>
                  </a:cubicBezTo>
                  <a:cubicBezTo>
                    <a:pt x="468" y="14"/>
                    <a:pt x="454" y="14"/>
                    <a:pt x="441" y="13"/>
                  </a:cubicBezTo>
                  <a:cubicBezTo>
                    <a:pt x="435" y="13"/>
                    <a:pt x="428" y="12"/>
                    <a:pt x="421" y="12"/>
                  </a:cubicBezTo>
                  <a:cubicBezTo>
                    <a:pt x="401" y="12"/>
                    <a:pt x="401" y="12"/>
                    <a:pt x="401" y="12"/>
                  </a:cubicBezTo>
                  <a:cubicBezTo>
                    <a:pt x="321" y="12"/>
                    <a:pt x="321" y="12"/>
                    <a:pt x="321" y="12"/>
                  </a:cubicBezTo>
                  <a:cubicBezTo>
                    <a:pt x="160" y="11"/>
                    <a:pt x="160" y="11"/>
                    <a:pt x="16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55" y="0"/>
                    <a:pt x="468" y="0"/>
                    <a:pt x="482" y="1"/>
                  </a:cubicBezTo>
                  <a:cubicBezTo>
                    <a:pt x="484" y="1"/>
                    <a:pt x="486" y="2"/>
                    <a:pt x="487" y="2"/>
                  </a:cubicBezTo>
                  <a:cubicBezTo>
                    <a:pt x="493" y="3"/>
                    <a:pt x="493" y="3"/>
                    <a:pt x="493" y="3"/>
                  </a:cubicBezTo>
                  <a:cubicBezTo>
                    <a:pt x="496" y="3"/>
                    <a:pt x="499" y="4"/>
                    <a:pt x="503" y="4"/>
                  </a:cubicBezTo>
                  <a:cubicBezTo>
                    <a:pt x="506" y="5"/>
                    <a:pt x="510" y="6"/>
                    <a:pt x="513" y="6"/>
                  </a:cubicBezTo>
                  <a:cubicBezTo>
                    <a:pt x="515" y="7"/>
                    <a:pt x="516" y="7"/>
                    <a:pt x="518" y="8"/>
                  </a:cubicBezTo>
                  <a:cubicBezTo>
                    <a:pt x="519" y="8"/>
                    <a:pt x="519" y="8"/>
                    <a:pt x="519" y="8"/>
                  </a:cubicBezTo>
                  <a:cubicBezTo>
                    <a:pt x="520" y="8"/>
                    <a:pt x="520" y="8"/>
                    <a:pt x="520" y="8"/>
                  </a:cubicBezTo>
                  <a:cubicBezTo>
                    <a:pt x="521" y="8"/>
                    <a:pt x="521" y="8"/>
                    <a:pt x="521" y="8"/>
                  </a:cubicBezTo>
                  <a:cubicBezTo>
                    <a:pt x="523" y="9"/>
                    <a:pt x="523" y="9"/>
                    <a:pt x="523" y="9"/>
                  </a:cubicBezTo>
                  <a:cubicBezTo>
                    <a:pt x="530" y="12"/>
                    <a:pt x="536" y="14"/>
                    <a:pt x="542" y="17"/>
                  </a:cubicBezTo>
                  <a:cubicBezTo>
                    <a:pt x="552" y="21"/>
                    <a:pt x="552" y="21"/>
                    <a:pt x="552" y="21"/>
                  </a:cubicBezTo>
                  <a:cubicBezTo>
                    <a:pt x="554" y="22"/>
                    <a:pt x="554" y="22"/>
                    <a:pt x="554" y="22"/>
                  </a:cubicBezTo>
                  <a:cubicBezTo>
                    <a:pt x="555" y="22"/>
                    <a:pt x="556" y="22"/>
                    <a:pt x="557" y="23"/>
                  </a:cubicBezTo>
                  <a:cubicBezTo>
                    <a:pt x="559" y="24"/>
                    <a:pt x="560" y="24"/>
                    <a:pt x="562" y="25"/>
                  </a:cubicBezTo>
                  <a:cubicBezTo>
                    <a:pt x="568" y="29"/>
                    <a:pt x="574" y="32"/>
                    <a:pt x="579" y="36"/>
                  </a:cubicBezTo>
                  <a:cubicBezTo>
                    <a:pt x="588" y="42"/>
                    <a:pt x="588" y="42"/>
                    <a:pt x="588" y="42"/>
                  </a:cubicBezTo>
                  <a:cubicBezTo>
                    <a:pt x="590" y="43"/>
                    <a:pt x="593" y="45"/>
                    <a:pt x="595" y="46"/>
                  </a:cubicBezTo>
                  <a:cubicBezTo>
                    <a:pt x="605" y="51"/>
                    <a:pt x="618" y="51"/>
                    <a:pt x="630" y="51"/>
                  </a:cubicBezTo>
                  <a:lnTo>
                    <a:pt x="630" y="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1" name="Freeform 54"/>
            <p:cNvSpPr>
              <a:spLocks/>
            </p:cNvSpPr>
            <p:nvPr/>
          </p:nvSpPr>
          <p:spPr bwMode="auto">
            <a:xfrm>
              <a:off x="6146233" y="2591568"/>
              <a:ext cx="1765215" cy="20804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21" y="1"/>
                </a:cxn>
                <a:cxn ang="0">
                  <a:pos x="401" y="1"/>
                </a:cxn>
                <a:cxn ang="0">
                  <a:pos x="441" y="0"/>
                </a:cxn>
                <a:cxn ang="0">
                  <a:pos x="452" y="0"/>
                </a:cxn>
                <a:cxn ang="0">
                  <a:pos x="457" y="0"/>
                </a:cxn>
                <a:cxn ang="0">
                  <a:pos x="462" y="1"/>
                </a:cxn>
                <a:cxn ang="0">
                  <a:pos x="483" y="3"/>
                </a:cxn>
                <a:cxn ang="0">
                  <a:pos x="493" y="4"/>
                </a:cxn>
                <a:cxn ang="0">
                  <a:pos x="498" y="6"/>
                </a:cxn>
                <a:cxn ang="0">
                  <a:pos x="499" y="6"/>
                </a:cxn>
                <a:cxn ang="0">
                  <a:pos x="501" y="6"/>
                </a:cxn>
                <a:cxn ang="0">
                  <a:pos x="504" y="7"/>
                </a:cxn>
                <a:cxn ang="0">
                  <a:pos x="523" y="14"/>
                </a:cxn>
                <a:cxn ang="0">
                  <a:pos x="533" y="18"/>
                </a:cxn>
                <a:cxn ang="0">
                  <a:pos x="543" y="23"/>
                </a:cxn>
                <a:cxn ang="0">
                  <a:pos x="560" y="34"/>
                </a:cxn>
                <a:cxn ang="0">
                  <a:pos x="576" y="44"/>
                </a:cxn>
                <a:cxn ang="0">
                  <a:pos x="578" y="45"/>
                </a:cxn>
                <a:cxn ang="0">
                  <a:pos x="580" y="46"/>
                </a:cxn>
                <a:cxn ang="0">
                  <a:pos x="584" y="47"/>
                </a:cxn>
                <a:cxn ang="0">
                  <a:pos x="593" y="50"/>
                </a:cxn>
                <a:cxn ang="0">
                  <a:pos x="630" y="53"/>
                </a:cxn>
                <a:cxn ang="0">
                  <a:pos x="630" y="74"/>
                </a:cxn>
                <a:cxn ang="0">
                  <a:pos x="588" y="69"/>
                </a:cxn>
                <a:cxn ang="0">
                  <a:pos x="578" y="65"/>
                </a:cxn>
                <a:cxn ang="0">
                  <a:pos x="573" y="63"/>
                </a:cxn>
                <a:cxn ang="0">
                  <a:pos x="570" y="62"/>
                </a:cxn>
                <a:cxn ang="0">
                  <a:pos x="567" y="61"/>
                </a:cxn>
                <a:cxn ang="0">
                  <a:pos x="550" y="50"/>
                </a:cxn>
                <a:cxn ang="0">
                  <a:pos x="533" y="39"/>
                </a:cxn>
                <a:cxn ang="0">
                  <a:pos x="525" y="34"/>
                </a:cxn>
                <a:cxn ang="0">
                  <a:pos x="516" y="30"/>
                </a:cxn>
                <a:cxn ang="0">
                  <a:pos x="498" y="23"/>
                </a:cxn>
                <a:cxn ang="0">
                  <a:pos x="496" y="23"/>
                </a:cxn>
                <a:cxn ang="0">
                  <a:pos x="495" y="22"/>
                </a:cxn>
                <a:cxn ang="0">
                  <a:pos x="494" y="22"/>
                </a:cxn>
                <a:cxn ang="0">
                  <a:pos x="490" y="21"/>
                </a:cxn>
                <a:cxn ang="0">
                  <a:pos x="480" y="19"/>
                </a:cxn>
                <a:cxn ang="0">
                  <a:pos x="461" y="17"/>
                </a:cxn>
                <a:cxn ang="0">
                  <a:pos x="456" y="17"/>
                </a:cxn>
                <a:cxn ang="0">
                  <a:pos x="451" y="16"/>
                </a:cxn>
                <a:cxn ang="0">
                  <a:pos x="441" y="16"/>
                </a:cxn>
                <a:cxn ang="0">
                  <a:pos x="401" y="15"/>
                </a:cxn>
                <a:cxn ang="0">
                  <a:pos x="321" y="15"/>
                </a:cxn>
                <a:cxn ang="0">
                  <a:pos x="0" y="11"/>
                </a:cxn>
                <a:cxn ang="0">
                  <a:pos x="0" y="5"/>
                </a:cxn>
              </a:cxnLst>
              <a:rect l="0" t="0" r="r" b="b"/>
              <a:pathLst>
                <a:path w="630" h="74">
                  <a:moveTo>
                    <a:pt x="0" y="5"/>
                  </a:moveTo>
                  <a:cubicBezTo>
                    <a:pt x="321" y="1"/>
                    <a:pt x="321" y="1"/>
                    <a:pt x="321" y="1"/>
                  </a:cubicBezTo>
                  <a:cubicBezTo>
                    <a:pt x="401" y="1"/>
                    <a:pt x="401" y="1"/>
                    <a:pt x="401" y="1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3" y="0"/>
                    <a:pt x="455" y="0"/>
                    <a:pt x="457" y="0"/>
                  </a:cubicBezTo>
                  <a:cubicBezTo>
                    <a:pt x="462" y="1"/>
                    <a:pt x="462" y="1"/>
                    <a:pt x="462" y="1"/>
                  </a:cubicBezTo>
                  <a:cubicBezTo>
                    <a:pt x="469" y="1"/>
                    <a:pt x="476" y="2"/>
                    <a:pt x="483" y="3"/>
                  </a:cubicBezTo>
                  <a:cubicBezTo>
                    <a:pt x="486" y="3"/>
                    <a:pt x="489" y="4"/>
                    <a:pt x="493" y="4"/>
                  </a:cubicBezTo>
                  <a:cubicBezTo>
                    <a:pt x="498" y="6"/>
                    <a:pt x="498" y="6"/>
                    <a:pt x="498" y="6"/>
                  </a:cubicBezTo>
                  <a:cubicBezTo>
                    <a:pt x="499" y="6"/>
                    <a:pt x="499" y="6"/>
                    <a:pt x="499" y="6"/>
                  </a:cubicBezTo>
                  <a:cubicBezTo>
                    <a:pt x="501" y="6"/>
                    <a:pt x="501" y="6"/>
                    <a:pt x="501" y="6"/>
                  </a:cubicBezTo>
                  <a:cubicBezTo>
                    <a:pt x="504" y="7"/>
                    <a:pt x="504" y="7"/>
                    <a:pt x="504" y="7"/>
                  </a:cubicBezTo>
                  <a:cubicBezTo>
                    <a:pt x="510" y="9"/>
                    <a:pt x="517" y="11"/>
                    <a:pt x="523" y="14"/>
                  </a:cubicBezTo>
                  <a:cubicBezTo>
                    <a:pt x="526" y="15"/>
                    <a:pt x="530" y="17"/>
                    <a:pt x="533" y="18"/>
                  </a:cubicBezTo>
                  <a:cubicBezTo>
                    <a:pt x="536" y="19"/>
                    <a:pt x="540" y="22"/>
                    <a:pt x="543" y="23"/>
                  </a:cubicBezTo>
                  <a:cubicBezTo>
                    <a:pt x="560" y="34"/>
                    <a:pt x="560" y="34"/>
                    <a:pt x="560" y="34"/>
                  </a:cubicBezTo>
                  <a:cubicBezTo>
                    <a:pt x="565" y="38"/>
                    <a:pt x="571" y="41"/>
                    <a:pt x="576" y="44"/>
                  </a:cubicBezTo>
                  <a:cubicBezTo>
                    <a:pt x="578" y="45"/>
                    <a:pt x="578" y="45"/>
                    <a:pt x="578" y="45"/>
                  </a:cubicBezTo>
                  <a:cubicBezTo>
                    <a:pt x="579" y="45"/>
                    <a:pt x="579" y="45"/>
                    <a:pt x="580" y="46"/>
                  </a:cubicBezTo>
                  <a:cubicBezTo>
                    <a:pt x="582" y="46"/>
                    <a:pt x="583" y="47"/>
                    <a:pt x="584" y="47"/>
                  </a:cubicBezTo>
                  <a:cubicBezTo>
                    <a:pt x="587" y="48"/>
                    <a:pt x="590" y="49"/>
                    <a:pt x="593" y="50"/>
                  </a:cubicBezTo>
                  <a:cubicBezTo>
                    <a:pt x="605" y="53"/>
                    <a:pt x="617" y="53"/>
                    <a:pt x="630" y="53"/>
                  </a:cubicBezTo>
                  <a:cubicBezTo>
                    <a:pt x="630" y="74"/>
                    <a:pt x="630" y="74"/>
                    <a:pt x="630" y="74"/>
                  </a:cubicBezTo>
                  <a:cubicBezTo>
                    <a:pt x="617" y="73"/>
                    <a:pt x="602" y="72"/>
                    <a:pt x="588" y="69"/>
                  </a:cubicBezTo>
                  <a:cubicBezTo>
                    <a:pt x="585" y="68"/>
                    <a:pt x="581" y="67"/>
                    <a:pt x="578" y="65"/>
                  </a:cubicBezTo>
                  <a:cubicBezTo>
                    <a:pt x="576" y="65"/>
                    <a:pt x="574" y="64"/>
                    <a:pt x="573" y="63"/>
                  </a:cubicBezTo>
                  <a:cubicBezTo>
                    <a:pt x="572" y="63"/>
                    <a:pt x="571" y="62"/>
                    <a:pt x="570" y="62"/>
                  </a:cubicBezTo>
                  <a:cubicBezTo>
                    <a:pt x="567" y="61"/>
                    <a:pt x="567" y="61"/>
                    <a:pt x="567" y="61"/>
                  </a:cubicBezTo>
                  <a:cubicBezTo>
                    <a:pt x="561" y="57"/>
                    <a:pt x="555" y="53"/>
                    <a:pt x="550" y="50"/>
                  </a:cubicBezTo>
                  <a:cubicBezTo>
                    <a:pt x="533" y="39"/>
                    <a:pt x="533" y="39"/>
                    <a:pt x="533" y="39"/>
                  </a:cubicBezTo>
                  <a:cubicBezTo>
                    <a:pt x="530" y="37"/>
                    <a:pt x="528" y="36"/>
                    <a:pt x="525" y="34"/>
                  </a:cubicBezTo>
                  <a:cubicBezTo>
                    <a:pt x="522" y="33"/>
                    <a:pt x="519" y="32"/>
                    <a:pt x="516" y="30"/>
                  </a:cubicBezTo>
                  <a:cubicBezTo>
                    <a:pt x="510" y="28"/>
                    <a:pt x="504" y="25"/>
                    <a:pt x="498" y="23"/>
                  </a:cubicBezTo>
                  <a:cubicBezTo>
                    <a:pt x="496" y="23"/>
                    <a:pt x="496" y="23"/>
                    <a:pt x="496" y="23"/>
                  </a:cubicBezTo>
                  <a:cubicBezTo>
                    <a:pt x="495" y="22"/>
                    <a:pt x="495" y="22"/>
                    <a:pt x="495" y="22"/>
                  </a:cubicBezTo>
                  <a:cubicBezTo>
                    <a:pt x="494" y="22"/>
                    <a:pt x="494" y="22"/>
                    <a:pt x="494" y="22"/>
                  </a:cubicBezTo>
                  <a:cubicBezTo>
                    <a:pt x="490" y="21"/>
                    <a:pt x="490" y="21"/>
                    <a:pt x="490" y="21"/>
                  </a:cubicBezTo>
                  <a:cubicBezTo>
                    <a:pt x="486" y="20"/>
                    <a:pt x="483" y="20"/>
                    <a:pt x="480" y="19"/>
                  </a:cubicBezTo>
                  <a:cubicBezTo>
                    <a:pt x="474" y="18"/>
                    <a:pt x="467" y="18"/>
                    <a:pt x="461" y="17"/>
                  </a:cubicBezTo>
                  <a:cubicBezTo>
                    <a:pt x="456" y="17"/>
                    <a:pt x="456" y="17"/>
                    <a:pt x="456" y="17"/>
                  </a:cubicBezTo>
                  <a:cubicBezTo>
                    <a:pt x="454" y="16"/>
                    <a:pt x="453" y="16"/>
                    <a:pt x="451" y="16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01" y="15"/>
                    <a:pt x="401" y="15"/>
                    <a:pt x="401" y="15"/>
                  </a:cubicBezTo>
                  <a:cubicBezTo>
                    <a:pt x="321" y="15"/>
                    <a:pt x="321" y="15"/>
                    <a:pt x="321" y="15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2" name="Freeform 55"/>
            <p:cNvSpPr>
              <a:spLocks/>
            </p:cNvSpPr>
            <p:nvPr/>
          </p:nvSpPr>
          <p:spPr bwMode="auto">
            <a:xfrm>
              <a:off x="6146233" y="2162873"/>
              <a:ext cx="1769418" cy="22065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321" y="60"/>
                </a:cxn>
                <a:cxn ang="0">
                  <a:pos x="401" y="59"/>
                </a:cxn>
                <a:cxn ang="0">
                  <a:pos x="421" y="58"/>
                </a:cxn>
                <a:cxn ang="0">
                  <a:pos x="441" y="57"/>
                </a:cxn>
                <a:cxn ang="0">
                  <a:pos x="480" y="55"/>
                </a:cxn>
                <a:cxn ang="0">
                  <a:pos x="499" y="51"/>
                </a:cxn>
                <a:cxn ang="0">
                  <a:pos x="508" y="49"/>
                </a:cxn>
                <a:cxn ang="0">
                  <a:pos x="512" y="47"/>
                </a:cxn>
                <a:cxn ang="0">
                  <a:pos x="516" y="45"/>
                </a:cxn>
                <a:cxn ang="0">
                  <a:pos x="533" y="38"/>
                </a:cxn>
                <a:cxn ang="0">
                  <a:pos x="549" y="28"/>
                </a:cxn>
                <a:cxn ang="0">
                  <a:pos x="566" y="16"/>
                </a:cxn>
                <a:cxn ang="0">
                  <a:pos x="587" y="6"/>
                </a:cxn>
                <a:cxn ang="0">
                  <a:pos x="630" y="0"/>
                </a:cxn>
                <a:cxn ang="0">
                  <a:pos x="631" y="27"/>
                </a:cxn>
                <a:cxn ang="0">
                  <a:pos x="595" y="30"/>
                </a:cxn>
                <a:cxn ang="0">
                  <a:pos x="579" y="37"/>
                </a:cxn>
                <a:cxn ang="0">
                  <a:pos x="563" y="48"/>
                </a:cxn>
                <a:cxn ang="0">
                  <a:pos x="544" y="59"/>
                </a:cxn>
                <a:cxn ang="0">
                  <a:pos x="524" y="67"/>
                </a:cxn>
                <a:cxn ang="0">
                  <a:pos x="519" y="69"/>
                </a:cxn>
                <a:cxn ang="0">
                  <a:pos x="514" y="71"/>
                </a:cxn>
                <a:cxn ang="0">
                  <a:pos x="504" y="73"/>
                </a:cxn>
                <a:cxn ang="0">
                  <a:pos x="483" y="77"/>
                </a:cxn>
                <a:cxn ang="0">
                  <a:pos x="442" y="78"/>
                </a:cxn>
                <a:cxn ang="0">
                  <a:pos x="421" y="79"/>
                </a:cxn>
                <a:cxn ang="0">
                  <a:pos x="401" y="78"/>
                </a:cxn>
                <a:cxn ang="0">
                  <a:pos x="321" y="77"/>
                </a:cxn>
                <a:cxn ang="0">
                  <a:pos x="0" y="72"/>
                </a:cxn>
                <a:cxn ang="0">
                  <a:pos x="0" y="65"/>
                </a:cxn>
              </a:cxnLst>
              <a:rect l="0" t="0" r="r" b="b"/>
              <a:pathLst>
                <a:path w="631" h="79">
                  <a:moveTo>
                    <a:pt x="0" y="65"/>
                  </a:moveTo>
                  <a:cubicBezTo>
                    <a:pt x="321" y="60"/>
                    <a:pt x="321" y="60"/>
                    <a:pt x="321" y="60"/>
                  </a:cubicBezTo>
                  <a:cubicBezTo>
                    <a:pt x="401" y="59"/>
                    <a:pt x="401" y="59"/>
                    <a:pt x="401" y="59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54" y="57"/>
                    <a:pt x="468" y="56"/>
                    <a:pt x="480" y="55"/>
                  </a:cubicBezTo>
                  <a:cubicBezTo>
                    <a:pt x="486" y="54"/>
                    <a:pt x="493" y="53"/>
                    <a:pt x="499" y="51"/>
                  </a:cubicBezTo>
                  <a:cubicBezTo>
                    <a:pt x="502" y="50"/>
                    <a:pt x="505" y="49"/>
                    <a:pt x="508" y="49"/>
                  </a:cubicBezTo>
                  <a:cubicBezTo>
                    <a:pt x="509" y="48"/>
                    <a:pt x="511" y="48"/>
                    <a:pt x="512" y="47"/>
                  </a:cubicBezTo>
                  <a:cubicBezTo>
                    <a:pt x="514" y="47"/>
                    <a:pt x="515" y="46"/>
                    <a:pt x="516" y="45"/>
                  </a:cubicBezTo>
                  <a:cubicBezTo>
                    <a:pt x="522" y="43"/>
                    <a:pt x="528" y="41"/>
                    <a:pt x="533" y="38"/>
                  </a:cubicBezTo>
                  <a:cubicBezTo>
                    <a:pt x="539" y="35"/>
                    <a:pt x="544" y="32"/>
                    <a:pt x="549" y="28"/>
                  </a:cubicBezTo>
                  <a:cubicBezTo>
                    <a:pt x="566" y="16"/>
                    <a:pt x="566" y="16"/>
                    <a:pt x="566" y="16"/>
                  </a:cubicBezTo>
                  <a:cubicBezTo>
                    <a:pt x="572" y="12"/>
                    <a:pt x="579" y="9"/>
                    <a:pt x="587" y="6"/>
                  </a:cubicBezTo>
                  <a:cubicBezTo>
                    <a:pt x="602" y="1"/>
                    <a:pt x="616" y="0"/>
                    <a:pt x="630" y="0"/>
                  </a:cubicBezTo>
                  <a:cubicBezTo>
                    <a:pt x="631" y="27"/>
                    <a:pt x="631" y="27"/>
                    <a:pt x="631" y="27"/>
                  </a:cubicBezTo>
                  <a:cubicBezTo>
                    <a:pt x="618" y="26"/>
                    <a:pt x="605" y="27"/>
                    <a:pt x="595" y="30"/>
                  </a:cubicBezTo>
                  <a:cubicBezTo>
                    <a:pt x="590" y="32"/>
                    <a:pt x="584" y="34"/>
                    <a:pt x="579" y="37"/>
                  </a:cubicBezTo>
                  <a:cubicBezTo>
                    <a:pt x="563" y="48"/>
                    <a:pt x="563" y="48"/>
                    <a:pt x="563" y="48"/>
                  </a:cubicBezTo>
                  <a:cubicBezTo>
                    <a:pt x="557" y="52"/>
                    <a:pt x="550" y="56"/>
                    <a:pt x="544" y="59"/>
                  </a:cubicBezTo>
                  <a:cubicBezTo>
                    <a:pt x="538" y="62"/>
                    <a:pt x="531" y="65"/>
                    <a:pt x="524" y="67"/>
                  </a:cubicBezTo>
                  <a:cubicBezTo>
                    <a:pt x="523" y="68"/>
                    <a:pt x="521" y="68"/>
                    <a:pt x="519" y="69"/>
                  </a:cubicBezTo>
                  <a:cubicBezTo>
                    <a:pt x="517" y="70"/>
                    <a:pt x="516" y="70"/>
                    <a:pt x="514" y="71"/>
                  </a:cubicBezTo>
                  <a:cubicBezTo>
                    <a:pt x="511" y="72"/>
                    <a:pt x="507" y="72"/>
                    <a:pt x="504" y="73"/>
                  </a:cubicBezTo>
                  <a:cubicBezTo>
                    <a:pt x="497" y="75"/>
                    <a:pt x="490" y="76"/>
                    <a:pt x="483" y="77"/>
                  </a:cubicBezTo>
                  <a:cubicBezTo>
                    <a:pt x="468" y="78"/>
                    <a:pt x="455" y="78"/>
                    <a:pt x="442" y="78"/>
                  </a:cubicBezTo>
                  <a:cubicBezTo>
                    <a:pt x="421" y="79"/>
                    <a:pt x="421" y="79"/>
                    <a:pt x="421" y="79"/>
                  </a:cubicBezTo>
                  <a:cubicBezTo>
                    <a:pt x="401" y="78"/>
                    <a:pt x="401" y="78"/>
                    <a:pt x="401" y="78"/>
                  </a:cubicBezTo>
                  <a:cubicBezTo>
                    <a:pt x="321" y="77"/>
                    <a:pt x="321" y="77"/>
                    <a:pt x="321" y="77"/>
                  </a:cubicBezTo>
                  <a:cubicBezTo>
                    <a:pt x="0" y="72"/>
                    <a:pt x="0" y="72"/>
                    <a:pt x="0" y="72"/>
                  </a:cubicBezTo>
                  <a:lnTo>
                    <a:pt x="0" y="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3" name="Freeform 56"/>
            <p:cNvSpPr>
              <a:spLocks/>
            </p:cNvSpPr>
            <p:nvPr/>
          </p:nvSpPr>
          <p:spPr bwMode="auto">
            <a:xfrm>
              <a:off x="6146233" y="2236424"/>
              <a:ext cx="1765215" cy="203841"/>
            </a:xfrm>
            <a:custGeom>
              <a:avLst/>
              <a:gdLst/>
              <a:ahLst/>
              <a:cxnLst>
                <a:cxn ang="0">
                  <a:pos x="630" y="20"/>
                </a:cxn>
                <a:cxn ang="0">
                  <a:pos x="596" y="26"/>
                </a:cxn>
                <a:cxn ang="0">
                  <a:pos x="588" y="30"/>
                </a:cxn>
                <a:cxn ang="0">
                  <a:pos x="580" y="36"/>
                </a:cxn>
                <a:cxn ang="0">
                  <a:pos x="562" y="47"/>
                </a:cxn>
                <a:cxn ang="0">
                  <a:pos x="557" y="49"/>
                </a:cxn>
                <a:cxn ang="0">
                  <a:pos x="555" y="50"/>
                </a:cxn>
                <a:cxn ang="0">
                  <a:pos x="552" y="51"/>
                </a:cxn>
                <a:cxn ang="0">
                  <a:pos x="543" y="55"/>
                </a:cxn>
                <a:cxn ang="0">
                  <a:pos x="524" y="63"/>
                </a:cxn>
                <a:cxn ang="0">
                  <a:pos x="521" y="64"/>
                </a:cxn>
                <a:cxn ang="0">
                  <a:pos x="520" y="64"/>
                </a:cxn>
                <a:cxn ang="0">
                  <a:pos x="519" y="64"/>
                </a:cxn>
                <a:cxn ang="0">
                  <a:pos x="518" y="65"/>
                </a:cxn>
                <a:cxn ang="0">
                  <a:pos x="513" y="66"/>
                </a:cxn>
                <a:cxn ang="0">
                  <a:pos x="503" y="68"/>
                </a:cxn>
                <a:cxn ang="0">
                  <a:pos x="493" y="70"/>
                </a:cxn>
                <a:cxn ang="0">
                  <a:pos x="488" y="71"/>
                </a:cxn>
                <a:cxn ang="0">
                  <a:pos x="482" y="71"/>
                </a:cxn>
                <a:cxn ang="0">
                  <a:pos x="442" y="73"/>
                </a:cxn>
                <a:cxn ang="0">
                  <a:pos x="421" y="73"/>
                </a:cxn>
                <a:cxn ang="0">
                  <a:pos x="401" y="73"/>
                </a:cxn>
                <a:cxn ang="0">
                  <a:pos x="321" y="72"/>
                </a:cxn>
                <a:cxn ang="0">
                  <a:pos x="0" y="69"/>
                </a:cxn>
                <a:cxn ang="0">
                  <a:pos x="0" y="62"/>
                </a:cxn>
                <a:cxn ang="0">
                  <a:pos x="321" y="59"/>
                </a:cxn>
                <a:cxn ang="0">
                  <a:pos x="401" y="58"/>
                </a:cxn>
                <a:cxn ang="0">
                  <a:pos x="421" y="58"/>
                </a:cxn>
                <a:cxn ang="0">
                  <a:pos x="441" y="57"/>
                </a:cxn>
                <a:cxn ang="0">
                  <a:pos x="481" y="55"/>
                </a:cxn>
                <a:cxn ang="0">
                  <a:pos x="518" y="46"/>
                </a:cxn>
                <a:cxn ang="0">
                  <a:pos x="536" y="39"/>
                </a:cxn>
                <a:cxn ang="0">
                  <a:pos x="545" y="35"/>
                </a:cxn>
                <a:cxn ang="0">
                  <a:pos x="547" y="34"/>
                </a:cxn>
                <a:cxn ang="0">
                  <a:pos x="549" y="33"/>
                </a:cxn>
                <a:cxn ang="0">
                  <a:pos x="553" y="31"/>
                </a:cxn>
                <a:cxn ang="0">
                  <a:pos x="569" y="20"/>
                </a:cxn>
                <a:cxn ang="0">
                  <a:pos x="577" y="14"/>
                </a:cxn>
                <a:cxn ang="0">
                  <a:pos x="587" y="8"/>
                </a:cxn>
                <a:cxn ang="0">
                  <a:pos x="598" y="4"/>
                </a:cxn>
                <a:cxn ang="0">
                  <a:pos x="609" y="2"/>
                </a:cxn>
                <a:cxn ang="0">
                  <a:pos x="620" y="1"/>
                </a:cxn>
                <a:cxn ang="0">
                  <a:pos x="630" y="0"/>
                </a:cxn>
                <a:cxn ang="0">
                  <a:pos x="630" y="20"/>
                </a:cxn>
              </a:cxnLst>
              <a:rect l="0" t="0" r="r" b="b"/>
              <a:pathLst>
                <a:path w="630" h="73">
                  <a:moveTo>
                    <a:pt x="630" y="20"/>
                  </a:moveTo>
                  <a:cubicBezTo>
                    <a:pt x="618" y="20"/>
                    <a:pt x="605" y="21"/>
                    <a:pt x="596" y="26"/>
                  </a:cubicBezTo>
                  <a:cubicBezTo>
                    <a:pt x="593" y="27"/>
                    <a:pt x="590" y="28"/>
                    <a:pt x="588" y="30"/>
                  </a:cubicBezTo>
                  <a:cubicBezTo>
                    <a:pt x="580" y="36"/>
                    <a:pt x="580" y="36"/>
                    <a:pt x="580" y="36"/>
                  </a:cubicBezTo>
                  <a:cubicBezTo>
                    <a:pt x="574" y="39"/>
                    <a:pt x="568" y="43"/>
                    <a:pt x="562" y="47"/>
                  </a:cubicBezTo>
                  <a:cubicBezTo>
                    <a:pt x="560" y="47"/>
                    <a:pt x="559" y="48"/>
                    <a:pt x="557" y="49"/>
                  </a:cubicBezTo>
                  <a:cubicBezTo>
                    <a:pt x="557" y="49"/>
                    <a:pt x="555" y="50"/>
                    <a:pt x="555" y="50"/>
                  </a:cubicBezTo>
                  <a:cubicBezTo>
                    <a:pt x="552" y="51"/>
                    <a:pt x="552" y="51"/>
                    <a:pt x="552" y="51"/>
                  </a:cubicBezTo>
                  <a:cubicBezTo>
                    <a:pt x="543" y="55"/>
                    <a:pt x="543" y="55"/>
                    <a:pt x="543" y="55"/>
                  </a:cubicBezTo>
                  <a:cubicBezTo>
                    <a:pt x="536" y="58"/>
                    <a:pt x="530" y="60"/>
                    <a:pt x="524" y="63"/>
                  </a:cubicBezTo>
                  <a:cubicBezTo>
                    <a:pt x="521" y="64"/>
                    <a:pt x="521" y="64"/>
                    <a:pt x="521" y="64"/>
                  </a:cubicBezTo>
                  <a:cubicBezTo>
                    <a:pt x="520" y="64"/>
                    <a:pt x="520" y="64"/>
                    <a:pt x="520" y="64"/>
                  </a:cubicBezTo>
                  <a:cubicBezTo>
                    <a:pt x="519" y="64"/>
                    <a:pt x="519" y="64"/>
                    <a:pt x="519" y="64"/>
                  </a:cubicBezTo>
                  <a:cubicBezTo>
                    <a:pt x="518" y="65"/>
                    <a:pt x="518" y="65"/>
                    <a:pt x="518" y="65"/>
                  </a:cubicBezTo>
                  <a:cubicBezTo>
                    <a:pt x="517" y="65"/>
                    <a:pt x="515" y="65"/>
                    <a:pt x="513" y="66"/>
                  </a:cubicBezTo>
                  <a:cubicBezTo>
                    <a:pt x="510" y="67"/>
                    <a:pt x="506" y="67"/>
                    <a:pt x="503" y="68"/>
                  </a:cubicBezTo>
                  <a:cubicBezTo>
                    <a:pt x="500" y="69"/>
                    <a:pt x="496" y="69"/>
                    <a:pt x="493" y="70"/>
                  </a:cubicBezTo>
                  <a:cubicBezTo>
                    <a:pt x="488" y="71"/>
                    <a:pt x="488" y="71"/>
                    <a:pt x="488" y="71"/>
                  </a:cubicBezTo>
                  <a:cubicBezTo>
                    <a:pt x="486" y="71"/>
                    <a:pt x="484" y="71"/>
                    <a:pt x="482" y="71"/>
                  </a:cubicBezTo>
                  <a:cubicBezTo>
                    <a:pt x="468" y="72"/>
                    <a:pt x="455" y="73"/>
                    <a:pt x="442" y="73"/>
                  </a:cubicBezTo>
                  <a:cubicBezTo>
                    <a:pt x="435" y="73"/>
                    <a:pt x="428" y="73"/>
                    <a:pt x="421" y="73"/>
                  </a:cubicBezTo>
                  <a:cubicBezTo>
                    <a:pt x="401" y="73"/>
                    <a:pt x="401" y="73"/>
                    <a:pt x="401" y="73"/>
                  </a:cubicBezTo>
                  <a:cubicBezTo>
                    <a:pt x="321" y="72"/>
                    <a:pt x="321" y="72"/>
                    <a:pt x="32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21" y="59"/>
                    <a:pt x="321" y="59"/>
                    <a:pt x="321" y="59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54" y="57"/>
                    <a:pt x="468" y="56"/>
                    <a:pt x="481" y="55"/>
                  </a:cubicBezTo>
                  <a:cubicBezTo>
                    <a:pt x="493" y="53"/>
                    <a:pt x="507" y="50"/>
                    <a:pt x="518" y="46"/>
                  </a:cubicBezTo>
                  <a:cubicBezTo>
                    <a:pt x="524" y="44"/>
                    <a:pt x="530" y="41"/>
                    <a:pt x="536" y="39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7" y="34"/>
                    <a:pt x="547" y="34"/>
                    <a:pt x="547" y="34"/>
                  </a:cubicBezTo>
                  <a:cubicBezTo>
                    <a:pt x="549" y="33"/>
                    <a:pt x="549" y="33"/>
                    <a:pt x="549" y="33"/>
                  </a:cubicBezTo>
                  <a:cubicBezTo>
                    <a:pt x="553" y="31"/>
                    <a:pt x="553" y="31"/>
                    <a:pt x="553" y="31"/>
                  </a:cubicBezTo>
                  <a:cubicBezTo>
                    <a:pt x="558" y="27"/>
                    <a:pt x="564" y="24"/>
                    <a:pt x="569" y="20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80" y="12"/>
                    <a:pt x="583" y="10"/>
                    <a:pt x="587" y="8"/>
                  </a:cubicBezTo>
                  <a:cubicBezTo>
                    <a:pt x="590" y="7"/>
                    <a:pt x="594" y="5"/>
                    <a:pt x="598" y="4"/>
                  </a:cubicBezTo>
                  <a:cubicBezTo>
                    <a:pt x="602" y="3"/>
                    <a:pt x="605" y="2"/>
                    <a:pt x="609" y="2"/>
                  </a:cubicBezTo>
                  <a:cubicBezTo>
                    <a:pt x="613" y="1"/>
                    <a:pt x="616" y="1"/>
                    <a:pt x="620" y="1"/>
                  </a:cubicBezTo>
                  <a:cubicBezTo>
                    <a:pt x="623" y="0"/>
                    <a:pt x="627" y="0"/>
                    <a:pt x="630" y="0"/>
                  </a:cubicBezTo>
                  <a:lnTo>
                    <a:pt x="63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4" name="Freeform 57"/>
            <p:cNvSpPr>
              <a:spLocks/>
            </p:cNvSpPr>
            <p:nvPr/>
          </p:nvSpPr>
          <p:spPr bwMode="auto">
            <a:xfrm>
              <a:off x="6146233" y="2106134"/>
              <a:ext cx="1765215" cy="201739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21" y="60"/>
                </a:cxn>
                <a:cxn ang="0">
                  <a:pos x="401" y="60"/>
                </a:cxn>
                <a:cxn ang="0">
                  <a:pos x="441" y="59"/>
                </a:cxn>
                <a:cxn ang="0">
                  <a:pos x="451" y="58"/>
                </a:cxn>
                <a:cxn ang="0">
                  <a:pos x="456" y="58"/>
                </a:cxn>
                <a:cxn ang="0">
                  <a:pos x="461" y="58"/>
                </a:cxn>
                <a:cxn ang="0">
                  <a:pos x="480" y="55"/>
                </a:cxn>
                <a:cxn ang="0">
                  <a:pos x="490" y="53"/>
                </a:cxn>
                <a:cxn ang="0">
                  <a:pos x="494" y="52"/>
                </a:cxn>
                <a:cxn ang="0">
                  <a:pos x="496" y="52"/>
                </a:cxn>
                <a:cxn ang="0">
                  <a:pos x="497" y="52"/>
                </a:cxn>
                <a:cxn ang="0">
                  <a:pos x="499" y="51"/>
                </a:cxn>
                <a:cxn ang="0">
                  <a:pos x="517" y="44"/>
                </a:cxn>
                <a:cxn ang="0">
                  <a:pos x="525" y="40"/>
                </a:cxn>
                <a:cxn ang="0">
                  <a:pos x="533" y="35"/>
                </a:cxn>
                <a:cxn ang="0">
                  <a:pos x="550" y="24"/>
                </a:cxn>
                <a:cxn ang="0">
                  <a:pos x="567" y="13"/>
                </a:cxn>
                <a:cxn ang="0">
                  <a:pos x="588" y="5"/>
                </a:cxn>
                <a:cxn ang="0">
                  <a:pos x="630" y="0"/>
                </a:cxn>
                <a:cxn ang="0">
                  <a:pos x="630" y="20"/>
                </a:cxn>
                <a:cxn ang="0">
                  <a:pos x="593" y="24"/>
                </a:cxn>
                <a:cxn ang="0">
                  <a:pos x="584" y="26"/>
                </a:cxn>
                <a:cxn ang="0">
                  <a:pos x="580" y="28"/>
                </a:cxn>
                <a:cxn ang="0">
                  <a:pos x="578" y="28"/>
                </a:cxn>
                <a:cxn ang="0">
                  <a:pos x="576" y="29"/>
                </a:cxn>
                <a:cxn ang="0">
                  <a:pos x="559" y="39"/>
                </a:cxn>
                <a:cxn ang="0">
                  <a:pos x="542" y="50"/>
                </a:cxn>
                <a:cxn ang="0">
                  <a:pos x="532" y="55"/>
                </a:cxn>
                <a:cxn ang="0">
                  <a:pos x="523" y="59"/>
                </a:cxn>
                <a:cxn ang="0">
                  <a:pos x="503" y="66"/>
                </a:cxn>
                <a:cxn ang="0">
                  <a:pos x="501" y="66"/>
                </a:cxn>
                <a:cxn ang="0">
                  <a:pos x="499" y="67"/>
                </a:cxn>
                <a:cxn ang="0">
                  <a:pos x="498" y="67"/>
                </a:cxn>
                <a:cxn ang="0">
                  <a:pos x="493" y="68"/>
                </a:cxn>
                <a:cxn ang="0">
                  <a:pos x="482" y="70"/>
                </a:cxn>
                <a:cxn ang="0">
                  <a:pos x="462" y="71"/>
                </a:cxn>
                <a:cxn ang="0">
                  <a:pos x="457" y="72"/>
                </a:cxn>
                <a:cxn ang="0">
                  <a:pos x="451" y="72"/>
                </a:cxn>
                <a:cxn ang="0">
                  <a:pos x="441" y="72"/>
                </a:cxn>
                <a:cxn ang="0">
                  <a:pos x="401" y="71"/>
                </a:cxn>
                <a:cxn ang="0">
                  <a:pos x="321" y="71"/>
                </a:cxn>
                <a:cxn ang="0">
                  <a:pos x="0" y="68"/>
                </a:cxn>
                <a:cxn ang="0">
                  <a:pos x="0" y="63"/>
                </a:cxn>
              </a:cxnLst>
              <a:rect l="0" t="0" r="r" b="b"/>
              <a:pathLst>
                <a:path w="630" h="72">
                  <a:moveTo>
                    <a:pt x="0" y="63"/>
                  </a:moveTo>
                  <a:cubicBezTo>
                    <a:pt x="321" y="60"/>
                    <a:pt x="321" y="60"/>
                    <a:pt x="321" y="60"/>
                  </a:cubicBezTo>
                  <a:cubicBezTo>
                    <a:pt x="401" y="60"/>
                    <a:pt x="401" y="60"/>
                    <a:pt x="401" y="60"/>
                  </a:cubicBezTo>
                  <a:cubicBezTo>
                    <a:pt x="415" y="59"/>
                    <a:pt x="428" y="59"/>
                    <a:pt x="441" y="59"/>
                  </a:cubicBezTo>
                  <a:cubicBezTo>
                    <a:pt x="451" y="58"/>
                    <a:pt x="451" y="58"/>
                    <a:pt x="451" y="58"/>
                  </a:cubicBezTo>
                  <a:cubicBezTo>
                    <a:pt x="453" y="58"/>
                    <a:pt x="454" y="58"/>
                    <a:pt x="456" y="58"/>
                  </a:cubicBezTo>
                  <a:cubicBezTo>
                    <a:pt x="461" y="58"/>
                    <a:pt x="461" y="58"/>
                    <a:pt x="461" y="58"/>
                  </a:cubicBezTo>
                  <a:cubicBezTo>
                    <a:pt x="467" y="57"/>
                    <a:pt x="474" y="56"/>
                    <a:pt x="480" y="55"/>
                  </a:cubicBezTo>
                  <a:cubicBezTo>
                    <a:pt x="483" y="55"/>
                    <a:pt x="487" y="54"/>
                    <a:pt x="490" y="53"/>
                  </a:cubicBezTo>
                  <a:cubicBezTo>
                    <a:pt x="494" y="52"/>
                    <a:pt x="494" y="52"/>
                    <a:pt x="494" y="52"/>
                  </a:cubicBezTo>
                  <a:cubicBezTo>
                    <a:pt x="496" y="52"/>
                    <a:pt x="496" y="52"/>
                    <a:pt x="496" y="52"/>
                  </a:cubicBezTo>
                  <a:cubicBezTo>
                    <a:pt x="497" y="52"/>
                    <a:pt x="497" y="52"/>
                    <a:pt x="497" y="52"/>
                  </a:cubicBezTo>
                  <a:cubicBezTo>
                    <a:pt x="499" y="51"/>
                    <a:pt x="499" y="51"/>
                    <a:pt x="499" y="51"/>
                  </a:cubicBezTo>
                  <a:cubicBezTo>
                    <a:pt x="505" y="49"/>
                    <a:pt x="511" y="46"/>
                    <a:pt x="517" y="44"/>
                  </a:cubicBezTo>
                  <a:cubicBezTo>
                    <a:pt x="520" y="42"/>
                    <a:pt x="523" y="41"/>
                    <a:pt x="525" y="40"/>
                  </a:cubicBezTo>
                  <a:cubicBezTo>
                    <a:pt x="529" y="38"/>
                    <a:pt x="530" y="37"/>
                    <a:pt x="533" y="35"/>
                  </a:cubicBezTo>
                  <a:cubicBezTo>
                    <a:pt x="550" y="24"/>
                    <a:pt x="550" y="24"/>
                    <a:pt x="550" y="24"/>
                  </a:cubicBezTo>
                  <a:cubicBezTo>
                    <a:pt x="556" y="20"/>
                    <a:pt x="561" y="17"/>
                    <a:pt x="567" y="13"/>
                  </a:cubicBezTo>
                  <a:cubicBezTo>
                    <a:pt x="574" y="9"/>
                    <a:pt x="581" y="7"/>
                    <a:pt x="588" y="5"/>
                  </a:cubicBezTo>
                  <a:cubicBezTo>
                    <a:pt x="602" y="1"/>
                    <a:pt x="617" y="0"/>
                    <a:pt x="630" y="0"/>
                  </a:cubicBezTo>
                  <a:cubicBezTo>
                    <a:pt x="630" y="20"/>
                    <a:pt x="630" y="20"/>
                    <a:pt x="630" y="20"/>
                  </a:cubicBezTo>
                  <a:cubicBezTo>
                    <a:pt x="617" y="20"/>
                    <a:pt x="605" y="21"/>
                    <a:pt x="593" y="24"/>
                  </a:cubicBezTo>
                  <a:cubicBezTo>
                    <a:pt x="590" y="24"/>
                    <a:pt x="587" y="25"/>
                    <a:pt x="584" y="26"/>
                  </a:cubicBezTo>
                  <a:cubicBezTo>
                    <a:pt x="583" y="27"/>
                    <a:pt x="582" y="27"/>
                    <a:pt x="580" y="28"/>
                  </a:cubicBezTo>
                  <a:cubicBezTo>
                    <a:pt x="579" y="28"/>
                    <a:pt x="579" y="28"/>
                    <a:pt x="578" y="28"/>
                  </a:cubicBezTo>
                  <a:cubicBezTo>
                    <a:pt x="576" y="29"/>
                    <a:pt x="576" y="29"/>
                    <a:pt x="576" y="29"/>
                  </a:cubicBezTo>
                  <a:cubicBezTo>
                    <a:pt x="571" y="32"/>
                    <a:pt x="565" y="36"/>
                    <a:pt x="559" y="39"/>
                  </a:cubicBezTo>
                  <a:cubicBezTo>
                    <a:pt x="542" y="50"/>
                    <a:pt x="542" y="50"/>
                    <a:pt x="542" y="50"/>
                  </a:cubicBezTo>
                  <a:cubicBezTo>
                    <a:pt x="540" y="51"/>
                    <a:pt x="536" y="53"/>
                    <a:pt x="532" y="55"/>
                  </a:cubicBezTo>
                  <a:cubicBezTo>
                    <a:pt x="529" y="56"/>
                    <a:pt x="526" y="57"/>
                    <a:pt x="523" y="59"/>
                  </a:cubicBezTo>
                  <a:cubicBezTo>
                    <a:pt x="516" y="61"/>
                    <a:pt x="510" y="64"/>
                    <a:pt x="503" y="66"/>
                  </a:cubicBezTo>
                  <a:cubicBezTo>
                    <a:pt x="501" y="66"/>
                    <a:pt x="501" y="66"/>
                    <a:pt x="501" y="66"/>
                  </a:cubicBezTo>
                  <a:cubicBezTo>
                    <a:pt x="499" y="67"/>
                    <a:pt x="499" y="67"/>
                    <a:pt x="499" y="67"/>
                  </a:cubicBezTo>
                  <a:cubicBezTo>
                    <a:pt x="498" y="67"/>
                    <a:pt x="498" y="67"/>
                    <a:pt x="498" y="67"/>
                  </a:cubicBezTo>
                  <a:cubicBezTo>
                    <a:pt x="493" y="68"/>
                    <a:pt x="493" y="68"/>
                    <a:pt x="493" y="68"/>
                  </a:cubicBezTo>
                  <a:cubicBezTo>
                    <a:pt x="489" y="69"/>
                    <a:pt x="486" y="69"/>
                    <a:pt x="482" y="70"/>
                  </a:cubicBezTo>
                  <a:cubicBezTo>
                    <a:pt x="476" y="70"/>
                    <a:pt x="469" y="71"/>
                    <a:pt x="462" y="71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55" y="72"/>
                    <a:pt x="453" y="72"/>
                    <a:pt x="451" y="72"/>
                  </a:cubicBezTo>
                  <a:cubicBezTo>
                    <a:pt x="441" y="72"/>
                    <a:pt x="441" y="72"/>
                    <a:pt x="441" y="72"/>
                  </a:cubicBezTo>
                  <a:cubicBezTo>
                    <a:pt x="401" y="71"/>
                    <a:pt x="401" y="71"/>
                    <a:pt x="401" y="71"/>
                  </a:cubicBezTo>
                  <a:cubicBezTo>
                    <a:pt x="321" y="71"/>
                    <a:pt x="321" y="71"/>
                    <a:pt x="321" y="71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0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6146233" y="1767801"/>
              <a:ext cx="1769418" cy="409783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20" y="135"/>
                </a:cxn>
                <a:cxn ang="0">
                  <a:pos x="330" y="135"/>
                </a:cxn>
                <a:cxn ang="0">
                  <a:pos x="439" y="130"/>
                </a:cxn>
                <a:cxn ang="0">
                  <a:pos x="439" y="130"/>
                </a:cxn>
                <a:cxn ang="0">
                  <a:pos x="440" y="130"/>
                </a:cxn>
                <a:cxn ang="0">
                  <a:pos x="471" y="122"/>
                </a:cxn>
                <a:cxn ang="0">
                  <a:pos x="486" y="115"/>
                </a:cxn>
                <a:cxn ang="0">
                  <a:pos x="497" y="106"/>
                </a:cxn>
                <a:cxn ang="0">
                  <a:pos x="497" y="106"/>
                </a:cxn>
                <a:cxn ang="0">
                  <a:pos x="498" y="105"/>
                </a:cxn>
                <a:cxn ang="0">
                  <a:pos x="501" y="100"/>
                </a:cxn>
                <a:cxn ang="0">
                  <a:pos x="505" y="93"/>
                </a:cxn>
                <a:cxn ang="0">
                  <a:pos x="512" y="78"/>
                </a:cxn>
                <a:cxn ang="0">
                  <a:pos x="518" y="62"/>
                </a:cxn>
                <a:cxn ang="0">
                  <a:pos x="527" y="44"/>
                </a:cxn>
                <a:cxn ang="0">
                  <a:pos x="554" y="16"/>
                </a:cxn>
                <a:cxn ang="0">
                  <a:pos x="591" y="2"/>
                </a:cxn>
                <a:cxn ang="0">
                  <a:pos x="591" y="2"/>
                </a:cxn>
                <a:cxn ang="0">
                  <a:pos x="592" y="2"/>
                </a:cxn>
                <a:cxn ang="0">
                  <a:pos x="611" y="1"/>
                </a:cxn>
                <a:cxn ang="0">
                  <a:pos x="630" y="0"/>
                </a:cxn>
                <a:cxn ang="0">
                  <a:pos x="631" y="26"/>
                </a:cxn>
                <a:cxn ang="0">
                  <a:pos x="611" y="25"/>
                </a:cxn>
                <a:cxn ang="0">
                  <a:pos x="593" y="25"/>
                </a:cxn>
                <a:cxn ang="0">
                  <a:pos x="594" y="25"/>
                </a:cxn>
                <a:cxn ang="0">
                  <a:pos x="565" y="34"/>
                </a:cxn>
                <a:cxn ang="0">
                  <a:pos x="543" y="54"/>
                </a:cxn>
                <a:cxn ang="0">
                  <a:pos x="536" y="68"/>
                </a:cxn>
                <a:cxn ang="0">
                  <a:pos x="529" y="85"/>
                </a:cxn>
                <a:cxn ang="0">
                  <a:pos x="521" y="101"/>
                </a:cxn>
                <a:cxn ang="0">
                  <a:pos x="516" y="109"/>
                </a:cxn>
                <a:cxn ang="0">
                  <a:pos x="509" y="118"/>
                </a:cxn>
                <a:cxn ang="0">
                  <a:pos x="510" y="117"/>
                </a:cxn>
                <a:cxn ang="0">
                  <a:pos x="502" y="124"/>
                </a:cxn>
                <a:cxn ang="0">
                  <a:pos x="494" y="129"/>
                </a:cxn>
                <a:cxn ang="0">
                  <a:pos x="477" y="136"/>
                </a:cxn>
                <a:cxn ang="0">
                  <a:pos x="441" y="144"/>
                </a:cxn>
                <a:cxn ang="0">
                  <a:pos x="441" y="144"/>
                </a:cxn>
                <a:cxn ang="0">
                  <a:pos x="385" y="146"/>
                </a:cxn>
                <a:cxn ang="0">
                  <a:pos x="330" y="145"/>
                </a:cxn>
                <a:cxn ang="0">
                  <a:pos x="220" y="145"/>
                </a:cxn>
                <a:cxn ang="0">
                  <a:pos x="0" y="145"/>
                </a:cxn>
                <a:cxn ang="0">
                  <a:pos x="0" y="135"/>
                </a:cxn>
              </a:cxnLst>
              <a:rect l="0" t="0" r="r" b="b"/>
              <a:pathLst>
                <a:path w="631" h="146">
                  <a:moveTo>
                    <a:pt x="0" y="135"/>
                  </a:moveTo>
                  <a:cubicBezTo>
                    <a:pt x="73" y="135"/>
                    <a:pt x="147" y="135"/>
                    <a:pt x="220" y="135"/>
                  </a:cubicBezTo>
                  <a:cubicBezTo>
                    <a:pt x="330" y="135"/>
                    <a:pt x="330" y="135"/>
                    <a:pt x="330" y="135"/>
                  </a:cubicBezTo>
                  <a:cubicBezTo>
                    <a:pt x="367" y="134"/>
                    <a:pt x="404" y="135"/>
                    <a:pt x="439" y="130"/>
                  </a:cubicBezTo>
                  <a:cubicBezTo>
                    <a:pt x="439" y="130"/>
                    <a:pt x="439" y="130"/>
                    <a:pt x="439" y="130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50" y="129"/>
                    <a:pt x="461" y="126"/>
                    <a:pt x="471" y="122"/>
                  </a:cubicBezTo>
                  <a:cubicBezTo>
                    <a:pt x="476" y="120"/>
                    <a:pt x="481" y="118"/>
                    <a:pt x="486" y="115"/>
                  </a:cubicBezTo>
                  <a:cubicBezTo>
                    <a:pt x="490" y="112"/>
                    <a:pt x="495" y="109"/>
                    <a:pt x="497" y="106"/>
                  </a:cubicBezTo>
                  <a:cubicBezTo>
                    <a:pt x="497" y="106"/>
                    <a:pt x="497" y="106"/>
                    <a:pt x="497" y="106"/>
                  </a:cubicBezTo>
                  <a:cubicBezTo>
                    <a:pt x="498" y="105"/>
                    <a:pt x="498" y="105"/>
                    <a:pt x="498" y="105"/>
                  </a:cubicBezTo>
                  <a:cubicBezTo>
                    <a:pt x="499" y="104"/>
                    <a:pt x="500" y="102"/>
                    <a:pt x="501" y="100"/>
                  </a:cubicBezTo>
                  <a:cubicBezTo>
                    <a:pt x="503" y="98"/>
                    <a:pt x="504" y="95"/>
                    <a:pt x="505" y="93"/>
                  </a:cubicBezTo>
                  <a:cubicBezTo>
                    <a:pt x="508" y="88"/>
                    <a:pt x="510" y="83"/>
                    <a:pt x="512" y="78"/>
                  </a:cubicBezTo>
                  <a:cubicBezTo>
                    <a:pt x="515" y="72"/>
                    <a:pt x="517" y="67"/>
                    <a:pt x="518" y="62"/>
                  </a:cubicBezTo>
                  <a:cubicBezTo>
                    <a:pt x="520" y="55"/>
                    <a:pt x="523" y="50"/>
                    <a:pt x="527" y="44"/>
                  </a:cubicBezTo>
                  <a:cubicBezTo>
                    <a:pt x="533" y="33"/>
                    <a:pt x="543" y="23"/>
                    <a:pt x="554" y="16"/>
                  </a:cubicBezTo>
                  <a:cubicBezTo>
                    <a:pt x="565" y="8"/>
                    <a:pt x="578" y="4"/>
                    <a:pt x="591" y="2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592" y="2"/>
                    <a:pt x="592" y="2"/>
                    <a:pt x="592" y="2"/>
                  </a:cubicBezTo>
                  <a:cubicBezTo>
                    <a:pt x="611" y="1"/>
                    <a:pt x="611" y="1"/>
                    <a:pt x="611" y="1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26"/>
                    <a:pt x="631" y="26"/>
                    <a:pt x="631" y="26"/>
                  </a:cubicBezTo>
                  <a:cubicBezTo>
                    <a:pt x="611" y="25"/>
                    <a:pt x="611" y="25"/>
                    <a:pt x="611" y="25"/>
                  </a:cubicBezTo>
                  <a:cubicBezTo>
                    <a:pt x="593" y="25"/>
                    <a:pt x="593" y="25"/>
                    <a:pt x="593" y="25"/>
                  </a:cubicBezTo>
                  <a:cubicBezTo>
                    <a:pt x="594" y="25"/>
                    <a:pt x="594" y="25"/>
                    <a:pt x="594" y="25"/>
                  </a:cubicBezTo>
                  <a:cubicBezTo>
                    <a:pt x="584" y="26"/>
                    <a:pt x="574" y="29"/>
                    <a:pt x="565" y="34"/>
                  </a:cubicBezTo>
                  <a:cubicBezTo>
                    <a:pt x="557" y="39"/>
                    <a:pt x="549" y="46"/>
                    <a:pt x="543" y="54"/>
                  </a:cubicBezTo>
                  <a:cubicBezTo>
                    <a:pt x="541" y="59"/>
                    <a:pt x="538" y="64"/>
                    <a:pt x="536" y="68"/>
                  </a:cubicBezTo>
                  <a:cubicBezTo>
                    <a:pt x="534" y="74"/>
                    <a:pt x="532" y="80"/>
                    <a:pt x="529" y="85"/>
                  </a:cubicBezTo>
                  <a:cubicBezTo>
                    <a:pt x="527" y="90"/>
                    <a:pt x="524" y="96"/>
                    <a:pt x="521" y="101"/>
                  </a:cubicBezTo>
                  <a:cubicBezTo>
                    <a:pt x="519" y="104"/>
                    <a:pt x="518" y="107"/>
                    <a:pt x="516" y="109"/>
                  </a:cubicBezTo>
                  <a:cubicBezTo>
                    <a:pt x="514" y="112"/>
                    <a:pt x="512" y="115"/>
                    <a:pt x="509" y="118"/>
                  </a:cubicBezTo>
                  <a:cubicBezTo>
                    <a:pt x="510" y="117"/>
                    <a:pt x="510" y="117"/>
                    <a:pt x="510" y="117"/>
                  </a:cubicBezTo>
                  <a:cubicBezTo>
                    <a:pt x="507" y="120"/>
                    <a:pt x="505" y="122"/>
                    <a:pt x="502" y="124"/>
                  </a:cubicBezTo>
                  <a:cubicBezTo>
                    <a:pt x="499" y="126"/>
                    <a:pt x="496" y="127"/>
                    <a:pt x="494" y="129"/>
                  </a:cubicBezTo>
                  <a:cubicBezTo>
                    <a:pt x="488" y="132"/>
                    <a:pt x="482" y="134"/>
                    <a:pt x="477" y="136"/>
                  </a:cubicBezTo>
                  <a:cubicBezTo>
                    <a:pt x="465" y="141"/>
                    <a:pt x="453" y="143"/>
                    <a:pt x="441" y="144"/>
                  </a:cubicBezTo>
                  <a:cubicBezTo>
                    <a:pt x="441" y="144"/>
                    <a:pt x="441" y="144"/>
                    <a:pt x="441" y="144"/>
                  </a:cubicBezTo>
                  <a:cubicBezTo>
                    <a:pt x="422" y="146"/>
                    <a:pt x="404" y="146"/>
                    <a:pt x="385" y="146"/>
                  </a:cubicBezTo>
                  <a:cubicBezTo>
                    <a:pt x="367" y="145"/>
                    <a:pt x="349" y="145"/>
                    <a:pt x="330" y="145"/>
                  </a:cubicBezTo>
                  <a:cubicBezTo>
                    <a:pt x="220" y="145"/>
                    <a:pt x="220" y="145"/>
                    <a:pt x="220" y="145"/>
                  </a:cubicBezTo>
                  <a:cubicBezTo>
                    <a:pt x="147" y="145"/>
                    <a:pt x="73" y="145"/>
                    <a:pt x="0" y="145"/>
                  </a:cubicBezTo>
                  <a:lnTo>
                    <a:pt x="0" y="1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6146233" y="1711062"/>
              <a:ext cx="1765215" cy="409783"/>
            </a:xfrm>
            <a:custGeom>
              <a:avLst/>
              <a:gdLst/>
              <a:ahLst/>
              <a:cxnLst>
                <a:cxn ang="0">
                  <a:pos x="630" y="21"/>
                </a:cxn>
                <a:cxn ang="0">
                  <a:pos x="609" y="21"/>
                </a:cxn>
                <a:cxn ang="0">
                  <a:pos x="598" y="21"/>
                </a:cxn>
                <a:cxn ang="0">
                  <a:pos x="595" y="21"/>
                </a:cxn>
                <a:cxn ang="0">
                  <a:pos x="593" y="21"/>
                </a:cxn>
                <a:cxn ang="0">
                  <a:pos x="591" y="21"/>
                </a:cxn>
                <a:cxn ang="0">
                  <a:pos x="589" y="21"/>
                </a:cxn>
                <a:cxn ang="0">
                  <a:pos x="570" y="26"/>
                </a:cxn>
                <a:cxn ang="0">
                  <a:pos x="561" y="29"/>
                </a:cxn>
                <a:cxn ang="0">
                  <a:pos x="557" y="32"/>
                </a:cxn>
                <a:cxn ang="0">
                  <a:pos x="555" y="33"/>
                </a:cxn>
                <a:cxn ang="0">
                  <a:pos x="552" y="34"/>
                </a:cxn>
                <a:cxn ang="0">
                  <a:pos x="524" y="61"/>
                </a:cxn>
                <a:cxn ang="0">
                  <a:pos x="515" y="78"/>
                </a:cxn>
                <a:cxn ang="0">
                  <a:pos x="513" y="82"/>
                </a:cxn>
                <a:cxn ang="0">
                  <a:pos x="512" y="87"/>
                </a:cxn>
                <a:cxn ang="0">
                  <a:pos x="509" y="97"/>
                </a:cxn>
                <a:cxn ang="0">
                  <a:pos x="495" y="119"/>
                </a:cxn>
                <a:cxn ang="0">
                  <a:pos x="493" y="122"/>
                </a:cxn>
                <a:cxn ang="0">
                  <a:pos x="491" y="123"/>
                </a:cxn>
                <a:cxn ang="0">
                  <a:pos x="486" y="127"/>
                </a:cxn>
                <a:cxn ang="0">
                  <a:pos x="475" y="133"/>
                </a:cxn>
                <a:cxn ang="0">
                  <a:pos x="453" y="139"/>
                </a:cxn>
                <a:cxn ang="0">
                  <a:pos x="442" y="142"/>
                </a:cxn>
                <a:cxn ang="0">
                  <a:pos x="436" y="142"/>
                </a:cxn>
                <a:cxn ang="0">
                  <a:pos x="431" y="143"/>
                </a:cxn>
                <a:cxn ang="0">
                  <a:pos x="344" y="144"/>
                </a:cxn>
                <a:cxn ang="0">
                  <a:pos x="172" y="142"/>
                </a:cxn>
                <a:cxn ang="0">
                  <a:pos x="86" y="141"/>
                </a:cxn>
                <a:cxn ang="0">
                  <a:pos x="0" y="140"/>
                </a:cxn>
                <a:cxn ang="0">
                  <a:pos x="0" y="135"/>
                </a:cxn>
                <a:cxn ang="0">
                  <a:pos x="86" y="134"/>
                </a:cxn>
                <a:cxn ang="0">
                  <a:pos x="172" y="132"/>
                </a:cxn>
                <a:cxn ang="0">
                  <a:pos x="344" y="130"/>
                </a:cxn>
                <a:cxn ang="0">
                  <a:pos x="429" y="127"/>
                </a:cxn>
                <a:cxn ang="0">
                  <a:pos x="434" y="127"/>
                </a:cxn>
                <a:cxn ang="0">
                  <a:pos x="439" y="126"/>
                </a:cxn>
                <a:cxn ang="0">
                  <a:pos x="449" y="124"/>
                </a:cxn>
                <a:cxn ang="0">
                  <a:pos x="468" y="117"/>
                </a:cxn>
                <a:cxn ang="0">
                  <a:pos x="476" y="113"/>
                </a:cxn>
                <a:cxn ang="0">
                  <a:pos x="480" y="110"/>
                </a:cxn>
                <a:cxn ang="0">
                  <a:pos x="482" y="109"/>
                </a:cxn>
                <a:cxn ang="0">
                  <a:pos x="483" y="107"/>
                </a:cxn>
                <a:cxn ang="0">
                  <a:pos x="492" y="92"/>
                </a:cxn>
                <a:cxn ang="0">
                  <a:pos x="495" y="82"/>
                </a:cxn>
                <a:cxn ang="0">
                  <a:pos x="496" y="76"/>
                </a:cxn>
                <a:cxn ang="0">
                  <a:pos x="498" y="71"/>
                </a:cxn>
                <a:cxn ang="0">
                  <a:pos x="509" y="50"/>
                </a:cxn>
                <a:cxn ang="0">
                  <a:pos x="542" y="17"/>
                </a:cxn>
                <a:cxn ang="0">
                  <a:pos x="545" y="16"/>
                </a:cxn>
                <a:cxn ang="0">
                  <a:pos x="547" y="14"/>
                </a:cxn>
                <a:cxn ang="0">
                  <a:pos x="552" y="12"/>
                </a:cxn>
                <a:cxn ang="0">
                  <a:pos x="563" y="7"/>
                </a:cxn>
                <a:cxn ang="0">
                  <a:pos x="586" y="1"/>
                </a:cxn>
                <a:cxn ang="0">
                  <a:pos x="589" y="1"/>
                </a:cxn>
                <a:cxn ang="0">
                  <a:pos x="591" y="0"/>
                </a:cxn>
                <a:cxn ang="0">
                  <a:pos x="592" y="0"/>
                </a:cxn>
                <a:cxn ang="0">
                  <a:pos x="595" y="0"/>
                </a:cxn>
                <a:cxn ang="0">
                  <a:pos x="598" y="0"/>
                </a:cxn>
                <a:cxn ang="0">
                  <a:pos x="609" y="0"/>
                </a:cxn>
                <a:cxn ang="0">
                  <a:pos x="630" y="0"/>
                </a:cxn>
                <a:cxn ang="0">
                  <a:pos x="630" y="21"/>
                </a:cxn>
              </a:cxnLst>
              <a:rect l="0" t="0" r="r" b="b"/>
              <a:pathLst>
                <a:path w="630" h="146">
                  <a:moveTo>
                    <a:pt x="630" y="21"/>
                  </a:moveTo>
                  <a:cubicBezTo>
                    <a:pt x="609" y="21"/>
                    <a:pt x="609" y="21"/>
                    <a:pt x="609" y="21"/>
                  </a:cubicBezTo>
                  <a:cubicBezTo>
                    <a:pt x="598" y="21"/>
                    <a:pt x="598" y="21"/>
                    <a:pt x="598" y="21"/>
                  </a:cubicBezTo>
                  <a:cubicBezTo>
                    <a:pt x="595" y="21"/>
                    <a:pt x="595" y="21"/>
                    <a:pt x="595" y="21"/>
                  </a:cubicBezTo>
                  <a:cubicBezTo>
                    <a:pt x="595" y="21"/>
                    <a:pt x="594" y="21"/>
                    <a:pt x="593" y="21"/>
                  </a:cubicBezTo>
                  <a:cubicBezTo>
                    <a:pt x="591" y="21"/>
                    <a:pt x="591" y="21"/>
                    <a:pt x="591" y="21"/>
                  </a:cubicBezTo>
                  <a:cubicBezTo>
                    <a:pt x="589" y="21"/>
                    <a:pt x="589" y="21"/>
                    <a:pt x="589" y="21"/>
                  </a:cubicBezTo>
                  <a:cubicBezTo>
                    <a:pt x="583" y="22"/>
                    <a:pt x="576" y="24"/>
                    <a:pt x="570" y="26"/>
                  </a:cubicBezTo>
                  <a:cubicBezTo>
                    <a:pt x="567" y="27"/>
                    <a:pt x="564" y="28"/>
                    <a:pt x="561" y="29"/>
                  </a:cubicBezTo>
                  <a:cubicBezTo>
                    <a:pt x="560" y="30"/>
                    <a:pt x="558" y="31"/>
                    <a:pt x="557" y="32"/>
                  </a:cubicBezTo>
                  <a:cubicBezTo>
                    <a:pt x="555" y="33"/>
                    <a:pt x="555" y="33"/>
                    <a:pt x="555" y="33"/>
                  </a:cubicBezTo>
                  <a:cubicBezTo>
                    <a:pt x="552" y="34"/>
                    <a:pt x="552" y="34"/>
                    <a:pt x="552" y="34"/>
                  </a:cubicBezTo>
                  <a:cubicBezTo>
                    <a:pt x="542" y="40"/>
                    <a:pt x="532" y="50"/>
                    <a:pt x="524" y="61"/>
                  </a:cubicBezTo>
                  <a:cubicBezTo>
                    <a:pt x="521" y="66"/>
                    <a:pt x="518" y="72"/>
                    <a:pt x="515" y="78"/>
                  </a:cubicBezTo>
                  <a:cubicBezTo>
                    <a:pt x="514" y="79"/>
                    <a:pt x="514" y="81"/>
                    <a:pt x="513" y="82"/>
                  </a:cubicBezTo>
                  <a:cubicBezTo>
                    <a:pt x="513" y="84"/>
                    <a:pt x="512" y="86"/>
                    <a:pt x="512" y="87"/>
                  </a:cubicBezTo>
                  <a:cubicBezTo>
                    <a:pt x="509" y="97"/>
                    <a:pt x="509" y="97"/>
                    <a:pt x="509" y="97"/>
                  </a:cubicBezTo>
                  <a:cubicBezTo>
                    <a:pt x="506" y="106"/>
                    <a:pt x="502" y="113"/>
                    <a:pt x="495" y="119"/>
                  </a:cubicBezTo>
                  <a:cubicBezTo>
                    <a:pt x="495" y="120"/>
                    <a:pt x="494" y="121"/>
                    <a:pt x="493" y="122"/>
                  </a:cubicBezTo>
                  <a:cubicBezTo>
                    <a:pt x="492" y="122"/>
                    <a:pt x="492" y="123"/>
                    <a:pt x="491" y="123"/>
                  </a:cubicBezTo>
                  <a:cubicBezTo>
                    <a:pt x="489" y="125"/>
                    <a:pt x="487" y="126"/>
                    <a:pt x="486" y="127"/>
                  </a:cubicBezTo>
                  <a:cubicBezTo>
                    <a:pt x="482" y="129"/>
                    <a:pt x="479" y="131"/>
                    <a:pt x="475" y="133"/>
                  </a:cubicBezTo>
                  <a:cubicBezTo>
                    <a:pt x="468" y="136"/>
                    <a:pt x="460" y="138"/>
                    <a:pt x="453" y="139"/>
                  </a:cubicBezTo>
                  <a:cubicBezTo>
                    <a:pt x="449" y="140"/>
                    <a:pt x="446" y="141"/>
                    <a:pt x="442" y="142"/>
                  </a:cubicBezTo>
                  <a:cubicBezTo>
                    <a:pt x="436" y="142"/>
                    <a:pt x="436" y="142"/>
                    <a:pt x="436" y="142"/>
                  </a:cubicBezTo>
                  <a:cubicBezTo>
                    <a:pt x="431" y="143"/>
                    <a:pt x="431" y="143"/>
                    <a:pt x="431" y="143"/>
                  </a:cubicBezTo>
                  <a:cubicBezTo>
                    <a:pt x="401" y="146"/>
                    <a:pt x="373" y="144"/>
                    <a:pt x="344" y="144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57" y="141"/>
                    <a:pt x="29" y="140"/>
                    <a:pt x="0" y="14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134"/>
                    <a:pt x="57" y="134"/>
                    <a:pt x="86" y="134"/>
                  </a:cubicBezTo>
                  <a:cubicBezTo>
                    <a:pt x="172" y="132"/>
                    <a:pt x="172" y="132"/>
                    <a:pt x="172" y="132"/>
                  </a:cubicBezTo>
                  <a:cubicBezTo>
                    <a:pt x="344" y="130"/>
                    <a:pt x="344" y="130"/>
                    <a:pt x="344" y="130"/>
                  </a:cubicBezTo>
                  <a:cubicBezTo>
                    <a:pt x="373" y="130"/>
                    <a:pt x="401" y="131"/>
                    <a:pt x="429" y="127"/>
                  </a:cubicBezTo>
                  <a:cubicBezTo>
                    <a:pt x="434" y="127"/>
                    <a:pt x="434" y="127"/>
                    <a:pt x="434" y="127"/>
                  </a:cubicBezTo>
                  <a:cubicBezTo>
                    <a:pt x="439" y="126"/>
                    <a:pt x="439" y="126"/>
                    <a:pt x="439" y="126"/>
                  </a:cubicBezTo>
                  <a:cubicBezTo>
                    <a:pt x="443" y="125"/>
                    <a:pt x="446" y="125"/>
                    <a:pt x="449" y="124"/>
                  </a:cubicBezTo>
                  <a:cubicBezTo>
                    <a:pt x="456" y="122"/>
                    <a:pt x="462" y="120"/>
                    <a:pt x="468" y="117"/>
                  </a:cubicBezTo>
                  <a:cubicBezTo>
                    <a:pt x="471" y="116"/>
                    <a:pt x="474" y="115"/>
                    <a:pt x="476" y="113"/>
                  </a:cubicBezTo>
                  <a:cubicBezTo>
                    <a:pt x="478" y="112"/>
                    <a:pt x="479" y="111"/>
                    <a:pt x="480" y="110"/>
                  </a:cubicBezTo>
                  <a:cubicBezTo>
                    <a:pt x="480" y="110"/>
                    <a:pt x="481" y="109"/>
                    <a:pt x="482" y="109"/>
                  </a:cubicBezTo>
                  <a:cubicBezTo>
                    <a:pt x="482" y="108"/>
                    <a:pt x="483" y="108"/>
                    <a:pt x="483" y="107"/>
                  </a:cubicBezTo>
                  <a:cubicBezTo>
                    <a:pt x="487" y="103"/>
                    <a:pt x="490" y="98"/>
                    <a:pt x="492" y="92"/>
                  </a:cubicBezTo>
                  <a:cubicBezTo>
                    <a:pt x="495" y="82"/>
                    <a:pt x="495" y="82"/>
                    <a:pt x="495" y="82"/>
                  </a:cubicBezTo>
                  <a:cubicBezTo>
                    <a:pt x="495" y="80"/>
                    <a:pt x="496" y="79"/>
                    <a:pt x="496" y="76"/>
                  </a:cubicBezTo>
                  <a:cubicBezTo>
                    <a:pt x="497" y="75"/>
                    <a:pt x="498" y="73"/>
                    <a:pt x="498" y="71"/>
                  </a:cubicBezTo>
                  <a:cubicBezTo>
                    <a:pt x="501" y="64"/>
                    <a:pt x="505" y="57"/>
                    <a:pt x="509" y="50"/>
                  </a:cubicBezTo>
                  <a:cubicBezTo>
                    <a:pt x="518" y="37"/>
                    <a:pt x="529" y="26"/>
                    <a:pt x="542" y="17"/>
                  </a:cubicBezTo>
                  <a:cubicBezTo>
                    <a:pt x="545" y="16"/>
                    <a:pt x="545" y="16"/>
                    <a:pt x="545" y="16"/>
                  </a:cubicBezTo>
                  <a:cubicBezTo>
                    <a:pt x="547" y="14"/>
                    <a:pt x="547" y="14"/>
                    <a:pt x="547" y="14"/>
                  </a:cubicBezTo>
                  <a:cubicBezTo>
                    <a:pt x="549" y="13"/>
                    <a:pt x="551" y="12"/>
                    <a:pt x="552" y="12"/>
                  </a:cubicBezTo>
                  <a:cubicBezTo>
                    <a:pt x="556" y="10"/>
                    <a:pt x="559" y="8"/>
                    <a:pt x="563" y="7"/>
                  </a:cubicBezTo>
                  <a:cubicBezTo>
                    <a:pt x="571" y="4"/>
                    <a:pt x="578" y="2"/>
                    <a:pt x="586" y="1"/>
                  </a:cubicBezTo>
                  <a:cubicBezTo>
                    <a:pt x="589" y="1"/>
                    <a:pt x="589" y="1"/>
                    <a:pt x="589" y="1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594" y="0"/>
                    <a:pt x="594" y="0"/>
                    <a:pt x="595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30" y="0"/>
                    <a:pt x="630" y="0"/>
                    <a:pt x="630" y="0"/>
                  </a:cubicBezTo>
                  <a:lnTo>
                    <a:pt x="630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7" name="Freeform 60"/>
            <p:cNvSpPr>
              <a:spLocks/>
            </p:cNvSpPr>
            <p:nvPr/>
          </p:nvSpPr>
          <p:spPr bwMode="auto">
            <a:xfrm>
              <a:off x="6146233" y="1837149"/>
              <a:ext cx="1765215" cy="411884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44" y="131"/>
                </a:cxn>
                <a:cxn ang="0">
                  <a:pos x="429" y="128"/>
                </a:cxn>
                <a:cxn ang="0">
                  <a:pos x="470" y="120"/>
                </a:cxn>
                <a:cxn ang="0">
                  <a:pos x="505" y="103"/>
                </a:cxn>
                <a:cxn ang="0">
                  <a:pos x="530" y="74"/>
                </a:cxn>
                <a:cxn ang="0">
                  <a:pos x="533" y="65"/>
                </a:cxn>
                <a:cxn ang="0">
                  <a:pos x="535" y="60"/>
                </a:cxn>
                <a:cxn ang="0">
                  <a:pos x="536" y="55"/>
                </a:cxn>
                <a:cxn ang="0">
                  <a:pos x="545" y="33"/>
                </a:cxn>
                <a:cxn ang="0">
                  <a:pos x="547" y="30"/>
                </a:cxn>
                <a:cxn ang="0">
                  <a:pos x="548" y="29"/>
                </a:cxn>
                <a:cxn ang="0">
                  <a:pos x="548" y="28"/>
                </a:cxn>
                <a:cxn ang="0">
                  <a:pos x="550" y="25"/>
                </a:cxn>
                <a:cxn ang="0">
                  <a:pos x="552" y="22"/>
                </a:cxn>
                <a:cxn ang="0">
                  <a:pos x="562" y="14"/>
                </a:cxn>
                <a:cxn ang="0">
                  <a:pos x="585" y="3"/>
                </a:cxn>
                <a:cxn ang="0">
                  <a:pos x="591" y="1"/>
                </a:cxn>
                <a:cxn ang="0">
                  <a:pos x="593" y="1"/>
                </a:cxn>
                <a:cxn ang="0">
                  <a:pos x="593" y="1"/>
                </a:cxn>
                <a:cxn ang="0">
                  <a:pos x="594" y="1"/>
                </a:cxn>
                <a:cxn ang="0">
                  <a:pos x="595" y="1"/>
                </a:cxn>
                <a:cxn ang="0">
                  <a:pos x="598" y="1"/>
                </a:cxn>
                <a:cxn ang="0">
                  <a:pos x="609" y="0"/>
                </a:cxn>
                <a:cxn ang="0">
                  <a:pos x="630" y="0"/>
                </a:cxn>
                <a:cxn ang="0">
                  <a:pos x="630" y="23"/>
                </a:cxn>
                <a:cxn ang="0">
                  <a:pos x="609" y="23"/>
                </a:cxn>
                <a:cxn ang="0">
                  <a:pos x="598" y="23"/>
                </a:cxn>
                <a:cxn ang="0">
                  <a:pos x="596" y="23"/>
                </a:cxn>
                <a:cxn ang="0">
                  <a:pos x="596" y="23"/>
                </a:cxn>
                <a:cxn ang="0">
                  <a:pos x="596" y="23"/>
                </a:cxn>
                <a:cxn ang="0">
                  <a:pos x="595" y="23"/>
                </a:cxn>
                <a:cxn ang="0">
                  <a:pos x="594" y="23"/>
                </a:cxn>
                <a:cxn ang="0">
                  <a:pos x="590" y="24"/>
                </a:cxn>
                <a:cxn ang="0">
                  <a:pos x="563" y="43"/>
                </a:cxn>
                <a:cxn ang="0">
                  <a:pos x="556" y="61"/>
                </a:cxn>
                <a:cxn ang="0">
                  <a:pos x="554" y="66"/>
                </a:cxn>
                <a:cxn ang="0">
                  <a:pos x="552" y="72"/>
                </a:cxn>
                <a:cxn ang="0">
                  <a:pos x="547" y="83"/>
                </a:cxn>
                <a:cxn ang="0">
                  <a:pos x="516" y="118"/>
                </a:cxn>
                <a:cxn ang="0">
                  <a:pos x="475" y="137"/>
                </a:cxn>
                <a:cxn ang="0">
                  <a:pos x="431" y="145"/>
                </a:cxn>
                <a:cxn ang="0">
                  <a:pos x="344" y="146"/>
                </a:cxn>
                <a:cxn ang="0">
                  <a:pos x="0" y="141"/>
                </a:cxn>
                <a:cxn ang="0">
                  <a:pos x="0" y="136"/>
                </a:cxn>
              </a:cxnLst>
              <a:rect l="0" t="0" r="r" b="b"/>
              <a:pathLst>
                <a:path w="630" h="147">
                  <a:moveTo>
                    <a:pt x="0" y="136"/>
                  </a:moveTo>
                  <a:cubicBezTo>
                    <a:pt x="344" y="131"/>
                    <a:pt x="344" y="131"/>
                    <a:pt x="344" y="131"/>
                  </a:cubicBezTo>
                  <a:cubicBezTo>
                    <a:pt x="373" y="131"/>
                    <a:pt x="401" y="131"/>
                    <a:pt x="429" y="128"/>
                  </a:cubicBezTo>
                  <a:cubicBezTo>
                    <a:pt x="443" y="127"/>
                    <a:pt x="457" y="124"/>
                    <a:pt x="470" y="120"/>
                  </a:cubicBezTo>
                  <a:cubicBezTo>
                    <a:pt x="483" y="116"/>
                    <a:pt x="495" y="111"/>
                    <a:pt x="505" y="103"/>
                  </a:cubicBezTo>
                  <a:cubicBezTo>
                    <a:pt x="516" y="95"/>
                    <a:pt x="524" y="85"/>
                    <a:pt x="530" y="74"/>
                  </a:cubicBezTo>
                  <a:cubicBezTo>
                    <a:pt x="531" y="71"/>
                    <a:pt x="532" y="68"/>
                    <a:pt x="533" y="65"/>
                  </a:cubicBezTo>
                  <a:cubicBezTo>
                    <a:pt x="534" y="63"/>
                    <a:pt x="534" y="62"/>
                    <a:pt x="535" y="60"/>
                  </a:cubicBezTo>
                  <a:cubicBezTo>
                    <a:pt x="535" y="59"/>
                    <a:pt x="536" y="57"/>
                    <a:pt x="536" y="55"/>
                  </a:cubicBezTo>
                  <a:cubicBezTo>
                    <a:pt x="538" y="48"/>
                    <a:pt x="541" y="40"/>
                    <a:pt x="545" y="33"/>
                  </a:cubicBezTo>
                  <a:cubicBezTo>
                    <a:pt x="545" y="32"/>
                    <a:pt x="546" y="31"/>
                    <a:pt x="547" y="30"/>
                  </a:cubicBezTo>
                  <a:cubicBezTo>
                    <a:pt x="548" y="29"/>
                    <a:pt x="548" y="29"/>
                    <a:pt x="548" y="29"/>
                  </a:cubicBezTo>
                  <a:cubicBezTo>
                    <a:pt x="548" y="28"/>
                    <a:pt x="548" y="28"/>
                    <a:pt x="548" y="28"/>
                  </a:cubicBezTo>
                  <a:cubicBezTo>
                    <a:pt x="549" y="27"/>
                    <a:pt x="550" y="26"/>
                    <a:pt x="550" y="25"/>
                  </a:cubicBezTo>
                  <a:cubicBezTo>
                    <a:pt x="552" y="22"/>
                    <a:pt x="552" y="22"/>
                    <a:pt x="552" y="22"/>
                  </a:cubicBezTo>
                  <a:cubicBezTo>
                    <a:pt x="555" y="19"/>
                    <a:pt x="558" y="16"/>
                    <a:pt x="562" y="14"/>
                  </a:cubicBezTo>
                  <a:cubicBezTo>
                    <a:pt x="569" y="8"/>
                    <a:pt x="577" y="5"/>
                    <a:pt x="585" y="3"/>
                  </a:cubicBezTo>
                  <a:cubicBezTo>
                    <a:pt x="587" y="2"/>
                    <a:pt x="589" y="1"/>
                    <a:pt x="591" y="1"/>
                  </a:cubicBezTo>
                  <a:cubicBezTo>
                    <a:pt x="593" y="1"/>
                    <a:pt x="593" y="1"/>
                    <a:pt x="593" y="1"/>
                  </a:cubicBezTo>
                  <a:cubicBezTo>
                    <a:pt x="593" y="1"/>
                    <a:pt x="593" y="1"/>
                    <a:pt x="593" y="1"/>
                  </a:cubicBezTo>
                  <a:cubicBezTo>
                    <a:pt x="594" y="1"/>
                    <a:pt x="594" y="1"/>
                    <a:pt x="594" y="1"/>
                  </a:cubicBezTo>
                  <a:cubicBezTo>
                    <a:pt x="594" y="1"/>
                    <a:pt x="595" y="1"/>
                    <a:pt x="595" y="1"/>
                  </a:cubicBezTo>
                  <a:cubicBezTo>
                    <a:pt x="598" y="1"/>
                    <a:pt x="598" y="1"/>
                    <a:pt x="598" y="1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0" y="23"/>
                    <a:pt x="630" y="23"/>
                    <a:pt x="630" y="23"/>
                  </a:cubicBezTo>
                  <a:cubicBezTo>
                    <a:pt x="609" y="23"/>
                    <a:pt x="609" y="23"/>
                    <a:pt x="609" y="23"/>
                  </a:cubicBezTo>
                  <a:cubicBezTo>
                    <a:pt x="598" y="23"/>
                    <a:pt x="598" y="23"/>
                    <a:pt x="598" y="23"/>
                  </a:cubicBezTo>
                  <a:cubicBezTo>
                    <a:pt x="596" y="23"/>
                    <a:pt x="596" y="23"/>
                    <a:pt x="596" y="23"/>
                  </a:cubicBezTo>
                  <a:cubicBezTo>
                    <a:pt x="596" y="23"/>
                    <a:pt x="597" y="23"/>
                    <a:pt x="596" y="23"/>
                  </a:cubicBezTo>
                  <a:cubicBezTo>
                    <a:pt x="596" y="23"/>
                    <a:pt x="596" y="23"/>
                    <a:pt x="596" y="23"/>
                  </a:cubicBezTo>
                  <a:cubicBezTo>
                    <a:pt x="595" y="23"/>
                    <a:pt x="595" y="23"/>
                    <a:pt x="595" y="23"/>
                  </a:cubicBezTo>
                  <a:cubicBezTo>
                    <a:pt x="594" y="23"/>
                    <a:pt x="594" y="23"/>
                    <a:pt x="594" y="23"/>
                  </a:cubicBezTo>
                  <a:cubicBezTo>
                    <a:pt x="593" y="23"/>
                    <a:pt x="592" y="23"/>
                    <a:pt x="590" y="24"/>
                  </a:cubicBezTo>
                  <a:cubicBezTo>
                    <a:pt x="579" y="27"/>
                    <a:pt x="569" y="33"/>
                    <a:pt x="563" y="43"/>
                  </a:cubicBezTo>
                  <a:cubicBezTo>
                    <a:pt x="560" y="48"/>
                    <a:pt x="557" y="54"/>
                    <a:pt x="556" y="61"/>
                  </a:cubicBezTo>
                  <a:cubicBezTo>
                    <a:pt x="555" y="62"/>
                    <a:pt x="555" y="64"/>
                    <a:pt x="554" y="66"/>
                  </a:cubicBezTo>
                  <a:cubicBezTo>
                    <a:pt x="553" y="68"/>
                    <a:pt x="553" y="70"/>
                    <a:pt x="552" y="72"/>
                  </a:cubicBezTo>
                  <a:cubicBezTo>
                    <a:pt x="551" y="75"/>
                    <a:pt x="549" y="79"/>
                    <a:pt x="547" y="83"/>
                  </a:cubicBezTo>
                  <a:cubicBezTo>
                    <a:pt x="540" y="97"/>
                    <a:pt x="529" y="109"/>
                    <a:pt x="516" y="118"/>
                  </a:cubicBezTo>
                  <a:cubicBezTo>
                    <a:pt x="504" y="127"/>
                    <a:pt x="489" y="133"/>
                    <a:pt x="475" y="137"/>
                  </a:cubicBezTo>
                  <a:cubicBezTo>
                    <a:pt x="460" y="142"/>
                    <a:pt x="445" y="144"/>
                    <a:pt x="431" y="145"/>
                  </a:cubicBezTo>
                  <a:cubicBezTo>
                    <a:pt x="401" y="147"/>
                    <a:pt x="373" y="146"/>
                    <a:pt x="344" y="146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0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6146233" y="2726060"/>
              <a:ext cx="1769418" cy="4097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55" y="1"/>
                </a:cxn>
                <a:cxn ang="0">
                  <a:pos x="110" y="1"/>
                </a:cxn>
                <a:cxn ang="0">
                  <a:pos x="220" y="1"/>
                </a:cxn>
                <a:cxn ang="0">
                  <a:pos x="330" y="1"/>
                </a:cxn>
                <a:cxn ang="0">
                  <a:pos x="385" y="1"/>
                </a:cxn>
                <a:cxn ang="0">
                  <a:pos x="441" y="3"/>
                </a:cxn>
                <a:cxn ang="0">
                  <a:pos x="441" y="3"/>
                </a:cxn>
                <a:cxn ang="0">
                  <a:pos x="477" y="10"/>
                </a:cxn>
                <a:cxn ang="0">
                  <a:pos x="494" y="17"/>
                </a:cxn>
                <a:cxn ang="0">
                  <a:pos x="502" y="22"/>
                </a:cxn>
                <a:cxn ang="0">
                  <a:pos x="510" y="29"/>
                </a:cxn>
                <a:cxn ang="0">
                  <a:pos x="509" y="29"/>
                </a:cxn>
                <a:cxn ang="0">
                  <a:pos x="516" y="37"/>
                </a:cxn>
                <a:cxn ang="0">
                  <a:pos x="521" y="45"/>
                </a:cxn>
                <a:cxn ang="0">
                  <a:pos x="529" y="61"/>
                </a:cxn>
                <a:cxn ang="0">
                  <a:pos x="536" y="78"/>
                </a:cxn>
                <a:cxn ang="0">
                  <a:pos x="543" y="92"/>
                </a:cxn>
                <a:cxn ang="0">
                  <a:pos x="565" y="112"/>
                </a:cxn>
                <a:cxn ang="0">
                  <a:pos x="594" y="121"/>
                </a:cxn>
                <a:cxn ang="0">
                  <a:pos x="593" y="121"/>
                </a:cxn>
                <a:cxn ang="0">
                  <a:pos x="611" y="121"/>
                </a:cxn>
                <a:cxn ang="0">
                  <a:pos x="631" y="120"/>
                </a:cxn>
                <a:cxn ang="0">
                  <a:pos x="630" y="146"/>
                </a:cxn>
                <a:cxn ang="0">
                  <a:pos x="611" y="145"/>
                </a:cxn>
                <a:cxn ang="0">
                  <a:pos x="592" y="145"/>
                </a:cxn>
                <a:cxn ang="0">
                  <a:pos x="591" y="145"/>
                </a:cxn>
                <a:cxn ang="0">
                  <a:pos x="591" y="145"/>
                </a:cxn>
                <a:cxn ang="0">
                  <a:pos x="554" y="131"/>
                </a:cxn>
                <a:cxn ang="0">
                  <a:pos x="527" y="102"/>
                </a:cxn>
                <a:cxn ang="0">
                  <a:pos x="518" y="84"/>
                </a:cxn>
                <a:cxn ang="0">
                  <a:pos x="512" y="69"/>
                </a:cxn>
                <a:cxn ang="0">
                  <a:pos x="505" y="53"/>
                </a:cxn>
                <a:cxn ang="0">
                  <a:pos x="502" y="46"/>
                </a:cxn>
                <a:cxn ang="0">
                  <a:pos x="498" y="41"/>
                </a:cxn>
                <a:cxn ang="0">
                  <a:pos x="497" y="40"/>
                </a:cxn>
                <a:cxn ang="0">
                  <a:pos x="497" y="40"/>
                </a:cxn>
                <a:cxn ang="0">
                  <a:pos x="486" y="31"/>
                </a:cxn>
                <a:cxn ang="0">
                  <a:pos x="471" y="24"/>
                </a:cxn>
                <a:cxn ang="0">
                  <a:pos x="440" y="16"/>
                </a:cxn>
                <a:cxn ang="0">
                  <a:pos x="439" y="16"/>
                </a:cxn>
                <a:cxn ang="0">
                  <a:pos x="439" y="16"/>
                </a:cxn>
                <a:cxn ang="0">
                  <a:pos x="330" y="11"/>
                </a:cxn>
                <a:cxn ang="0">
                  <a:pos x="220" y="11"/>
                </a:cxn>
                <a:cxn ang="0">
                  <a:pos x="110" y="11"/>
                </a:cxn>
                <a:cxn ang="0">
                  <a:pos x="55" y="11"/>
                </a:cxn>
                <a:cxn ang="0">
                  <a:pos x="27" y="11"/>
                </a:cxn>
                <a:cxn ang="0">
                  <a:pos x="14" y="11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631" h="146">
                  <a:moveTo>
                    <a:pt x="0" y="3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349" y="1"/>
                    <a:pt x="367" y="1"/>
                    <a:pt x="385" y="1"/>
                  </a:cubicBezTo>
                  <a:cubicBezTo>
                    <a:pt x="404" y="0"/>
                    <a:pt x="422" y="0"/>
                    <a:pt x="441" y="3"/>
                  </a:cubicBezTo>
                  <a:cubicBezTo>
                    <a:pt x="441" y="3"/>
                    <a:pt x="441" y="3"/>
                    <a:pt x="441" y="3"/>
                  </a:cubicBezTo>
                  <a:cubicBezTo>
                    <a:pt x="453" y="3"/>
                    <a:pt x="465" y="6"/>
                    <a:pt x="477" y="10"/>
                  </a:cubicBezTo>
                  <a:cubicBezTo>
                    <a:pt x="482" y="12"/>
                    <a:pt x="488" y="14"/>
                    <a:pt x="494" y="17"/>
                  </a:cubicBezTo>
                  <a:cubicBezTo>
                    <a:pt x="496" y="19"/>
                    <a:pt x="499" y="20"/>
                    <a:pt x="502" y="22"/>
                  </a:cubicBezTo>
                  <a:cubicBezTo>
                    <a:pt x="504" y="24"/>
                    <a:pt x="507" y="26"/>
                    <a:pt x="510" y="29"/>
                  </a:cubicBezTo>
                  <a:cubicBezTo>
                    <a:pt x="509" y="29"/>
                    <a:pt x="509" y="29"/>
                    <a:pt x="509" y="29"/>
                  </a:cubicBezTo>
                  <a:cubicBezTo>
                    <a:pt x="512" y="32"/>
                    <a:pt x="514" y="34"/>
                    <a:pt x="516" y="37"/>
                  </a:cubicBezTo>
                  <a:cubicBezTo>
                    <a:pt x="518" y="40"/>
                    <a:pt x="519" y="42"/>
                    <a:pt x="521" y="45"/>
                  </a:cubicBezTo>
                  <a:cubicBezTo>
                    <a:pt x="524" y="50"/>
                    <a:pt x="526" y="56"/>
                    <a:pt x="529" y="61"/>
                  </a:cubicBezTo>
                  <a:cubicBezTo>
                    <a:pt x="532" y="67"/>
                    <a:pt x="534" y="72"/>
                    <a:pt x="536" y="78"/>
                  </a:cubicBezTo>
                  <a:cubicBezTo>
                    <a:pt x="538" y="83"/>
                    <a:pt x="541" y="87"/>
                    <a:pt x="543" y="92"/>
                  </a:cubicBezTo>
                  <a:cubicBezTo>
                    <a:pt x="549" y="100"/>
                    <a:pt x="557" y="107"/>
                    <a:pt x="565" y="112"/>
                  </a:cubicBezTo>
                  <a:cubicBezTo>
                    <a:pt x="574" y="117"/>
                    <a:pt x="584" y="121"/>
                    <a:pt x="594" y="121"/>
                  </a:cubicBezTo>
                  <a:cubicBezTo>
                    <a:pt x="593" y="121"/>
                    <a:pt x="593" y="121"/>
                    <a:pt x="593" y="121"/>
                  </a:cubicBezTo>
                  <a:cubicBezTo>
                    <a:pt x="611" y="121"/>
                    <a:pt x="611" y="121"/>
                    <a:pt x="611" y="121"/>
                  </a:cubicBezTo>
                  <a:cubicBezTo>
                    <a:pt x="631" y="120"/>
                    <a:pt x="631" y="120"/>
                    <a:pt x="631" y="120"/>
                  </a:cubicBezTo>
                  <a:cubicBezTo>
                    <a:pt x="630" y="146"/>
                    <a:pt x="630" y="146"/>
                    <a:pt x="630" y="146"/>
                  </a:cubicBezTo>
                  <a:cubicBezTo>
                    <a:pt x="611" y="145"/>
                    <a:pt x="611" y="145"/>
                    <a:pt x="611" y="145"/>
                  </a:cubicBezTo>
                  <a:cubicBezTo>
                    <a:pt x="592" y="145"/>
                    <a:pt x="592" y="145"/>
                    <a:pt x="592" y="145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78" y="143"/>
                    <a:pt x="565" y="138"/>
                    <a:pt x="554" y="131"/>
                  </a:cubicBezTo>
                  <a:cubicBezTo>
                    <a:pt x="543" y="123"/>
                    <a:pt x="533" y="114"/>
                    <a:pt x="527" y="102"/>
                  </a:cubicBezTo>
                  <a:cubicBezTo>
                    <a:pt x="523" y="97"/>
                    <a:pt x="521" y="91"/>
                    <a:pt x="518" y="84"/>
                  </a:cubicBezTo>
                  <a:cubicBezTo>
                    <a:pt x="517" y="79"/>
                    <a:pt x="515" y="74"/>
                    <a:pt x="512" y="69"/>
                  </a:cubicBezTo>
                  <a:cubicBezTo>
                    <a:pt x="510" y="63"/>
                    <a:pt x="508" y="58"/>
                    <a:pt x="505" y="53"/>
                  </a:cubicBezTo>
                  <a:cubicBezTo>
                    <a:pt x="504" y="51"/>
                    <a:pt x="503" y="48"/>
                    <a:pt x="502" y="46"/>
                  </a:cubicBezTo>
                  <a:cubicBezTo>
                    <a:pt x="500" y="44"/>
                    <a:pt x="499" y="42"/>
                    <a:pt x="498" y="41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7" y="40"/>
                    <a:pt x="497" y="40"/>
                    <a:pt x="497" y="40"/>
                  </a:cubicBezTo>
                  <a:cubicBezTo>
                    <a:pt x="495" y="37"/>
                    <a:pt x="490" y="34"/>
                    <a:pt x="486" y="31"/>
                  </a:cubicBezTo>
                  <a:cubicBezTo>
                    <a:pt x="481" y="28"/>
                    <a:pt x="476" y="26"/>
                    <a:pt x="471" y="24"/>
                  </a:cubicBezTo>
                  <a:cubicBezTo>
                    <a:pt x="461" y="20"/>
                    <a:pt x="450" y="17"/>
                    <a:pt x="440" y="16"/>
                  </a:cubicBezTo>
                  <a:cubicBezTo>
                    <a:pt x="439" y="16"/>
                    <a:pt x="439" y="16"/>
                    <a:pt x="439" y="16"/>
                  </a:cubicBezTo>
                  <a:cubicBezTo>
                    <a:pt x="439" y="16"/>
                    <a:pt x="439" y="16"/>
                    <a:pt x="439" y="16"/>
                  </a:cubicBezTo>
                  <a:cubicBezTo>
                    <a:pt x="404" y="11"/>
                    <a:pt x="367" y="12"/>
                    <a:pt x="330" y="11"/>
                  </a:cubicBezTo>
                  <a:cubicBezTo>
                    <a:pt x="220" y="11"/>
                    <a:pt x="220" y="11"/>
                    <a:pt x="220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9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6146233" y="2782800"/>
              <a:ext cx="1765215" cy="411884"/>
            </a:xfrm>
            <a:custGeom>
              <a:avLst/>
              <a:gdLst/>
              <a:ahLst/>
              <a:cxnLst>
                <a:cxn ang="0">
                  <a:pos x="630" y="147"/>
                </a:cxn>
                <a:cxn ang="0">
                  <a:pos x="609" y="147"/>
                </a:cxn>
                <a:cxn ang="0">
                  <a:pos x="598" y="147"/>
                </a:cxn>
                <a:cxn ang="0">
                  <a:pos x="595" y="147"/>
                </a:cxn>
                <a:cxn ang="0">
                  <a:pos x="592" y="147"/>
                </a:cxn>
                <a:cxn ang="0">
                  <a:pos x="591" y="146"/>
                </a:cxn>
                <a:cxn ang="0">
                  <a:pos x="589" y="146"/>
                </a:cxn>
                <a:cxn ang="0">
                  <a:pos x="586" y="146"/>
                </a:cxn>
                <a:cxn ang="0">
                  <a:pos x="563" y="140"/>
                </a:cxn>
                <a:cxn ang="0">
                  <a:pos x="552" y="135"/>
                </a:cxn>
                <a:cxn ang="0">
                  <a:pos x="547" y="132"/>
                </a:cxn>
                <a:cxn ang="0">
                  <a:pos x="544" y="131"/>
                </a:cxn>
                <a:cxn ang="0">
                  <a:pos x="542" y="130"/>
                </a:cxn>
                <a:cxn ang="0">
                  <a:pos x="509" y="96"/>
                </a:cxn>
                <a:cxn ang="0">
                  <a:pos x="506" y="91"/>
                </a:cxn>
                <a:cxn ang="0">
                  <a:pos x="503" y="86"/>
                </a:cxn>
                <a:cxn ang="0">
                  <a:pos x="498" y="76"/>
                </a:cxn>
                <a:cxn ang="0">
                  <a:pos x="496" y="70"/>
                </a:cxn>
                <a:cxn ang="0">
                  <a:pos x="494" y="65"/>
                </a:cxn>
                <a:cxn ang="0">
                  <a:pos x="492" y="54"/>
                </a:cxn>
                <a:cxn ang="0">
                  <a:pos x="483" y="40"/>
                </a:cxn>
                <a:cxn ang="0">
                  <a:pos x="482" y="38"/>
                </a:cxn>
                <a:cxn ang="0">
                  <a:pos x="480" y="36"/>
                </a:cxn>
                <a:cxn ang="0">
                  <a:pos x="476" y="34"/>
                </a:cxn>
                <a:cxn ang="0">
                  <a:pos x="468" y="29"/>
                </a:cxn>
                <a:cxn ang="0">
                  <a:pos x="449" y="23"/>
                </a:cxn>
                <a:cxn ang="0">
                  <a:pos x="439" y="21"/>
                </a:cxn>
                <a:cxn ang="0">
                  <a:pos x="434" y="20"/>
                </a:cxn>
                <a:cxn ang="0">
                  <a:pos x="429" y="20"/>
                </a:cxn>
                <a:cxn ang="0">
                  <a:pos x="344" y="17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344" y="2"/>
                </a:cxn>
                <a:cxn ang="0">
                  <a:pos x="431" y="3"/>
                </a:cxn>
                <a:cxn ang="0">
                  <a:pos x="436" y="4"/>
                </a:cxn>
                <a:cxn ang="0">
                  <a:pos x="442" y="5"/>
                </a:cxn>
                <a:cxn ang="0">
                  <a:pos x="453" y="7"/>
                </a:cxn>
                <a:cxn ang="0">
                  <a:pos x="475" y="14"/>
                </a:cxn>
                <a:cxn ang="0">
                  <a:pos x="486" y="19"/>
                </a:cxn>
                <a:cxn ang="0">
                  <a:pos x="491" y="23"/>
                </a:cxn>
                <a:cxn ang="0">
                  <a:pos x="493" y="25"/>
                </a:cxn>
                <a:cxn ang="0">
                  <a:pos x="496" y="27"/>
                </a:cxn>
                <a:cxn ang="0">
                  <a:pos x="509" y="49"/>
                </a:cxn>
                <a:cxn ang="0">
                  <a:pos x="512" y="59"/>
                </a:cxn>
                <a:cxn ang="0">
                  <a:pos x="514" y="64"/>
                </a:cxn>
                <a:cxn ang="0">
                  <a:pos x="515" y="69"/>
                </a:cxn>
                <a:cxn ang="0">
                  <a:pos x="520" y="78"/>
                </a:cxn>
                <a:cxn ang="0">
                  <a:pos x="522" y="82"/>
                </a:cxn>
                <a:cxn ang="0">
                  <a:pos x="525" y="86"/>
                </a:cxn>
                <a:cxn ang="0">
                  <a:pos x="552" y="112"/>
                </a:cxn>
                <a:cxn ang="0">
                  <a:pos x="555" y="114"/>
                </a:cxn>
                <a:cxn ang="0">
                  <a:pos x="557" y="115"/>
                </a:cxn>
                <a:cxn ang="0">
                  <a:pos x="561" y="117"/>
                </a:cxn>
                <a:cxn ang="0">
                  <a:pos x="570" y="121"/>
                </a:cxn>
                <a:cxn ang="0">
                  <a:pos x="589" y="125"/>
                </a:cxn>
                <a:cxn ang="0">
                  <a:pos x="591" y="126"/>
                </a:cxn>
                <a:cxn ang="0">
                  <a:pos x="593" y="126"/>
                </a:cxn>
                <a:cxn ang="0">
                  <a:pos x="595" y="126"/>
                </a:cxn>
                <a:cxn ang="0">
                  <a:pos x="598" y="126"/>
                </a:cxn>
                <a:cxn ang="0">
                  <a:pos x="609" y="126"/>
                </a:cxn>
                <a:cxn ang="0">
                  <a:pos x="630" y="125"/>
                </a:cxn>
                <a:cxn ang="0">
                  <a:pos x="630" y="147"/>
                </a:cxn>
              </a:cxnLst>
              <a:rect l="0" t="0" r="r" b="b"/>
              <a:pathLst>
                <a:path w="630" h="147">
                  <a:moveTo>
                    <a:pt x="630" y="147"/>
                  </a:moveTo>
                  <a:cubicBezTo>
                    <a:pt x="609" y="147"/>
                    <a:pt x="609" y="147"/>
                    <a:pt x="609" y="147"/>
                  </a:cubicBezTo>
                  <a:cubicBezTo>
                    <a:pt x="598" y="147"/>
                    <a:pt x="598" y="147"/>
                    <a:pt x="598" y="147"/>
                  </a:cubicBezTo>
                  <a:cubicBezTo>
                    <a:pt x="595" y="147"/>
                    <a:pt x="595" y="147"/>
                    <a:pt x="595" y="147"/>
                  </a:cubicBezTo>
                  <a:cubicBezTo>
                    <a:pt x="594" y="147"/>
                    <a:pt x="594" y="147"/>
                    <a:pt x="592" y="147"/>
                  </a:cubicBezTo>
                  <a:cubicBezTo>
                    <a:pt x="591" y="146"/>
                    <a:pt x="591" y="146"/>
                    <a:pt x="591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86" y="146"/>
                    <a:pt x="586" y="146"/>
                    <a:pt x="586" y="146"/>
                  </a:cubicBezTo>
                  <a:cubicBezTo>
                    <a:pt x="578" y="145"/>
                    <a:pt x="571" y="143"/>
                    <a:pt x="563" y="140"/>
                  </a:cubicBezTo>
                  <a:cubicBezTo>
                    <a:pt x="559" y="138"/>
                    <a:pt x="556" y="137"/>
                    <a:pt x="552" y="135"/>
                  </a:cubicBezTo>
                  <a:cubicBezTo>
                    <a:pt x="551" y="134"/>
                    <a:pt x="549" y="133"/>
                    <a:pt x="547" y="132"/>
                  </a:cubicBezTo>
                  <a:cubicBezTo>
                    <a:pt x="544" y="131"/>
                    <a:pt x="544" y="131"/>
                    <a:pt x="544" y="131"/>
                  </a:cubicBezTo>
                  <a:cubicBezTo>
                    <a:pt x="542" y="130"/>
                    <a:pt x="542" y="130"/>
                    <a:pt x="542" y="130"/>
                  </a:cubicBezTo>
                  <a:cubicBezTo>
                    <a:pt x="528" y="121"/>
                    <a:pt x="517" y="110"/>
                    <a:pt x="509" y="96"/>
                  </a:cubicBezTo>
                  <a:cubicBezTo>
                    <a:pt x="508" y="95"/>
                    <a:pt x="507" y="93"/>
                    <a:pt x="506" y="91"/>
                  </a:cubicBezTo>
                  <a:cubicBezTo>
                    <a:pt x="505" y="90"/>
                    <a:pt x="504" y="88"/>
                    <a:pt x="503" y="86"/>
                  </a:cubicBezTo>
                  <a:cubicBezTo>
                    <a:pt x="501" y="83"/>
                    <a:pt x="500" y="79"/>
                    <a:pt x="498" y="76"/>
                  </a:cubicBezTo>
                  <a:cubicBezTo>
                    <a:pt x="497" y="74"/>
                    <a:pt x="497" y="72"/>
                    <a:pt x="496" y="70"/>
                  </a:cubicBezTo>
                  <a:cubicBezTo>
                    <a:pt x="495" y="68"/>
                    <a:pt x="495" y="66"/>
                    <a:pt x="494" y="65"/>
                  </a:cubicBezTo>
                  <a:cubicBezTo>
                    <a:pt x="492" y="54"/>
                    <a:pt x="492" y="54"/>
                    <a:pt x="492" y="54"/>
                  </a:cubicBezTo>
                  <a:cubicBezTo>
                    <a:pt x="490" y="49"/>
                    <a:pt x="487" y="44"/>
                    <a:pt x="483" y="40"/>
                  </a:cubicBezTo>
                  <a:cubicBezTo>
                    <a:pt x="483" y="39"/>
                    <a:pt x="482" y="38"/>
                    <a:pt x="482" y="38"/>
                  </a:cubicBezTo>
                  <a:cubicBezTo>
                    <a:pt x="481" y="37"/>
                    <a:pt x="480" y="37"/>
                    <a:pt x="480" y="36"/>
                  </a:cubicBezTo>
                  <a:cubicBezTo>
                    <a:pt x="479" y="36"/>
                    <a:pt x="477" y="35"/>
                    <a:pt x="476" y="34"/>
                  </a:cubicBezTo>
                  <a:cubicBezTo>
                    <a:pt x="474" y="32"/>
                    <a:pt x="471" y="31"/>
                    <a:pt x="468" y="29"/>
                  </a:cubicBezTo>
                  <a:cubicBezTo>
                    <a:pt x="462" y="27"/>
                    <a:pt x="456" y="25"/>
                    <a:pt x="449" y="23"/>
                  </a:cubicBezTo>
                  <a:cubicBezTo>
                    <a:pt x="446" y="22"/>
                    <a:pt x="443" y="22"/>
                    <a:pt x="439" y="21"/>
                  </a:cubicBezTo>
                  <a:cubicBezTo>
                    <a:pt x="434" y="20"/>
                    <a:pt x="434" y="20"/>
                    <a:pt x="434" y="20"/>
                  </a:cubicBezTo>
                  <a:cubicBezTo>
                    <a:pt x="429" y="20"/>
                    <a:pt x="429" y="20"/>
                    <a:pt x="429" y="20"/>
                  </a:cubicBezTo>
                  <a:cubicBezTo>
                    <a:pt x="401" y="16"/>
                    <a:pt x="373" y="17"/>
                    <a:pt x="344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44" y="2"/>
                    <a:pt x="344" y="2"/>
                    <a:pt x="344" y="2"/>
                  </a:cubicBezTo>
                  <a:cubicBezTo>
                    <a:pt x="373" y="2"/>
                    <a:pt x="401" y="0"/>
                    <a:pt x="431" y="3"/>
                  </a:cubicBezTo>
                  <a:cubicBezTo>
                    <a:pt x="436" y="4"/>
                    <a:pt x="436" y="4"/>
                    <a:pt x="436" y="4"/>
                  </a:cubicBezTo>
                  <a:cubicBezTo>
                    <a:pt x="442" y="5"/>
                    <a:pt x="442" y="5"/>
                    <a:pt x="442" y="5"/>
                  </a:cubicBezTo>
                  <a:cubicBezTo>
                    <a:pt x="446" y="5"/>
                    <a:pt x="449" y="6"/>
                    <a:pt x="453" y="7"/>
                  </a:cubicBezTo>
                  <a:cubicBezTo>
                    <a:pt x="460" y="9"/>
                    <a:pt x="468" y="11"/>
                    <a:pt x="475" y="14"/>
                  </a:cubicBezTo>
                  <a:cubicBezTo>
                    <a:pt x="479" y="15"/>
                    <a:pt x="482" y="17"/>
                    <a:pt x="486" y="19"/>
                  </a:cubicBezTo>
                  <a:cubicBezTo>
                    <a:pt x="488" y="20"/>
                    <a:pt x="489" y="22"/>
                    <a:pt x="491" y="23"/>
                  </a:cubicBezTo>
                  <a:cubicBezTo>
                    <a:pt x="492" y="24"/>
                    <a:pt x="493" y="24"/>
                    <a:pt x="493" y="25"/>
                  </a:cubicBezTo>
                  <a:cubicBezTo>
                    <a:pt x="494" y="26"/>
                    <a:pt x="495" y="26"/>
                    <a:pt x="496" y="27"/>
                  </a:cubicBezTo>
                  <a:cubicBezTo>
                    <a:pt x="502" y="33"/>
                    <a:pt x="506" y="41"/>
                    <a:pt x="509" y="49"/>
                  </a:cubicBezTo>
                  <a:cubicBezTo>
                    <a:pt x="512" y="59"/>
                    <a:pt x="512" y="59"/>
                    <a:pt x="512" y="59"/>
                  </a:cubicBezTo>
                  <a:cubicBezTo>
                    <a:pt x="513" y="61"/>
                    <a:pt x="513" y="63"/>
                    <a:pt x="514" y="64"/>
                  </a:cubicBezTo>
                  <a:cubicBezTo>
                    <a:pt x="514" y="66"/>
                    <a:pt x="515" y="67"/>
                    <a:pt x="515" y="69"/>
                  </a:cubicBezTo>
                  <a:cubicBezTo>
                    <a:pt x="517" y="72"/>
                    <a:pt x="518" y="75"/>
                    <a:pt x="520" y="78"/>
                  </a:cubicBezTo>
                  <a:cubicBezTo>
                    <a:pt x="520" y="79"/>
                    <a:pt x="521" y="80"/>
                    <a:pt x="522" y="82"/>
                  </a:cubicBezTo>
                  <a:cubicBezTo>
                    <a:pt x="523" y="83"/>
                    <a:pt x="524" y="85"/>
                    <a:pt x="525" y="86"/>
                  </a:cubicBezTo>
                  <a:cubicBezTo>
                    <a:pt x="532" y="97"/>
                    <a:pt x="542" y="106"/>
                    <a:pt x="552" y="112"/>
                  </a:cubicBezTo>
                  <a:cubicBezTo>
                    <a:pt x="555" y="114"/>
                    <a:pt x="555" y="114"/>
                    <a:pt x="555" y="114"/>
                  </a:cubicBezTo>
                  <a:cubicBezTo>
                    <a:pt x="557" y="115"/>
                    <a:pt x="557" y="115"/>
                    <a:pt x="557" y="115"/>
                  </a:cubicBezTo>
                  <a:cubicBezTo>
                    <a:pt x="558" y="116"/>
                    <a:pt x="560" y="116"/>
                    <a:pt x="561" y="117"/>
                  </a:cubicBezTo>
                  <a:cubicBezTo>
                    <a:pt x="564" y="119"/>
                    <a:pt x="567" y="120"/>
                    <a:pt x="570" y="121"/>
                  </a:cubicBezTo>
                  <a:cubicBezTo>
                    <a:pt x="576" y="123"/>
                    <a:pt x="583" y="125"/>
                    <a:pt x="589" y="125"/>
                  </a:cubicBezTo>
                  <a:cubicBezTo>
                    <a:pt x="591" y="126"/>
                    <a:pt x="591" y="126"/>
                    <a:pt x="591" y="126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4" y="126"/>
                    <a:pt x="595" y="126"/>
                    <a:pt x="595" y="126"/>
                  </a:cubicBezTo>
                  <a:cubicBezTo>
                    <a:pt x="598" y="126"/>
                    <a:pt x="598" y="126"/>
                    <a:pt x="598" y="126"/>
                  </a:cubicBezTo>
                  <a:cubicBezTo>
                    <a:pt x="609" y="126"/>
                    <a:pt x="609" y="126"/>
                    <a:pt x="609" y="126"/>
                  </a:cubicBezTo>
                  <a:cubicBezTo>
                    <a:pt x="630" y="125"/>
                    <a:pt x="630" y="125"/>
                    <a:pt x="630" y="125"/>
                  </a:cubicBezTo>
                  <a:lnTo>
                    <a:pt x="63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6146233" y="2656713"/>
              <a:ext cx="1765215" cy="40978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44" y="1"/>
                </a:cxn>
                <a:cxn ang="0">
                  <a:pos x="431" y="2"/>
                </a:cxn>
                <a:cxn ang="0">
                  <a:pos x="475" y="10"/>
                </a:cxn>
                <a:cxn ang="0">
                  <a:pos x="516" y="29"/>
                </a:cxn>
                <a:cxn ang="0">
                  <a:pos x="547" y="64"/>
                </a:cxn>
                <a:cxn ang="0">
                  <a:pos x="552" y="75"/>
                </a:cxn>
                <a:cxn ang="0">
                  <a:pos x="554" y="81"/>
                </a:cxn>
                <a:cxn ang="0">
                  <a:pos x="555" y="86"/>
                </a:cxn>
                <a:cxn ang="0">
                  <a:pos x="562" y="103"/>
                </a:cxn>
                <a:cxn ang="0">
                  <a:pos x="590" y="124"/>
                </a:cxn>
                <a:cxn ang="0">
                  <a:pos x="594" y="124"/>
                </a:cxn>
                <a:cxn ang="0">
                  <a:pos x="595" y="124"/>
                </a:cxn>
                <a:cxn ang="0">
                  <a:pos x="596" y="125"/>
                </a:cxn>
                <a:cxn ang="0">
                  <a:pos x="596" y="125"/>
                </a:cxn>
                <a:cxn ang="0">
                  <a:pos x="596" y="124"/>
                </a:cxn>
                <a:cxn ang="0">
                  <a:pos x="598" y="124"/>
                </a:cxn>
                <a:cxn ang="0">
                  <a:pos x="609" y="124"/>
                </a:cxn>
                <a:cxn ang="0">
                  <a:pos x="630" y="124"/>
                </a:cxn>
                <a:cxn ang="0">
                  <a:pos x="630" y="146"/>
                </a:cxn>
                <a:cxn ang="0">
                  <a:pos x="609" y="146"/>
                </a:cxn>
                <a:cxn ang="0">
                  <a:pos x="598" y="146"/>
                </a:cxn>
                <a:cxn ang="0">
                  <a:pos x="595" y="146"/>
                </a:cxn>
                <a:cxn ang="0">
                  <a:pos x="594" y="145"/>
                </a:cxn>
                <a:cxn ang="0">
                  <a:pos x="593" y="145"/>
                </a:cxn>
                <a:cxn ang="0">
                  <a:pos x="593" y="145"/>
                </a:cxn>
                <a:cxn ang="0">
                  <a:pos x="591" y="145"/>
                </a:cxn>
                <a:cxn ang="0">
                  <a:pos x="585" y="144"/>
                </a:cxn>
                <a:cxn ang="0">
                  <a:pos x="562" y="133"/>
                </a:cxn>
                <a:cxn ang="0">
                  <a:pos x="553" y="124"/>
                </a:cxn>
                <a:cxn ang="0">
                  <a:pos x="551" y="121"/>
                </a:cxn>
                <a:cxn ang="0">
                  <a:pos x="549" y="119"/>
                </a:cxn>
                <a:cxn ang="0">
                  <a:pos x="548" y="118"/>
                </a:cxn>
                <a:cxn ang="0">
                  <a:pos x="547" y="116"/>
                </a:cxn>
                <a:cxn ang="0">
                  <a:pos x="545" y="114"/>
                </a:cxn>
                <a:cxn ang="0">
                  <a:pos x="537" y="91"/>
                </a:cxn>
                <a:cxn ang="0">
                  <a:pos x="535" y="86"/>
                </a:cxn>
                <a:cxn ang="0">
                  <a:pos x="534" y="82"/>
                </a:cxn>
                <a:cxn ang="0">
                  <a:pos x="530" y="73"/>
                </a:cxn>
                <a:cxn ang="0">
                  <a:pos x="506" y="43"/>
                </a:cxn>
                <a:cxn ang="0">
                  <a:pos x="470" y="26"/>
                </a:cxn>
                <a:cxn ang="0">
                  <a:pos x="429" y="18"/>
                </a:cxn>
                <a:cxn ang="0">
                  <a:pos x="344" y="15"/>
                </a:cxn>
                <a:cxn ang="0">
                  <a:pos x="0" y="11"/>
                </a:cxn>
                <a:cxn ang="0">
                  <a:pos x="0" y="5"/>
                </a:cxn>
              </a:cxnLst>
              <a:rect l="0" t="0" r="r" b="b"/>
              <a:pathLst>
                <a:path w="630" h="146">
                  <a:moveTo>
                    <a:pt x="0" y="5"/>
                  </a:moveTo>
                  <a:cubicBezTo>
                    <a:pt x="344" y="1"/>
                    <a:pt x="344" y="1"/>
                    <a:pt x="344" y="1"/>
                  </a:cubicBezTo>
                  <a:cubicBezTo>
                    <a:pt x="373" y="1"/>
                    <a:pt x="401" y="0"/>
                    <a:pt x="431" y="2"/>
                  </a:cubicBezTo>
                  <a:cubicBezTo>
                    <a:pt x="445" y="3"/>
                    <a:pt x="460" y="6"/>
                    <a:pt x="475" y="10"/>
                  </a:cubicBezTo>
                  <a:cubicBezTo>
                    <a:pt x="489" y="14"/>
                    <a:pt x="503" y="20"/>
                    <a:pt x="516" y="29"/>
                  </a:cubicBezTo>
                  <a:cubicBezTo>
                    <a:pt x="529" y="38"/>
                    <a:pt x="540" y="50"/>
                    <a:pt x="547" y="64"/>
                  </a:cubicBezTo>
                  <a:cubicBezTo>
                    <a:pt x="549" y="68"/>
                    <a:pt x="550" y="71"/>
                    <a:pt x="552" y="75"/>
                  </a:cubicBezTo>
                  <a:cubicBezTo>
                    <a:pt x="552" y="77"/>
                    <a:pt x="553" y="79"/>
                    <a:pt x="554" y="81"/>
                  </a:cubicBezTo>
                  <a:cubicBezTo>
                    <a:pt x="554" y="83"/>
                    <a:pt x="555" y="84"/>
                    <a:pt x="555" y="86"/>
                  </a:cubicBezTo>
                  <a:cubicBezTo>
                    <a:pt x="557" y="93"/>
                    <a:pt x="559" y="98"/>
                    <a:pt x="562" y="103"/>
                  </a:cubicBezTo>
                  <a:cubicBezTo>
                    <a:pt x="569" y="114"/>
                    <a:pt x="578" y="121"/>
                    <a:pt x="590" y="124"/>
                  </a:cubicBezTo>
                  <a:cubicBezTo>
                    <a:pt x="592" y="124"/>
                    <a:pt x="593" y="124"/>
                    <a:pt x="594" y="124"/>
                  </a:cubicBezTo>
                  <a:cubicBezTo>
                    <a:pt x="595" y="124"/>
                    <a:pt x="595" y="124"/>
                    <a:pt x="595" y="124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5"/>
                    <a:pt x="596" y="125"/>
                  </a:cubicBezTo>
                  <a:cubicBezTo>
                    <a:pt x="596" y="125"/>
                    <a:pt x="596" y="124"/>
                    <a:pt x="596" y="124"/>
                  </a:cubicBezTo>
                  <a:cubicBezTo>
                    <a:pt x="598" y="124"/>
                    <a:pt x="598" y="124"/>
                    <a:pt x="598" y="124"/>
                  </a:cubicBezTo>
                  <a:cubicBezTo>
                    <a:pt x="609" y="124"/>
                    <a:pt x="609" y="124"/>
                    <a:pt x="609" y="124"/>
                  </a:cubicBezTo>
                  <a:cubicBezTo>
                    <a:pt x="630" y="124"/>
                    <a:pt x="630" y="124"/>
                    <a:pt x="630" y="124"/>
                  </a:cubicBezTo>
                  <a:cubicBezTo>
                    <a:pt x="630" y="146"/>
                    <a:pt x="630" y="146"/>
                    <a:pt x="630" y="146"/>
                  </a:cubicBezTo>
                  <a:cubicBezTo>
                    <a:pt x="609" y="146"/>
                    <a:pt x="609" y="146"/>
                    <a:pt x="609" y="146"/>
                  </a:cubicBezTo>
                  <a:cubicBezTo>
                    <a:pt x="598" y="146"/>
                    <a:pt x="598" y="146"/>
                    <a:pt x="598" y="146"/>
                  </a:cubicBezTo>
                  <a:cubicBezTo>
                    <a:pt x="595" y="146"/>
                    <a:pt x="595" y="146"/>
                    <a:pt x="595" y="146"/>
                  </a:cubicBezTo>
                  <a:cubicBezTo>
                    <a:pt x="595" y="146"/>
                    <a:pt x="594" y="146"/>
                    <a:pt x="594" y="145"/>
                  </a:cubicBezTo>
                  <a:cubicBezTo>
                    <a:pt x="593" y="145"/>
                    <a:pt x="593" y="145"/>
                    <a:pt x="593" y="145"/>
                  </a:cubicBezTo>
                  <a:cubicBezTo>
                    <a:pt x="593" y="145"/>
                    <a:pt x="593" y="145"/>
                    <a:pt x="593" y="145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89" y="145"/>
                    <a:pt x="587" y="144"/>
                    <a:pt x="585" y="144"/>
                  </a:cubicBezTo>
                  <a:cubicBezTo>
                    <a:pt x="577" y="141"/>
                    <a:pt x="569" y="138"/>
                    <a:pt x="562" y="133"/>
                  </a:cubicBezTo>
                  <a:cubicBezTo>
                    <a:pt x="559" y="130"/>
                    <a:pt x="556" y="127"/>
                    <a:pt x="553" y="124"/>
                  </a:cubicBezTo>
                  <a:cubicBezTo>
                    <a:pt x="551" y="121"/>
                    <a:pt x="551" y="121"/>
                    <a:pt x="551" y="121"/>
                  </a:cubicBezTo>
                  <a:cubicBezTo>
                    <a:pt x="550" y="121"/>
                    <a:pt x="549" y="120"/>
                    <a:pt x="549" y="119"/>
                  </a:cubicBezTo>
                  <a:cubicBezTo>
                    <a:pt x="548" y="118"/>
                    <a:pt x="548" y="118"/>
                    <a:pt x="548" y="118"/>
                  </a:cubicBezTo>
                  <a:cubicBezTo>
                    <a:pt x="547" y="116"/>
                    <a:pt x="547" y="116"/>
                    <a:pt x="547" y="116"/>
                  </a:cubicBezTo>
                  <a:cubicBezTo>
                    <a:pt x="546" y="115"/>
                    <a:pt x="546" y="115"/>
                    <a:pt x="545" y="114"/>
                  </a:cubicBezTo>
                  <a:cubicBezTo>
                    <a:pt x="541" y="106"/>
                    <a:pt x="538" y="99"/>
                    <a:pt x="537" y="91"/>
                  </a:cubicBezTo>
                  <a:cubicBezTo>
                    <a:pt x="536" y="90"/>
                    <a:pt x="536" y="88"/>
                    <a:pt x="535" y="86"/>
                  </a:cubicBezTo>
                  <a:cubicBezTo>
                    <a:pt x="535" y="85"/>
                    <a:pt x="534" y="83"/>
                    <a:pt x="534" y="82"/>
                  </a:cubicBezTo>
                  <a:cubicBezTo>
                    <a:pt x="533" y="79"/>
                    <a:pt x="531" y="76"/>
                    <a:pt x="530" y="73"/>
                  </a:cubicBezTo>
                  <a:cubicBezTo>
                    <a:pt x="524" y="61"/>
                    <a:pt x="516" y="51"/>
                    <a:pt x="506" y="43"/>
                  </a:cubicBezTo>
                  <a:cubicBezTo>
                    <a:pt x="495" y="35"/>
                    <a:pt x="483" y="30"/>
                    <a:pt x="470" y="26"/>
                  </a:cubicBezTo>
                  <a:cubicBezTo>
                    <a:pt x="457" y="22"/>
                    <a:pt x="443" y="19"/>
                    <a:pt x="429" y="18"/>
                  </a:cubicBezTo>
                  <a:cubicBezTo>
                    <a:pt x="401" y="15"/>
                    <a:pt x="373" y="15"/>
                    <a:pt x="344" y="15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7873622" y="1648019"/>
              <a:ext cx="159710" cy="313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74"/>
                </a:cxn>
                <a:cxn ang="0">
                  <a:pos x="0" y="149"/>
                </a:cxn>
                <a:cxn ang="0">
                  <a:pos x="18" y="75"/>
                </a:cxn>
                <a:cxn ang="0">
                  <a:pos x="0" y="0"/>
                </a:cxn>
              </a:cxnLst>
              <a:rect l="0" t="0" r="r" b="b"/>
              <a:pathLst>
                <a:path w="76" h="149">
                  <a:moveTo>
                    <a:pt x="0" y="0"/>
                  </a:moveTo>
                  <a:lnTo>
                    <a:pt x="76" y="74"/>
                  </a:lnTo>
                  <a:lnTo>
                    <a:pt x="0" y="149"/>
                  </a:lnTo>
                  <a:lnTo>
                    <a:pt x="18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2" name="Freeform 65"/>
            <p:cNvSpPr>
              <a:spLocks/>
            </p:cNvSpPr>
            <p:nvPr/>
          </p:nvSpPr>
          <p:spPr bwMode="auto">
            <a:xfrm>
              <a:off x="7873622" y="2549539"/>
              <a:ext cx="159710" cy="308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74"/>
                </a:cxn>
                <a:cxn ang="0">
                  <a:pos x="0" y="147"/>
                </a:cxn>
                <a:cxn ang="0">
                  <a:pos x="18" y="74"/>
                </a:cxn>
                <a:cxn ang="0">
                  <a:pos x="0" y="0"/>
                </a:cxn>
              </a:cxnLst>
              <a:rect l="0" t="0" r="r" b="b"/>
              <a:pathLst>
                <a:path w="76" h="147">
                  <a:moveTo>
                    <a:pt x="0" y="0"/>
                  </a:moveTo>
                  <a:lnTo>
                    <a:pt x="76" y="74"/>
                  </a:lnTo>
                  <a:lnTo>
                    <a:pt x="0" y="147"/>
                  </a:lnTo>
                  <a:lnTo>
                    <a:pt x="18" y="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3" name="Freeform 66"/>
            <p:cNvSpPr>
              <a:spLocks/>
            </p:cNvSpPr>
            <p:nvPr/>
          </p:nvSpPr>
          <p:spPr bwMode="auto">
            <a:xfrm>
              <a:off x="7873622" y="2045192"/>
              <a:ext cx="159710" cy="30891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76" y="73"/>
                </a:cxn>
                <a:cxn ang="0">
                  <a:pos x="0" y="0"/>
                </a:cxn>
                <a:cxn ang="0">
                  <a:pos x="18" y="73"/>
                </a:cxn>
                <a:cxn ang="0">
                  <a:pos x="0" y="147"/>
                </a:cxn>
              </a:cxnLst>
              <a:rect l="0" t="0" r="r" b="b"/>
              <a:pathLst>
                <a:path w="76" h="147">
                  <a:moveTo>
                    <a:pt x="0" y="147"/>
                  </a:moveTo>
                  <a:lnTo>
                    <a:pt x="76" y="73"/>
                  </a:lnTo>
                  <a:lnTo>
                    <a:pt x="0" y="0"/>
                  </a:lnTo>
                  <a:lnTo>
                    <a:pt x="18" y="73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44" name="Freeform 67"/>
            <p:cNvSpPr>
              <a:spLocks/>
            </p:cNvSpPr>
            <p:nvPr/>
          </p:nvSpPr>
          <p:spPr bwMode="auto">
            <a:xfrm>
              <a:off x="7873622" y="2944611"/>
              <a:ext cx="159710" cy="308913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76" y="74"/>
                </a:cxn>
                <a:cxn ang="0">
                  <a:pos x="0" y="0"/>
                </a:cxn>
                <a:cxn ang="0">
                  <a:pos x="18" y="74"/>
                </a:cxn>
                <a:cxn ang="0">
                  <a:pos x="0" y="147"/>
                </a:cxn>
              </a:cxnLst>
              <a:rect l="0" t="0" r="r" b="b"/>
              <a:pathLst>
                <a:path w="76" h="147">
                  <a:moveTo>
                    <a:pt x="0" y="147"/>
                  </a:moveTo>
                  <a:lnTo>
                    <a:pt x="76" y="74"/>
                  </a:lnTo>
                  <a:lnTo>
                    <a:pt x="0" y="0"/>
                  </a:lnTo>
                  <a:lnTo>
                    <a:pt x="18" y="74"/>
                  </a:ln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146" name="Title 1"/>
          <p:cNvSpPr txBox="1">
            <a:spLocks/>
          </p:cNvSpPr>
          <p:nvPr/>
        </p:nvSpPr>
        <p:spPr>
          <a:xfrm>
            <a:off x="5486400" y="3721593"/>
            <a:ext cx="3149601" cy="205152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/>
              <a:t>Machine learning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ea typeface="+mj-ea"/>
                <a:cs typeface="+mj-cs"/>
              </a:rPr>
              <a:t>Agile methods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ea typeface="+mj-ea"/>
                <a:cs typeface="+mj-cs"/>
              </a:rPr>
              <a:t>Event streams/workflow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ea typeface="+mj-ea"/>
                <a:cs typeface="+mj-cs"/>
              </a:rPr>
              <a:t>Change management</a:t>
            </a:r>
            <a:endParaRPr lang="en-US" sz="2133" dirty="0"/>
          </a:p>
          <a:p>
            <a:pPr defTabSz="609519">
              <a:spcAft>
                <a:spcPts val="800"/>
              </a:spcAft>
              <a:defRPr/>
            </a:pPr>
            <a:endParaRPr lang="en-US" sz="2133" dirty="0">
              <a:ea typeface="+mj-ea"/>
              <a:cs typeface="+mj-cs"/>
            </a:endParaRPr>
          </a:p>
        </p:txBody>
      </p:sp>
      <p:sp>
        <p:nvSpPr>
          <p:cNvPr id="126" name="Slide Number Placeholder 3"/>
          <p:cNvSpPr txBox="1">
            <a:spLocks/>
          </p:cNvSpPr>
          <p:nvPr/>
        </p:nvSpPr>
        <p:spPr>
          <a:xfrm>
            <a:off x="7416807" y="6477001"/>
            <a:ext cx="454178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‒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̵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9718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4290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886200" indent="-22860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130EEDBF-26DC-4C33-BAD8-7F4FD3FC8C50}" type="slidenum">
              <a:rPr lang="en-US" sz="1333" b="0"/>
              <a:pPr algn="r">
                <a:defRPr/>
              </a:pPr>
              <a:t>8</a:t>
            </a:fld>
            <a:r>
              <a:rPr lang="en-US" sz="1333" b="0" dirty="0"/>
              <a:t> | 2020 © Thomas H. Davenport All Rights Reserved</a:t>
            </a:r>
          </a:p>
        </p:txBody>
      </p:sp>
      <p:sp>
        <p:nvSpPr>
          <p:cNvPr id="145" name="Title 1"/>
          <p:cNvSpPr txBox="1">
            <a:spLocks/>
          </p:cNvSpPr>
          <p:nvPr/>
        </p:nvSpPr>
        <p:spPr>
          <a:xfrm>
            <a:off x="10218307" y="2893402"/>
            <a:ext cx="2278500" cy="332399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/>
          <a:p>
            <a:pPr defTabSz="609519">
              <a:lnSpc>
                <a:spcPct val="90000"/>
              </a:lnSpc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AI</a:t>
            </a:r>
          </a:p>
        </p:txBody>
      </p:sp>
      <p:sp>
        <p:nvSpPr>
          <p:cNvPr id="147" name="Oval 100"/>
          <p:cNvSpPr>
            <a:spLocks noChangeArrowheads="1"/>
          </p:cNvSpPr>
          <p:nvPr/>
        </p:nvSpPr>
        <p:spPr bwMode="auto">
          <a:xfrm>
            <a:off x="9432462" y="2710949"/>
            <a:ext cx="683671" cy="514855"/>
          </a:xfrm>
          <a:prstGeom prst="ellipse">
            <a:avLst/>
          </a:prstGeom>
          <a:solidFill>
            <a:srgbClr val="414042"/>
          </a:solidFill>
          <a:ln w="7938" cap="flat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4.0</a:t>
            </a:r>
          </a:p>
        </p:txBody>
      </p:sp>
      <p:sp>
        <p:nvSpPr>
          <p:cNvPr id="148" name="Title 1"/>
          <p:cNvSpPr txBox="1">
            <a:spLocks/>
          </p:cNvSpPr>
          <p:nvPr/>
        </p:nvSpPr>
        <p:spPr>
          <a:xfrm>
            <a:off x="8763000" y="3327402"/>
            <a:ext cx="3352800" cy="227716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/>
              <a:t>Natural language processing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/>
              <a:t>Neural networks/deep    learning</a:t>
            </a:r>
          </a:p>
          <a:p>
            <a:pPr marL="150264" indent="-150264" defTabSz="609519">
              <a:spcAft>
                <a:spcPts val="800"/>
              </a:spcAft>
              <a:buClr>
                <a:schemeClr val="tx1"/>
              </a:buClr>
              <a:buFont typeface="Arial" pitchFamily="34" charset="0"/>
              <a:buChar char="►"/>
              <a:defRPr/>
            </a:pPr>
            <a:r>
              <a:rPr lang="en-US" sz="2133" dirty="0">
                <a:ea typeface="+mj-ea"/>
                <a:cs typeface="+mj-cs"/>
              </a:rPr>
              <a:t>Work design</a:t>
            </a:r>
          </a:p>
          <a:p>
            <a:pPr defTabSz="609519">
              <a:spcAft>
                <a:spcPts val="800"/>
              </a:spcAft>
              <a:defRPr/>
            </a:pPr>
            <a:endParaRPr lang="en-US" sz="2133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953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737E-A21F-8446-8685-8F4B2F95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2"/>
                </a:solidFill>
              </a:rPr>
              <a:t>The State of AI in Large Companies in Late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CE429-A1F0-8D48-8CD1-43D58255C8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71D-648A-413D-9E18-2643AC8139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90312D-79DD-7E49-9B8B-579F1F5B3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1312862"/>
            <a:ext cx="6588450" cy="440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prstTxWarp prst="textNoShape">
              <a:avLst/>
            </a:prstTxWarp>
          </a:bodyPr>
          <a:lstStyle/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About 40% are “AI-aware” globally and actively employing multiple technologies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 few are “AI first,” most less aggressive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Some challenges getting systems into production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Diverse objectives beyond automation, but 63% will automate “as many jobs as possible”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Less ambitious ”low hanging fruit” projects are often more successful than ”moon shots”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more experienced, the more bullish on AI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Pandemic economy wreaking data havoc on models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Increased focus on automation technologies</a:t>
            </a: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347626" indent="-347626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Arial Black" charset="0"/>
              <a:buChar char="►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 descr="search.jpg">
            <a:extLst>
              <a:ext uri="{FF2B5EF4-FFF2-40B4-BE49-F238E27FC236}">
                <a16:creationId xmlns:a16="http://schemas.microsoft.com/office/drawing/2014/main" id="{DCA0EDB6-BF09-B44B-9EB1-CC4A00D5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057400"/>
            <a:ext cx="3317551" cy="21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62764"/>
      </p:ext>
    </p:extLst>
  </p:cSld>
  <p:clrMapOvr>
    <a:masterClrMapping/>
  </p:clrMapOvr>
</p:sld>
</file>

<file path=ppt/theme/theme1.xml><?xml version="1.0" encoding="utf-8"?>
<a:theme xmlns:a="http://schemas.openxmlformats.org/drawingml/2006/main" name="HBS theme 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8C22D66B71E24A959D13B65868F9A2" ma:contentTypeVersion="14" ma:contentTypeDescription="Create a new document." ma:contentTypeScope="" ma:versionID="9685df90c0f3307048308d8970cec486">
  <xsd:schema xmlns:xsd="http://www.w3.org/2001/XMLSchema" xmlns:xs="http://www.w3.org/2001/XMLSchema" xmlns:p="http://schemas.microsoft.com/office/2006/metadata/properties" xmlns:ns1="http://schemas.microsoft.com/sharepoint/v3" xmlns:ns2="a2a51621-fca5-4101-a5d8-64bb5bb7a1db" xmlns:ns3="790a60d8-7509-4c69-9913-7f56ae5d8964" targetNamespace="http://schemas.microsoft.com/office/2006/metadata/properties" ma:root="true" ma:fieldsID="3cfe3b0104197b623ab30c793035a444" ns1:_="" ns2:_="" ns3:_="">
    <xsd:import namespace="http://schemas.microsoft.com/sharepoint/v3"/>
    <xsd:import namespace="a2a51621-fca5-4101-a5d8-64bb5bb7a1db"/>
    <xsd:import namespace="790a60d8-7509-4c69-9913-7f56ae5d8964"/>
    <xsd:element name="properties">
      <xsd:complexType>
        <xsd:sequence>
          <xsd:element name="documentManagement">
            <xsd:complexType>
              <xsd:all>
                <xsd:element ref="ns2:Teaching_x0020_Note" minOccurs="0"/>
                <xsd:element ref="ns2:Case" minOccurs="0"/>
                <xsd:element ref="ns2:Class_x0020_Order" minOccurs="0"/>
                <xsd:element ref="ns2:Year" minOccurs="0"/>
                <xsd:element ref="ns2:Faculty_x0020_Member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Archived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3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4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5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6" nillable="true" ma:displayName="E-Mail From" ma:hidden="true" ma:internalName="EmailFrom">
      <xsd:simpleType>
        <xsd:restriction base="dms:Text"/>
      </xsd:simpleType>
    </xsd:element>
    <xsd:element name="EmailSubject" ma:index="17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51621-fca5-4101-a5d8-64bb5bb7a1db" elementFormDefault="qualified">
    <xsd:import namespace="http://schemas.microsoft.com/office/2006/documentManagement/types"/>
    <xsd:import namespace="http://schemas.microsoft.com/office/infopath/2007/PartnerControls"/>
    <xsd:element name="Teaching_x0020_Note" ma:index="8" nillable="true" ma:displayName="Type of Resource" ma:format="Dropdown" ma:internalName="Teaching_x0020_Note">
      <xsd:simpleType>
        <xsd:restriction base="dms:Choice">
          <xsd:enumeration value="1-Case"/>
          <xsd:enumeration value="2-Teaching Plan"/>
          <xsd:enumeration value="3-Teaching Note"/>
          <xsd:enumeration value="4-Board Plans"/>
          <xsd:enumeration value="5-Summary"/>
          <xsd:enumeration value="6-Exhibits"/>
          <xsd:enumeration value="7-Analysis"/>
          <xsd:enumeration value="8-Reading"/>
          <xsd:enumeration value="9-Slides"/>
          <xsd:enumeration value="Article"/>
          <xsd:enumeration value="Video"/>
          <xsd:enumeration value="Other"/>
          <xsd:enumeration value="Update"/>
        </xsd:restriction>
      </xsd:simpleType>
    </xsd:element>
    <xsd:element name="Case" ma:index="9" nillable="true" ma:displayName="Case" ma:internalName="Case">
      <xsd:simpleType>
        <xsd:restriction base="dms:Text">
          <xsd:maxLength value="255"/>
        </xsd:restriction>
      </xsd:simpleType>
    </xsd:element>
    <xsd:element name="Class_x0020_Order" ma:index="10" nillable="true" ma:displayName="Teaching Date" ma:description="Date the materials are taught this semester!" ma:format="DateOnly" ma:internalName="Class_x0020_Order">
      <xsd:simpleType>
        <xsd:restriction base="dms:DateTime"/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  <xsd:element name="Faculty_x0020_Member" ma:index="12" nillable="true" ma:displayName="Faculty Member" ma:format="Dropdown" ma:internalName="Faculty_x0020_Member">
      <xsd:simpleType>
        <xsd:union memberTypes="dms:Text">
          <xsd:simpleType>
            <xsd:restriction base="dms:Choice">
              <xsd:enumeration value="Bohmer"/>
              <xsd:enumeration value="Drake"/>
              <xsd:enumeration value="Edmondson"/>
              <xsd:enumeration value="Fearing"/>
              <xsd:enumeration value="Fleming"/>
              <xsd:enumeration value="Frei"/>
              <xsd:enumeration value="Gilmartin"/>
              <xsd:enumeration value="Hammond"/>
              <xsd:enumeration value="Huckman"/>
              <xsd:enumeration value="Iansiti"/>
              <xsd:enumeration value="Kaufman"/>
              <xsd:enumeration value="King"/>
              <xsd:enumeration value="Lakhani"/>
              <xsd:enumeration value="Lee"/>
              <xsd:enumeration value="McElheran"/>
              <xsd:enumeration value="Other"/>
              <xsd:enumeration value="Pisano"/>
              <xsd:enumeration value="Raman"/>
              <xsd:enumeration value="Sato"/>
              <xsd:enumeration value="Shapiro"/>
              <xsd:enumeration value="Shih"/>
              <xsd:enumeration value="Snow"/>
              <xsd:enumeration value="Sucher"/>
              <xsd:enumeration value="Thomke"/>
              <xsd:enumeration value="Toffel"/>
              <xsd:enumeration value="Ton"/>
              <xsd:enumeration value="Trichakis"/>
              <xsd:enumeration value="Tucker"/>
              <xsd:enumeration value="Yang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a60d8-7509-4c69-9913-7f56ae5d8964" elementFormDefault="qualified">
    <xsd:import namespace="http://schemas.microsoft.com/office/2006/documentManagement/types"/>
    <xsd:import namespace="http://schemas.microsoft.com/office/infopath/2007/PartnerControls"/>
    <xsd:element name="Archived_x003f_" ma:index="18" nillable="true" ma:displayName="Archived?" ma:default="0" ma:internalName="Archived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ing_x0020_Note xmlns="a2a51621-fca5-4101-a5d8-64bb5bb7a1db">9-Slides</Teaching_x0020_Note>
    <Case xmlns="a2a51621-fca5-4101-a5d8-64bb5bb7a1db">27 United Interconnect</Case>
    <EmailTo xmlns="http://schemas.microsoft.com/sharepoint/v3" xsi:nil="true"/>
    <EmailSender xmlns="http://schemas.microsoft.com/sharepoint/v3" xsi:nil="true"/>
    <EmailCc xmlns="http://schemas.microsoft.com/sharepoint/v3" xsi:nil="true"/>
    <Year xmlns="a2a51621-fca5-4101-a5d8-64bb5bb7a1db">2011</Year>
    <EmailFrom xmlns="http://schemas.microsoft.com/sharepoint/v3" xsi:nil="true"/>
    <Class_x0020_Order xmlns="a2a51621-fca5-4101-a5d8-64bb5bb7a1db">2011-12-08T05:00:00+00:00</Class_x0020_Order>
    <Faculty_x0020_Member xmlns="a2a51621-fca5-4101-a5d8-64bb5bb7a1db">Hammond</Faculty_x0020_Member>
    <EmailSubject xmlns="http://schemas.microsoft.com/sharepoint/v3" xsi:nil="true"/>
    <Archived_x003f_ xmlns="790a60d8-7509-4c69-9913-7f56ae5d8964">false</Archived_x003f_>
  </documentManagement>
</p:properties>
</file>

<file path=customXml/itemProps1.xml><?xml version="1.0" encoding="utf-8"?>
<ds:datastoreItem xmlns:ds="http://schemas.openxmlformats.org/officeDocument/2006/customXml" ds:itemID="{43AF6E7F-D7AD-4978-8DE4-217FDCCCC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2a51621-fca5-4101-a5d8-64bb5bb7a1db"/>
    <ds:schemaRef ds:uri="790a60d8-7509-4c69-9913-7f56ae5d89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B9437E-F53A-4F16-B0CE-CAB3D0806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49C45-C678-4DB8-8978-0A011B49937E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790a60d8-7509-4c69-9913-7f56ae5d8964"/>
    <ds:schemaRef ds:uri="a2a51621-fca5-4101-a5d8-64bb5bb7a1db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HBS theme 2</Template>
  <TotalTime>26151</TotalTime>
  <Words>1356</Words>
  <Application>Microsoft Macintosh PowerPoint</Application>
  <PresentationFormat>Widescreen</PresentationFormat>
  <Paragraphs>249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ＭＳ Ｐゴシック</vt:lpstr>
      <vt:lpstr>Apple Chancery</vt:lpstr>
      <vt:lpstr>Arial</vt:lpstr>
      <vt:lpstr>Arial Black</vt:lpstr>
      <vt:lpstr>Bauhaus 93</vt:lpstr>
      <vt:lpstr>Calibri</vt:lpstr>
      <vt:lpstr>Verdana</vt:lpstr>
      <vt:lpstr>Wingdings 2</vt:lpstr>
      <vt:lpstr>Wingdings 3</vt:lpstr>
      <vt:lpstr>HBS theme 2</vt:lpstr>
      <vt:lpstr>Competing on Analytics:  Business Strategy and AI</vt:lpstr>
      <vt:lpstr>Four Analytical Eras—Accelerating, Overlapping, and Never Ending!</vt:lpstr>
      <vt:lpstr>Analytics 1.0│The Artisanal Era</vt:lpstr>
      <vt:lpstr>Analytics 2.0│The Big Data Era</vt:lpstr>
      <vt:lpstr>Analytics 3.0│The Data Economy Era</vt:lpstr>
      <vt:lpstr>Analytics 3.0│Goals</vt:lpstr>
      <vt:lpstr>Analytics 4.0│The AI Era</vt:lpstr>
      <vt:lpstr>(Cumulative) Skills Across the Eras</vt:lpstr>
      <vt:lpstr>The State of AI in Large Companies in Late 2020</vt:lpstr>
      <vt:lpstr>PowerPoint Presentation</vt:lpstr>
      <vt:lpstr>PowerPoint Presentation</vt:lpstr>
      <vt:lpstr>How Much AI in Companies?</vt:lpstr>
      <vt:lpstr>PowerPoint Presentation</vt:lpstr>
      <vt:lpstr>Evidence of Deployment and “Return on AI” Problems</vt:lpstr>
      <vt:lpstr>One Big Reason—Too Many Pilots!</vt:lpstr>
      <vt:lpstr>Four Paths to Return on AI</vt:lpstr>
      <vt:lpstr>Impacts on Jobs and Skills</vt:lpstr>
      <vt:lpstr>AI Management Structures Off and Running</vt:lpstr>
      <vt:lpstr>Gamechanger Technologies for Analytics/Data Science/AI</vt:lpstr>
      <vt:lpstr>Creating an AI Advantage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Interconnect</dc:title>
  <dc:creator>Marco Iansiti</dc:creator>
  <cp:lastModifiedBy>Tom Davenport</cp:lastModifiedBy>
  <cp:revision>357</cp:revision>
  <cp:lastPrinted>2012-12-04T02:38:24Z</cp:lastPrinted>
  <dcterms:created xsi:type="dcterms:W3CDTF">2011-10-20T15:23:45Z</dcterms:created>
  <dcterms:modified xsi:type="dcterms:W3CDTF">2020-11-16T20:36:34Z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0x010100B58C22D66B71E24A959D13B65868F9A2</vt:lpwstr>
  </property>
</Properties>
</file>