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91" r:id="rId28"/>
    <p:sldId id="282" r:id="rId29"/>
    <p:sldId id="283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0C52E0-B273-401F-B455-D20D21452AF6}" v="1" dt="2021-11-22T15:24:25.882"/>
    <p1510:client id="{4D228BFB-4012-4608-9BCE-C4B08B6AC868}" v="1" dt="2021-11-22T15:28:50.0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9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ullah Qaisar" userId="c1c742e9-a7df-4472-91ec-9ca1f1d9bc84" providerId="ADAL" clId="{4D228BFB-4012-4608-9BCE-C4B08B6AC868}"/>
    <pc:docChg chg="undo custSel modSld">
      <pc:chgData name="Abdullah Qaisar" userId="c1c742e9-a7df-4472-91ec-9ca1f1d9bc84" providerId="ADAL" clId="{4D228BFB-4012-4608-9BCE-C4B08B6AC868}" dt="2021-11-22T15:28:55.871" v="1" actId="1076"/>
      <pc:docMkLst>
        <pc:docMk/>
      </pc:docMkLst>
      <pc:sldChg chg="modSp mod">
        <pc:chgData name="Abdullah Qaisar" userId="c1c742e9-a7df-4472-91ec-9ca1f1d9bc84" providerId="ADAL" clId="{4D228BFB-4012-4608-9BCE-C4B08B6AC868}" dt="2021-11-22T15:28:55.871" v="1" actId="1076"/>
        <pc:sldMkLst>
          <pc:docMk/>
          <pc:sldMk cId="678296597" sldId="286"/>
        </pc:sldMkLst>
        <pc:picChg chg="mod">
          <ac:chgData name="Abdullah Qaisar" userId="c1c742e9-a7df-4472-91ec-9ca1f1d9bc84" providerId="ADAL" clId="{4D228BFB-4012-4608-9BCE-C4B08B6AC868}" dt="2021-11-22T15:28:55.871" v="1" actId="1076"/>
          <ac:picMkLst>
            <pc:docMk/>
            <pc:sldMk cId="678296597" sldId="286"/>
            <ac:picMk id="3" creationId="{AE746475-3C2F-094D-94A7-AFD5A5AF778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C0F7D-2048-9943-B1F2-786C1BFC2E24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B9BCB-E04E-4643-8FFD-FFD30F45F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07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B9BCB-E04E-4643-8FFD-FFD30F45F7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28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EB9BCB-E04E-4643-8FFD-FFD30F45F74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65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CBB0E-C094-E54F-ACC5-B67AF35A49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A39892-8E95-6D43-B7E9-A2C6B52DA3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0FBD4-76BD-6B4F-80C3-A3AAE516A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9D6A-3574-5046-A341-5543A965E24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B6CA0-1908-C040-9046-AE43861C0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1E4C2-0EC7-914B-A12C-232937A49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05B57-DF80-8543-B7C3-D4DCDD0BC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5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7AAC-B33A-BB40-B6D2-58358339B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F5CACD-C582-BF4A-926F-8998A4E3E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4C1FA-4867-684A-A4AB-3E7DF3809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9D6A-3574-5046-A341-5543A965E24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A1482-7C38-C647-8A45-D64072002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96FE7-6985-4845-8663-A073B630F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05B57-DF80-8543-B7C3-D4DCDD0BC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95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475789-A2AE-7D47-934A-A3E2FA56BE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945BEE-7336-964B-AE56-82DDBE7BE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F0C2D-E2C8-3F4B-B27F-F53C96B58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9D6A-3574-5046-A341-5543A965E24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FB385-5472-FB4B-8FB3-B0DF4312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EBE24-4FFD-A546-ABF2-2853331A6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05B57-DF80-8543-B7C3-D4DCDD0BC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6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86851-4A7C-8A44-B1E0-DC65F823E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66D2C-FCEF-0847-A3CB-981CCAFCE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5788C-A724-5343-93F5-5254E8196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9D6A-3574-5046-A341-5543A965E24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4B606-527D-B540-8056-EC04587DB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2BBF4-4513-914A-8C8C-482D28D49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05B57-DF80-8543-B7C3-D4DCDD0BC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9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25330-33D5-864C-AA59-81C42986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858CC-91B8-1149-B80E-5BE6E2F83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12D53-6B44-8547-94A9-545677A4A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9D6A-3574-5046-A341-5543A965E24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870EC-4DA2-CC4C-805C-3C7405C7D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D582D-72F2-0F47-884C-2E1BBA953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05B57-DF80-8543-B7C3-D4DCDD0BC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4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D0986-5BDF-494E-B77F-CBAFCD03E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E1928-E712-814A-BA90-E97E2123D4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4E691-66B9-DC42-B216-3DEE3A9DD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96B1D-2997-764D-8AD3-D42BF17A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9D6A-3574-5046-A341-5543A965E24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E3CFE-FCBC-B546-8B70-060D2FCB4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5A90C-32B0-5345-AF56-71BEDB21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05B57-DF80-8543-B7C3-D4DCDD0BC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6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6881F-019E-D64B-9F79-4847CDA14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D7E7F-638F-8947-8502-90CFDD1DC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42A7B3-63A2-2D45-B1F9-F459E5424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F4E203-A1AD-1E48-971F-2958294693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D9A50A-BBCC-474E-8416-700E151E67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6EBE1E-9216-E847-8E93-B1E11D6FE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9D6A-3574-5046-A341-5543A965E24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BA2D5E-F12A-2644-9677-3C935D646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0AD6EE-901E-254B-9813-2B5135683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05B57-DF80-8543-B7C3-D4DCDD0BC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97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3A682-319B-3840-B694-6F1ABE1B8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FA3A39-8F16-D64F-B8C3-F53C29BD4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9D6A-3574-5046-A341-5543A965E24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69CD75-D15E-6643-B8AD-DD600A191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CAEBD-7CBC-354A-80BA-5D5166A7B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05B57-DF80-8543-B7C3-D4DCDD0BC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0C30E-2277-C54A-944A-29217DD2E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9D6A-3574-5046-A341-5543A965E24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4DD620-22E5-C24C-BEA7-390E01FC3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3EB20-25F7-A546-8F13-AEE06C4F6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05B57-DF80-8543-B7C3-D4DCDD0BC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2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541D1-421A-A342-9930-705D41BD3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18B45-9F92-EF46-90C3-CADB245C3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7561E-D67C-8B4B-AB75-B4FBB2991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A2E88B-F1C5-AC44-9D2C-367D05634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9D6A-3574-5046-A341-5543A965E24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643B2A-5283-0C46-85E8-37CCE73FE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66E293-E087-B44B-BC8E-E165FA572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05B57-DF80-8543-B7C3-D4DCDD0BC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7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44A63-2472-7045-A2A3-9C3C921BC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B1AAB-4958-3D4A-851F-169C205E8A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2AD4C4-4891-C941-960E-D14020F27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A3E7A0-3714-C041-8E63-822A9D9B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79D6A-3574-5046-A341-5543A965E24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439D72-769D-8849-91E6-04EC0A917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B03FB-66D0-E646-87C8-B487E5AB7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05B57-DF80-8543-B7C3-D4DCDD0BC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8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6B0E7B-CB9B-164C-9011-FC8047593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4CFFC-BB2F-2946-A7AC-B37B61868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DF083-7E65-544D-A5CD-0B82A82BA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79D6A-3574-5046-A341-5543A965E24A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FAF3E-9BB7-284B-84F2-CC9B73E097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5AA44-72BB-3B49-8042-178667512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05B57-DF80-8543-B7C3-D4DCDD0BC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6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FD55B43-D1B6-D545-BA63-721C8ED428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352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0C04EE92-0DED-C446-8636-D1937EDB1A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49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D2C0198-A6F4-934B-84BA-781E60EBB7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8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07F516B4-1717-1345-86BA-011BEA0A6F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3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3F5EE51-F698-344D-AC75-FB793D17FA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85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4B962688-D089-E24A-B516-6F052FD7DB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13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FBFC36C-0966-4344-9F98-CC306203AF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26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1DB0E6C-12ED-AC4A-B21F-5A7C5AE7E6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91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3224AB9-8CD5-4D46-AB4C-A1C5951169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23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CF0776DA-FF52-6B46-A194-D744340FCE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23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E8FDD37-B07A-494C-828C-B9226F94001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72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315DF01-1377-FA4C-894A-3A5554EAA2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4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imeline&#10;&#10;Description automatically generated">
            <a:extLst>
              <a:ext uri="{FF2B5EF4-FFF2-40B4-BE49-F238E27FC236}">
                <a16:creationId xmlns:a16="http://schemas.microsoft.com/office/drawing/2014/main" id="{91AA4E57-E340-654C-BF53-FEC133F2A9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53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ap&#10;&#10;Description automatically generated">
            <a:extLst>
              <a:ext uri="{FF2B5EF4-FFF2-40B4-BE49-F238E27FC236}">
                <a16:creationId xmlns:a16="http://schemas.microsoft.com/office/drawing/2014/main" id="{5964911A-01CF-1C45-822E-034B5C4C0F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963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AA84DDE-4ADA-C94D-8612-96C0357E0E1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327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4596ED6-5D7A-684E-BDF5-ED5777484D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05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75EA28F-264D-BA47-8984-A1BF25A64C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72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87F2419-81CC-4844-80F0-515699927C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25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434EB97-0AA4-554F-B619-39F98FD4E8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01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B16CB653-109D-CE48-9FB2-F10BEFA736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357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5FF38B48-7B30-0444-8B08-75DB04D4CC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74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6710BD0B-65D4-6A46-84CB-2D9C8056B7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60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381FB04-3B4A-604D-B563-2B978FE518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93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DBFA956-8688-F04A-BA0A-725BCB12D1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422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AE746475-3C2F-094D-94A7-AFD5A5AF77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965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41F7B430-9DFC-8045-B97E-808628CD6C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36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6A9B68E-DE2C-8A47-9389-C66D8C37A5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08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6387341B-5FE3-204F-A8C4-F1C5EC2435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93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32910D7E-6329-9F48-B61D-9AFF6D4F38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41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14D3A923-6B28-B54D-BCC9-B5B0413A0D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05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93AB62F-2691-964B-A8D2-AB4AC10C87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69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F62913E-DC99-8447-8A77-B3EADB7854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33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</Words>
  <Application>Microsoft Office PowerPoint</Application>
  <PresentationFormat>Widescreen</PresentationFormat>
  <Paragraphs>2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Dias</dc:creator>
  <cp:lastModifiedBy>Abdullah Qaisar</cp:lastModifiedBy>
  <cp:revision>1</cp:revision>
  <dcterms:created xsi:type="dcterms:W3CDTF">2021-11-18T15:08:43Z</dcterms:created>
  <dcterms:modified xsi:type="dcterms:W3CDTF">2021-11-22T15:29:09Z</dcterms:modified>
</cp:coreProperties>
</file>